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7" r:id="rId5"/>
    <p:sldId id="258" r:id="rId6"/>
    <p:sldId id="259" r:id="rId7"/>
    <p:sldId id="279" r:id="rId8"/>
    <p:sldId id="260" r:id="rId9"/>
    <p:sldId id="261" r:id="rId10"/>
    <p:sldId id="262" r:id="rId11"/>
    <p:sldId id="263" r:id="rId12"/>
    <p:sldId id="295" r:id="rId13"/>
    <p:sldId id="264" r:id="rId14"/>
    <p:sldId id="265" r:id="rId15"/>
    <p:sldId id="296" r:id="rId16"/>
    <p:sldId id="309" r:id="rId17"/>
    <p:sldId id="297" r:id="rId18"/>
    <p:sldId id="298" r:id="rId19"/>
    <p:sldId id="280" r:id="rId20"/>
    <p:sldId id="267" r:id="rId21"/>
    <p:sldId id="289" r:id="rId22"/>
    <p:sldId id="292" r:id="rId23"/>
    <p:sldId id="268" r:id="rId24"/>
    <p:sldId id="290" r:id="rId25"/>
    <p:sldId id="291" r:id="rId26"/>
    <p:sldId id="269" r:id="rId27"/>
    <p:sldId id="299" r:id="rId28"/>
    <p:sldId id="300" r:id="rId29"/>
    <p:sldId id="302" r:id="rId30"/>
    <p:sldId id="311" r:id="rId31"/>
    <p:sldId id="310" r:id="rId32"/>
    <p:sldId id="271" r:id="rId33"/>
    <p:sldId id="272" r:id="rId34"/>
    <p:sldId id="284" r:id="rId35"/>
    <p:sldId id="273" r:id="rId36"/>
    <p:sldId id="313" r:id="rId37"/>
    <p:sldId id="305" r:id="rId38"/>
    <p:sldId id="312" r:id="rId39"/>
    <p:sldId id="287" r:id="rId40"/>
    <p:sldId id="274" r:id="rId41"/>
    <p:sldId id="286" r:id="rId42"/>
    <p:sldId id="303" r:id="rId43"/>
    <p:sldId id="281" r:id="rId44"/>
    <p:sldId id="282" r:id="rId45"/>
    <p:sldId id="283" r:id="rId46"/>
    <p:sldId id="276" r:id="rId47"/>
    <p:sldId id="293" r:id="rId48"/>
    <p:sldId id="307" r:id="rId49"/>
    <p:sldId id="294" r:id="rId50"/>
    <p:sldId id="314" r:id="rId51"/>
    <p:sldId id="308" r:id="rId5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3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/>
            </a:pPr>
            <a:r>
              <a:rPr lang="en-US"/>
              <a:t>Umur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Umur!$D$1</c:f>
              <c:strCache>
                <c:ptCount val="1"/>
                <c:pt idx="0">
                  <c:v>Persentase Umur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E-4086-B5B2-4E89831FB4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E-4086-B5B2-4E89831FB4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E-4086-B5B2-4E89831FB430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77E-4086-B5B2-4E89831FB4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Umur!$C$2:$C$4</c:f>
              <c:strCache>
                <c:ptCount val="3"/>
                <c:pt idx="0">
                  <c:v>Umur 20</c:v>
                </c:pt>
                <c:pt idx="1">
                  <c:v>Umur 21</c:v>
                </c:pt>
                <c:pt idx="2">
                  <c:v>Umur 22</c:v>
                </c:pt>
              </c:strCache>
            </c:strRef>
          </c:cat>
          <c:val>
            <c:numRef>
              <c:f>Umur!$D$2:$D$4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7E-4086-B5B2-4E89831FB4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645759491785769"/>
          <c:y val="0.4805680415775842"/>
          <c:w val="0.29906873877284645"/>
          <c:h val="0.29241800073004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Rata-Rata Hasil Evaluasi Persepsi Kemudahan Penggunaan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Sheet7!$C$11:$H$11</c:f>
              <c:numCache>
                <c:formatCode>General</c:formatCode>
                <c:ptCount val="6"/>
                <c:pt idx="0">
                  <c:v>6.05</c:v>
                </c:pt>
                <c:pt idx="1">
                  <c:v>5.95</c:v>
                </c:pt>
                <c:pt idx="2">
                  <c:v>6.3</c:v>
                </c:pt>
                <c:pt idx="3">
                  <c:v>6.2</c:v>
                </c:pt>
                <c:pt idx="4">
                  <c:v>6.05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0-4A6F-A91B-3E60CF397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60224"/>
        <c:axId val="486460552"/>
      </c:barChart>
      <c:catAx>
        <c:axId val="4864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86460552"/>
        <c:crosses val="autoZero"/>
        <c:auto val="1"/>
        <c:lblAlgn val="ctr"/>
        <c:lblOffset val="100"/>
        <c:noMultiLvlLbl val="0"/>
      </c:catAx>
      <c:valAx>
        <c:axId val="48646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864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latin typeface="+mj-lt"/>
              </a:rPr>
              <a:t>Rata-Rata Hasil Evaluasi Persepsi Kegunaan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Sheet6!$C$11:$H$11</c:f>
              <c:numCache>
                <c:formatCode>General</c:formatCode>
                <c:ptCount val="6"/>
                <c:pt idx="0">
                  <c:v>6.35</c:v>
                </c:pt>
                <c:pt idx="1">
                  <c:v>6.1</c:v>
                </c:pt>
                <c:pt idx="2">
                  <c:v>6</c:v>
                </c:pt>
                <c:pt idx="3">
                  <c:v>6.1</c:v>
                </c:pt>
                <c:pt idx="4">
                  <c:v>6.15</c:v>
                </c:pt>
                <c:pt idx="5">
                  <c:v>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6-43C6-BD7B-4EDF3F339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396432"/>
        <c:axId val="485402008"/>
      </c:barChart>
      <c:catAx>
        <c:axId val="4853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id-ID"/>
          </a:p>
        </c:txPr>
        <c:crossAx val="485402008"/>
        <c:crosses val="autoZero"/>
        <c:auto val="1"/>
        <c:lblAlgn val="ctr"/>
        <c:lblOffset val="100"/>
        <c:noMultiLvlLbl val="0"/>
      </c:catAx>
      <c:valAx>
        <c:axId val="48540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id-ID"/>
          </a:p>
        </c:txPr>
        <c:crossAx val="4853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</a:t>
            </a:r>
            <a:r>
              <a:rPr lang="en-US"/>
              <a:t> Jenis Kelamin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'Jenis Kelamin'!$D$1</c:f>
              <c:strCache>
                <c:ptCount val="1"/>
                <c:pt idx="0">
                  <c:v>Persentase Jenis Kelamin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1-4B66-9895-721B6B427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1-4B66-9895-721B6B427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'Jenis Kelamin'!$C$2:$C$3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'Jenis Kelamin'!$D$2:$D$3</c:f>
              <c:numCache>
                <c:formatCode>General</c:formatCode>
                <c:ptCount val="2"/>
                <c:pt idx="0">
                  <c:v>16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11-4B66-9895-721B6B427D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36425339687425"/>
          <c:y val="0.52609908136482941"/>
          <c:w val="0.34197786773005656"/>
          <c:h val="0.20442184310294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>
                <a:latin typeface="+mn-lt"/>
              </a:defRPr>
            </a:pPr>
            <a:r>
              <a:rPr lang="en-US">
                <a:latin typeface="+mj-lt"/>
              </a:rPr>
              <a:t>Agama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Agama!$D$1</c:f>
              <c:strCache>
                <c:ptCount val="1"/>
                <c:pt idx="0">
                  <c:v>Persentase Agama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2B-48A0-A4FA-D11A58EA590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2B-48A0-A4FA-D11A58EA590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2B-48A0-A4FA-D11A58EA590C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2B-48A0-A4FA-D11A58EA590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42B-48A0-A4FA-D11A58EA59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Agama!$C$2:$C$5</c:f>
              <c:strCache>
                <c:ptCount val="4"/>
                <c:pt idx="0">
                  <c:v>Hindu</c:v>
                </c:pt>
                <c:pt idx="1">
                  <c:v>Islam</c:v>
                </c:pt>
                <c:pt idx="2">
                  <c:v>Kristen</c:v>
                </c:pt>
                <c:pt idx="3">
                  <c:v>Katholik</c:v>
                </c:pt>
              </c:strCache>
            </c:strRef>
          </c:cat>
          <c:val>
            <c:numRef>
              <c:f>Agama!$D$2:$D$5</c:f>
              <c:numCache>
                <c:formatCode>General</c:formatCode>
                <c:ptCount val="4"/>
                <c:pt idx="0">
                  <c:v>16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2B-48A0-A4FA-D11A58EA590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Wilayah Tempat Tinggal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Wilayah!$D$1</c:f>
              <c:strCache>
                <c:ptCount val="1"/>
                <c:pt idx="0">
                  <c:v>Persentase Wilayah Tempat Tinggal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9-4707-B269-B22E82BC8E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9-4707-B269-B22E82BC8E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49-4707-B269-B22E82BC8E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49-4707-B269-B22E82BC8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Wilayah!$C$2:$C$3</c:f>
              <c:strCache>
                <c:ptCount val="2"/>
                <c:pt idx="0">
                  <c:v>Perkotaan</c:v>
                </c:pt>
                <c:pt idx="1">
                  <c:v>Perdesaan</c:v>
                </c:pt>
              </c:strCache>
            </c:strRef>
          </c:cat>
          <c:val>
            <c:numRef>
              <c:f>Wilayah!$D$2:$D$3</c:f>
              <c:numCache>
                <c:formatCode>General</c:formatCode>
                <c:ptCount val="2"/>
                <c:pt idx="0">
                  <c:v>10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49-4707-B269-B22E82BC8E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60761154855644"/>
          <c:y val="0.48919918034719012"/>
          <c:w val="0.25139238845144357"/>
          <c:h val="0.227903959839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Keanggotaan Komunitas Lokal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'Wilayah (2)'!$D$1</c:f>
              <c:strCache>
                <c:ptCount val="1"/>
                <c:pt idx="0">
                  <c:v>Persentase Keanggotaan Komunitas Lokal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4-4453-BFA0-E92AD4412A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4-4453-BFA0-E92AD4412A9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74-4453-BFA0-E92AD4412A9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74-4453-BFA0-E92AD4412A97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74-4453-BFA0-E92AD4412A97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474-4453-BFA0-E92AD4412A9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474-4453-BFA0-E92AD4412A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'Wilayah (2)'!$C$2:$C$5</c:f>
              <c:strCache>
                <c:ptCount val="4"/>
                <c:pt idx="0">
                  <c:v>Banjar</c:v>
                </c:pt>
                <c:pt idx="1">
                  <c:v>Sekehe teruna/teruni</c:v>
                </c:pt>
                <c:pt idx="2">
                  <c:v>Sekehe gong</c:v>
                </c:pt>
                <c:pt idx="3">
                  <c:v>Tidak ada</c:v>
                </c:pt>
              </c:strCache>
            </c:strRef>
          </c:cat>
          <c:val>
            <c:numRef>
              <c:f>'Wilayah (2)'!$D$2:$D$5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74-4453-BFA0-E92AD4412A9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058063763619622"/>
          <c:y val="0.30199384246519356"/>
          <c:w val="0.41220907205557011"/>
          <c:h val="0.6193571824283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5A-42CC-B523-BAC9D2BCFC3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5A-42CC-B523-BAC9D2BCFC3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5A-42CC-B523-BAC9D2BCFC3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BC481D3-0DD6-4EE3-9B66-D6E4F3B10E81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15A-42CC-B523-BAC9D2BCFC3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6FB168F-534D-4BBB-BB82-6232917E55C2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15A-42CC-B523-BAC9D2BCFC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Akurasi!$F$27:$F$29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Akurasi!$G$27:$G$29</c:f>
              <c:numCache>
                <c:formatCode>General</c:formatCode>
                <c:ptCount val="3"/>
                <c:pt idx="0">
                  <c:v>2</c:v>
                </c:pt>
                <c:pt idx="1">
                  <c:v>88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5A-42CC-B523-BAC9D2BCFC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38367113647776"/>
          <c:y val="0.30273099733267328"/>
          <c:w val="0.34684255088471083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44-42A7-803B-F9900ED2286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44-42A7-803B-F9900ED2286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44-42A7-803B-F9900ED2286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944-42A7-803B-F9900ED2286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C15F438-3B73-4D53-9E21-935FD88420B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944-42A7-803B-F9900ED2286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944-42A7-803B-F9900ED228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Akurasi!$K$27:$K$29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Akurasi!$L$27:$L$29</c:f>
              <c:numCache>
                <c:formatCode>General</c:formatCode>
                <c:ptCount val="3"/>
                <c:pt idx="0">
                  <c:v>1</c:v>
                </c:pt>
                <c:pt idx="1">
                  <c:v>18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44-42A7-803B-F9900ED228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42429737656015"/>
          <c:y val="0.30273099733267328"/>
          <c:w val="0.3468743683290178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/>
              <a:t>Rerata Hasil Pengujian Akurasi Pencarian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Sheet8!$C$11:$G$11</c:f>
              <c:numCache>
                <c:formatCode>General</c:formatCode>
                <c:ptCount val="5"/>
                <c:pt idx="0">
                  <c:v>1.9</c:v>
                </c:pt>
                <c:pt idx="1">
                  <c:v>1.1000000000000001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6D9-A4A0-C76BF601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12304"/>
        <c:axId val="495715256"/>
      </c:barChart>
      <c:catAx>
        <c:axId val="49571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5256"/>
        <c:crosses val="autoZero"/>
        <c:auto val="1"/>
        <c:lblAlgn val="ctr"/>
        <c:lblOffset val="100"/>
        <c:noMultiLvlLbl val="0"/>
      </c:catAx>
      <c:valAx>
        <c:axId val="49571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Rerata Hasil Pengujian Akurasi Penjelajahan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Sheet9!$C$11:$G$11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8-4FF0-8466-644EEA6D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456088"/>
        <c:axId val="398452808"/>
      </c:barChart>
      <c:catAx>
        <c:axId val="3984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2808"/>
        <c:crosses val="autoZero"/>
        <c:auto val="1"/>
        <c:lblAlgn val="ctr"/>
        <c:lblOffset val="100"/>
        <c:noMultiLvlLbl val="0"/>
      </c:catAx>
      <c:valAx>
        <c:axId val="39845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EA8AE-DC12-4828-B05D-2093B774BAB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7AE926-B01E-42E5-AC31-10458515213C}">
      <dgm:prSet/>
      <dgm:spPr/>
      <dgm:t>
        <a:bodyPr/>
        <a:lstStyle/>
        <a:p>
          <a:pPr rtl="0"/>
          <a:r>
            <a:rPr lang="en-US"/>
            <a:t>Pendahuluan</a:t>
          </a:r>
          <a:endParaRPr lang="id-ID"/>
        </a:p>
      </dgm:t>
    </dgm:pt>
    <dgm:pt modelId="{4548768E-306C-455F-964D-C645BA48F227}" type="parTrans" cxnId="{A3174C8F-A8E9-4486-BA9B-6100942A202D}">
      <dgm:prSet/>
      <dgm:spPr/>
      <dgm:t>
        <a:bodyPr/>
        <a:lstStyle/>
        <a:p>
          <a:endParaRPr lang="en-US"/>
        </a:p>
      </dgm:t>
    </dgm:pt>
    <dgm:pt modelId="{8D2DE4BB-BF8E-46AE-A8D7-6B7E02E31B26}" type="sibTrans" cxnId="{A3174C8F-A8E9-4486-BA9B-6100942A202D}">
      <dgm:prSet/>
      <dgm:spPr/>
      <dgm:t>
        <a:bodyPr/>
        <a:lstStyle/>
        <a:p>
          <a:endParaRPr lang="en-US"/>
        </a:p>
      </dgm:t>
    </dgm:pt>
    <dgm:pt modelId="{087A46B2-31E2-4917-8803-255E4FB7277C}">
      <dgm:prSet/>
      <dgm:spPr/>
      <dgm:t>
        <a:bodyPr/>
        <a:lstStyle/>
        <a:p>
          <a:pPr rtl="0"/>
          <a:r>
            <a:rPr lang="en-US"/>
            <a:t>Metodologi Penelitian</a:t>
          </a:r>
          <a:endParaRPr lang="id-ID"/>
        </a:p>
      </dgm:t>
    </dgm:pt>
    <dgm:pt modelId="{8ECD7A7C-731E-453B-8555-BA1BA4ECD40F}" type="parTrans" cxnId="{41AF4393-5473-4608-A2A8-5CDB2474C7B3}">
      <dgm:prSet/>
      <dgm:spPr/>
      <dgm:t>
        <a:bodyPr/>
        <a:lstStyle/>
        <a:p>
          <a:endParaRPr lang="en-US"/>
        </a:p>
      </dgm:t>
    </dgm:pt>
    <dgm:pt modelId="{706D5BBE-EE4F-48EB-91C1-6366D6725B19}" type="sibTrans" cxnId="{41AF4393-5473-4608-A2A8-5CDB2474C7B3}">
      <dgm:prSet/>
      <dgm:spPr/>
      <dgm:t>
        <a:bodyPr/>
        <a:lstStyle/>
        <a:p>
          <a:endParaRPr lang="en-US"/>
        </a:p>
      </dgm:t>
    </dgm:pt>
    <dgm:pt modelId="{6AF05CF7-6201-4F6C-ACE7-C498DDAC4E64}">
      <dgm:prSet/>
      <dgm:spPr/>
      <dgm:t>
        <a:bodyPr/>
        <a:lstStyle/>
        <a:p>
          <a:pPr rtl="0"/>
          <a:r>
            <a:rPr lang="en-US"/>
            <a:t>Hasil dan Pembahasan</a:t>
          </a:r>
          <a:endParaRPr lang="id-ID"/>
        </a:p>
      </dgm:t>
    </dgm:pt>
    <dgm:pt modelId="{B000598E-3E97-454F-8021-5A501A86DEB3}" type="parTrans" cxnId="{A4ACA7DC-472F-424E-AC5F-564AB0B4F546}">
      <dgm:prSet/>
      <dgm:spPr/>
      <dgm:t>
        <a:bodyPr/>
        <a:lstStyle/>
        <a:p>
          <a:endParaRPr lang="en-US"/>
        </a:p>
      </dgm:t>
    </dgm:pt>
    <dgm:pt modelId="{356E3518-94BB-4D45-A4E8-0D6DAAB19DCF}" type="sibTrans" cxnId="{A4ACA7DC-472F-424E-AC5F-564AB0B4F546}">
      <dgm:prSet/>
      <dgm:spPr/>
      <dgm:t>
        <a:bodyPr/>
        <a:lstStyle/>
        <a:p>
          <a:endParaRPr lang="en-US"/>
        </a:p>
      </dgm:t>
    </dgm:pt>
    <dgm:pt modelId="{19677C39-F19C-490E-A716-47D976CC2553}">
      <dgm:prSet/>
      <dgm:spPr/>
      <dgm:t>
        <a:bodyPr/>
        <a:lstStyle/>
        <a:p>
          <a:pPr rtl="0"/>
          <a:r>
            <a:rPr lang="en-US"/>
            <a:t>Penutup</a:t>
          </a:r>
          <a:endParaRPr lang="id-ID"/>
        </a:p>
      </dgm:t>
    </dgm:pt>
    <dgm:pt modelId="{9A7C3E85-9D1C-4799-93E7-D870270C807B}" type="parTrans" cxnId="{2A697FCE-51C4-4A9B-996A-6110C4251249}">
      <dgm:prSet/>
      <dgm:spPr/>
      <dgm:t>
        <a:bodyPr/>
        <a:lstStyle/>
        <a:p>
          <a:endParaRPr lang="en-US"/>
        </a:p>
      </dgm:t>
    </dgm:pt>
    <dgm:pt modelId="{4FDD1839-C20B-40C0-B76A-A64F38BBBC50}" type="sibTrans" cxnId="{2A697FCE-51C4-4A9B-996A-6110C4251249}">
      <dgm:prSet/>
      <dgm:spPr/>
      <dgm:t>
        <a:bodyPr/>
        <a:lstStyle/>
        <a:p>
          <a:endParaRPr lang="en-US"/>
        </a:p>
      </dgm:t>
    </dgm:pt>
    <dgm:pt modelId="{696B46EA-C5A3-41DA-AE33-9A4C43C2C122}" type="pres">
      <dgm:prSet presAssocID="{332EA8AE-DC12-4828-B05D-2093B774BA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697AB1-96DB-47B4-9A80-31A7AD34DF3F}" type="pres">
      <dgm:prSet presAssocID="{332EA8AE-DC12-4828-B05D-2093B774BABB}" presName="arrow" presStyleLbl="bgShp" presStyleIdx="0" presStyleCnt="1"/>
      <dgm:spPr/>
    </dgm:pt>
    <dgm:pt modelId="{069D0D18-4400-4019-8F40-7238B0F32EC7}" type="pres">
      <dgm:prSet presAssocID="{332EA8AE-DC12-4828-B05D-2093B774BABB}" presName="points" presStyleCnt="0"/>
      <dgm:spPr/>
    </dgm:pt>
    <dgm:pt modelId="{E9354DE6-8002-4F08-AFFD-8D6EEC323E83}" type="pres">
      <dgm:prSet presAssocID="{6C7AE926-B01E-42E5-AC31-10458515213C}" presName="compositeA" presStyleCnt="0"/>
      <dgm:spPr/>
    </dgm:pt>
    <dgm:pt modelId="{F7C2A3AC-A20E-46D9-AFB8-436123DBDD51}" type="pres">
      <dgm:prSet presAssocID="{6C7AE926-B01E-42E5-AC31-10458515213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EA4F7-C1CC-4095-9C09-E76D3DAC74B3}" type="pres">
      <dgm:prSet presAssocID="{6C7AE926-B01E-42E5-AC31-10458515213C}" presName="circleA" presStyleLbl="node1" presStyleIdx="0" presStyleCnt="4"/>
      <dgm:spPr/>
    </dgm:pt>
    <dgm:pt modelId="{1914D271-4CE5-4A09-9B0F-78DF59C272F1}" type="pres">
      <dgm:prSet presAssocID="{6C7AE926-B01E-42E5-AC31-10458515213C}" presName="spaceA" presStyleCnt="0"/>
      <dgm:spPr/>
    </dgm:pt>
    <dgm:pt modelId="{928F4387-3787-4389-AAAE-5C4739C973C8}" type="pres">
      <dgm:prSet presAssocID="{8D2DE4BB-BF8E-46AE-A8D7-6B7E02E31B26}" presName="space" presStyleCnt="0"/>
      <dgm:spPr/>
    </dgm:pt>
    <dgm:pt modelId="{9A6A00F2-7137-4B3E-9B0E-F8FB1EACE018}" type="pres">
      <dgm:prSet presAssocID="{087A46B2-31E2-4917-8803-255E4FB7277C}" presName="compositeB" presStyleCnt="0"/>
      <dgm:spPr/>
    </dgm:pt>
    <dgm:pt modelId="{180FCE02-F68A-4576-8DCC-59ADBCC23BCB}" type="pres">
      <dgm:prSet presAssocID="{087A46B2-31E2-4917-8803-255E4FB7277C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CEC6C-E70A-411D-ABA3-F5A0158B74DF}" type="pres">
      <dgm:prSet presAssocID="{087A46B2-31E2-4917-8803-255E4FB7277C}" presName="circleB" presStyleLbl="node1" presStyleIdx="1" presStyleCnt="4"/>
      <dgm:spPr/>
    </dgm:pt>
    <dgm:pt modelId="{1BC1182D-4388-4EBB-A4AD-FD3B8F9E9CE7}" type="pres">
      <dgm:prSet presAssocID="{087A46B2-31E2-4917-8803-255E4FB7277C}" presName="spaceB" presStyleCnt="0"/>
      <dgm:spPr/>
    </dgm:pt>
    <dgm:pt modelId="{5534CB77-7FBF-4D03-B27F-488F440D419B}" type="pres">
      <dgm:prSet presAssocID="{706D5BBE-EE4F-48EB-91C1-6366D6725B19}" presName="space" presStyleCnt="0"/>
      <dgm:spPr/>
    </dgm:pt>
    <dgm:pt modelId="{0E0C6657-6B54-4BC7-B995-18A0F32D6334}" type="pres">
      <dgm:prSet presAssocID="{6AF05CF7-6201-4F6C-ACE7-C498DDAC4E64}" presName="compositeA" presStyleCnt="0"/>
      <dgm:spPr/>
    </dgm:pt>
    <dgm:pt modelId="{305FEB47-E2D0-4F0D-B9A5-43D4855B1996}" type="pres">
      <dgm:prSet presAssocID="{6AF05CF7-6201-4F6C-ACE7-C498DDAC4E64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BADE0-F5C4-4DCB-BB82-56E9FFD398A0}" type="pres">
      <dgm:prSet presAssocID="{6AF05CF7-6201-4F6C-ACE7-C498DDAC4E64}" presName="circleA" presStyleLbl="node1" presStyleIdx="2" presStyleCnt="4"/>
      <dgm:spPr/>
    </dgm:pt>
    <dgm:pt modelId="{3E681C63-C948-42FB-AEBD-AD2063C04525}" type="pres">
      <dgm:prSet presAssocID="{6AF05CF7-6201-4F6C-ACE7-C498DDAC4E64}" presName="spaceA" presStyleCnt="0"/>
      <dgm:spPr/>
    </dgm:pt>
    <dgm:pt modelId="{CA1958C5-21F7-4664-82BE-C508107DDD88}" type="pres">
      <dgm:prSet presAssocID="{356E3518-94BB-4D45-A4E8-0D6DAAB19DCF}" presName="space" presStyleCnt="0"/>
      <dgm:spPr/>
    </dgm:pt>
    <dgm:pt modelId="{7FFA4690-1CE9-490A-ADD2-913E2CF6061C}" type="pres">
      <dgm:prSet presAssocID="{19677C39-F19C-490E-A716-47D976CC2553}" presName="compositeB" presStyleCnt="0"/>
      <dgm:spPr/>
    </dgm:pt>
    <dgm:pt modelId="{4408AB24-46C3-4FFD-ACEC-3BFD4DA8564D}" type="pres">
      <dgm:prSet presAssocID="{19677C39-F19C-490E-A716-47D976CC2553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69596-AE06-42E9-89C6-EC23BBAEC735}" type="pres">
      <dgm:prSet presAssocID="{19677C39-F19C-490E-A716-47D976CC2553}" presName="circleB" presStyleLbl="node1" presStyleIdx="3" presStyleCnt="4"/>
      <dgm:spPr/>
    </dgm:pt>
    <dgm:pt modelId="{352C200A-7223-4D14-BF93-7DD5DE725126}" type="pres">
      <dgm:prSet presAssocID="{19677C39-F19C-490E-A716-47D976CC2553}" presName="spaceB" presStyleCnt="0"/>
      <dgm:spPr/>
    </dgm:pt>
  </dgm:ptLst>
  <dgm:cxnLst>
    <dgm:cxn modelId="{2A697FCE-51C4-4A9B-996A-6110C4251249}" srcId="{332EA8AE-DC12-4828-B05D-2093B774BABB}" destId="{19677C39-F19C-490E-A716-47D976CC2553}" srcOrd="3" destOrd="0" parTransId="{9A7C3E85-9D1C-4799-93E7-D870270C807B}" sibTransId="{4FDD1839-C20B-40C0-B76A-A64F38BBBC50}"/>
    <dgm:cxn modelId="{573A02CE-79A2-4EF0-A86E-16EFFC225EF9}" type="presOf" srcId="{332EA8AE-DC12-4828-B05D-2093B774BABB}" destId="{696B46EA-C5A3-41DA-AE33-9A4C43C2C122}" srcOrd="0" destOrd="0" presId="urn:microsoft.com/office/officeart/2005/8/layout/hProcess11"/>
    <dgm:cxn modelId="{E99D1D14-2265-4AC9-8F6A-FD3D48448546}" type="presOf" srcId="{087A46B2-31E2-4917-8803-255E4FB7277C}" destId="{180FCE02-F68A-4576-8DCC-59ADBCC23BCB}" srcOrd="0" destOrd="0" presId="urn:microsoft.com/office/officeart/2005/8/layout/hProcess11"/>
    <dgm:cxn modelId="{F5439D94-3354-4971-9836-247442B99617}" type="presOf" srcId="{19677C39-F19C-490E-A716-47D976CC2553}" destId="{4408AB24-46C3-4FFD-ACEC-3BFD4DA8564D}" srcOrd="0" destOrd="0" presId="urn:microsoft.com/office/officeart/2005/8/layout/hProcess11"/>
    <dgm:cxn modelId="{8354CD03-4CFC-4306-B69A-A2206F067F3A}" type="presOf" srcId="{6C7AE926-B01E-42E5-AC31-10458515213C}" destId="{F7C2A3AC-A20E-46D9-AFB8-436123DBDD51}" srcOrd="0" destOrd="0" presId="urn:microsoft.com/office/officeart/2005/8/layout/hProcess11"/>
    <dgm:cxn modelId="{41AF4393-5473-4608-A2A8-5CDB2474C7B3}" srcId="{332EA8AE-DC12-4828-B05D-2093B774BABB}" destId="{087A46B2-31E2-4917-8803-255E4FB7277C}" srcOrd="1" destOrd="0" parTransId="{8ECD7A7C-731E-453B-8555-BA1BA4ECD40F}" sibTransId="{706D5BBE-EE4F-48EB-91C1-6366D6725B19}"/>
    <dgm:cxn modelId="{DE064FF7-9ACD-46CA-99BB-41391ADA36E6}" type="presOf" srcId="{6AF05CF7-6201-4F6C-ACE7-C498DDAC4E64}" destId="{305FEB47-E2D0-4F0D-B9A5-43D4855B1996}" srcOrd="0" destOrd="0" presId="urn:microsoft.com/office/officeart/2005/8/layout/hProcess11"/>
    <dgm:cxn modelId="{A4ACA7DC-472F-424E-AC5F-564AB0B4F546}" srcId="{332EA8AE-DC12-4828-B05D-2093B774BABB}" destId="{6AF05CF7-6201-4F6C-ACE7-C498DDAC4E64}" srcOrd="2" destOrd="0" parTransId="{B000598E-3E97-454F-8021-5A501A86DEB3}" sibTransId="{356E3518-94BB-4D45-A4E8-0D6DAAB19DCF}"/>
    <dgm:cxn modelId="{A3174C8F-A8E9-4486-BA9B-6100942A202D}" srcId="{332EA8AE-DC12-4828-B05D-2093B774BABB}" destId="{6C7AE926-B01E-42E5-AC31-10458515213C}" srcOrd="0" destOrd="0" parTransId="{4548768E-306C-455F-964D-C645BA48F227}" sibTransId="{8D2DE4BB-BF8E-46AE-A8D7-6B7E02E31B26}"/>
    <dgm:cxn modelId="{BBB3BBDC-03EE-4E11-976A-E0B51E07AA83}" type="presParOf" srcId="{696B46EA-C5A3-41DA-AE33-9A4C43C2C122}" destId="{7F697AB1-96DB-47B4-9A80-31A7AD34DF3F}" srcOrd="0" destOrd="0" presId="urn:microsoft.com/office/officeart/2005/8/layout/hProcess11"/>
    <dgm:cxn modelId="{9C35F8F7-76B7-43B6-A6E6-A66CB6649A40}" type="presParOf" srcId="{696B46EA-C5A3-41DA-AE33-9A4C43C2C122}" destId="{069D0D18-4400-4019-8F40-7238B0F32EC7}" srcOrd="1" destOrd="0" presId="urn:microsoft.com/office/officeart/2005/8/layout/hProcess11"/>
    <dgm:cxn modelId="{D1B8E561-96AD-4E91-B073-21593074F4ED}" type="presParOf" srcId="{069D0D18-4400-4019-8F40-7238B0F32EC7}" destId="{E9354DE6-8002-4F08-AFFD-8D6EEC323E83}" srcOrd="0" destOrd="0" presId="urn:microsoft.com/office/officeart/2005/8/layout/hProcess11"/>
    <dgm:cxn modelId="{8933EFA0-9CCF-4B8C-B5B9-2D851BE73370}" type="presParOf" srcId="{E9354DE6-8002-4F08-AFFD-8D6EEC323E83}" destId="{F7C2A3AC-A20E-46D9-AFB8-436123DBDD51}" srcOrd="0" destOrd="0" presId="urn:microsoft.com/office/officeart/2005/8/layout/hProcess11"/>
    <dgm:cxn modelId="{006C7D65-9596-4AD8-968E-510BFDEE0C5C}" type="presParOf" srcId="{E9354DE6-8002-4F08-AFFD-8D6EEC323E83}" destId="{540EA4F7-C1CC-4095-9C09-E76D3DAC74B3}" srcOrd="1" destOrd="0" presId="urn:microsoft.com/office/officeart/2005/8/layout/hProcess11"/>
    <dgm:cxn modelId="{436498FD-6BAB-4A13-B175-44F31C4BF167}" type="presParOf" srcId="{E9354DE6-8002-4F08-AFFD-8D6EEC323E83}" destId="{1914D271-4CE5-4A09-9B0F-78DF59C272F1}" srcOrd="2" destOrd="0" presId="urn:microsoft.com/office/officeart/2005/8/layout/hProcess11"/>
    <dgm:cxn modelId="{3A829A5C-78F4-4F47-A507-E48B7571E200}" type="presParOf" srcId="{069D0D18-4400-4019-8F40-7238B0F32EC7}" destId="{928F4387-3787-4389-AAAE-5C4739C973C8}" srcOrd="1" destOrd="0" presId="urn:microsoft.com/office/officeart/2005/8/layout/hProcess11"/>
    <dgm:cxn modelId="{0282AF86-0BCE-46F6-892C-19737824A0C1}" type="presParOf" srcId="{069D0D18-4400-4019-8F40-7238B0F32EC7}" destId="{9A6A00F2-7137-4B3E-9B0E-F8FB1EACE018}" srcOrd="2" destOrd="0" presId="urn:microsoft.com/office/officeart/2005/8/layout/hProcess11"/>
    <dgm:cxn modelId="{F628B033-B8E9-4390-A8BB-41F96CF93337}" type="presParOf" srcId="{9A6A00F2-7137-4B3E-9B0E-F8FB1EACE018}" destId="{180FCE02-F68A-4576-8DCC-59ADBCC23BCB}" srcOrd="0" destOrd="0" presId="urn:microsoft.com/office/officeart/2005/8/layout/hProcess11"/>
    <dgm:cxn modelId="{D62D7A7B-7E8E-4ADE-A394-A4405096297F}" type="presParOf" srcId="{9A6A00F2-7137-4B3E-9B0E-F8FB1EACE018}" destId="{309CEC6C-E70A-411D-ABA3-F5A0158B74DF}" srcOrd="1" destOrd="0" presId="urn:microsoft.com/office/officeart/2005/8/layout/hProcess11"/>
    <dgm:cxn modelId="{9238AD6B-94D7-4E60-8EC8-1CCE7FAAF96F}" type="presParOf" srcId="{9A6A00F2-7137-4B3E-9B0E-F8FB1EACE018}" destId="{1BC1182D-4388-4EBB-A4AD-FD3B8F9E9CE7}" srcOrd="2" destOrd="0" presId="urn:microsoft.com/office/officeart/2005/8/layout/hProcess11"/>
    <dgm:cxn modelId="{F63851E8-B0C0-4FF7-AFFE-A8AA97A870E7}" type="presParOf" srcId="{069D0D18-4400-4019-8F40-7238B0F32EC7}" destId="{5534CB77-7FBF-4D03-B27F-488F440D419B}" srcOrd="3" destOrd="0" presId="urn:microsoft.com/office/officeart/2005/8/layout/hProcess11"/>
    <dgm:cxn modelId="{CE0CBE7B-B4DB-46C0-83DC-B11E29AD3AE4}" type="presParOf" srcId="{069D0D18-4400-4019-8F40-7238B0F32EC7}" destId="{0E0C6657-6B54-4BC7-B995-18A0F32D6334}" srcOrd="4" destOrd="0" presId="urn:microsoft.com/office/officeart/2005/8/layout/hProcess11"/>
    <dgm:cxn modelId="{385E362B-7170-4C22-A635-E4BE3C082004}" type="presParOf" srcId="{0E0C6657-6B54-4BC7-B995-18A0F32D6334}" destId="{305FEB47-E2D0-4F0D-B9A5-43D4855B1996}" srcOrd="0" destOrd="0" presId="urn:microsoft.com/office/officeart/2005/8/layout/hProcess11"/>
    <dgm:cxn modelId="{3639262E-9CBA-412A-B36B-4A459DC44065}" type="presParOf" srcId="{0E0C6657-6B54-4BC7-B995-18A0F32D6334}" destId="{69FBADE0-F5C4-4DCB-BB82-56E9FFD398A0}" srcOrd="1" destOrd="0" presId="urn:microsoft.com/office/officeart/2005/8/layout/hProcess11"/>
    <dgm:cxn modelId="{F92FF417-F8DD-4FE5-9E7D-F8F3095949AB}" type="presParOf" srcId="{0E0C6657-6B54-4BC7-B995-18A0F32D6334}" destId="{3E681C63-C948-42FB-AEBD-AD2063C04525}" srcOrd="2" destOrd="0" presId="urn:microsoft.com/office/officeart/2005/8/layout/hProcess11"/>
    <dgm:cxn modelId="{4738E5C5-F056-4229-BEE2-A6602B9FF80D}" type="presParOf" srcId="{069D0D18-4400-4019-8F40-7238B0F32EC7}" destId="{CA1958C5-21F7-4664-82BE-C508107DDD88}" srcOrd="5" destOrd="0" presId="urn:microsoft.com/office/officeart/2005/8/layout/hProcess11"/>
    <dgm:cxn modelId="{20F8109A-4CD3-4437-90F7-168A4235CAA8}" type="presParOf" srcId="{069D0D18-4400-4019-8F40-7238B0F32EC7}" destId="{7FFA4690-1CE9-490A-ADD2-913E2CF6061C}" srcOrd="6" destOrd="0" presId="urn:microsoft.com/office/officeart/2005/8/layout/hProcess11"/>
    <dgm:cxn modelId="{102E67D6-3A42-41CF-9295-7153589284BC}" type="presParOf" srcId="{7FFA4690-1CE9-490A-ADD2-913E2CF6061C}" destId="{4408AB24-46C3-4FFD-ACEC-3BFD4DA8564D}" srcOrd="0" destOrd="0" presId="urn:microsoft.com/office/officeart/2005/8/layout/hProcess11"/>
    <dgm:cxn modelId="{57D6A381-35FB-40F3-A821-A8F4F0C28746}" type="presParOf" srcId="{7FFA4690-1CE9-490A-ADD2-913E2CF6061C}" destId="{4DE69596-AE06-42E9-89C6-EC23BBAEC735}" srcOrd="1" destOrd="0" presId="urn:microsoft.com/office/officeart/2005/8/layout/hProcess11"/>
    <dgm:cxn modelId="{CDEA9F96-0ECB-4D43-8341-3B2C53D1358C}" type="presParOf" srcId="{7FFA4690-1CE9-490A-ADD2-913E2CF6061C}" destId="{352C200A-7223-4D14-BF93-7DD5DE72512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CE622-D8A8-49C1-97AD-D429C683B31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5F131-2809-407E-AF5A-003899329F74}">
      <dgm:prSet custT="1"/>
      <dgm:spPr>
        <a:solidFill>
          <a:schemeClr val="bg1"/>
        </a:solidFill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rtl="0"/>
          <a:r>
            <a:rPr lang="en-US" sz="20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“KNOWLEDGE REPRESENTATION ISSUES IN MUSICAL INSTRUMENT ONTOLOGY DESIGN” </a:t>
          </a:r>
        </a:p>
        <a:p>
          <a:pPr algn="ctr" rtl="0"/>
          <a:r>
            <a:rPr 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(Kolozali, Barthet, Fazekas, &amp; Sandler, 2011) </a:t>
          </a:r>
          <a:endParaRPr lang="id-ID" sz="1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43C83E8-2425-41D8-8659-4484ACA85574}" type="parTrans" cxnId="{D6167CCE-AEAD-4092-8083-51450F45D12A}">
      <dgm:prSet/>
      <dgm:spPr/>
      <dgm:t>
        <a:bodyPr/>
        <a:lstStyle/>
        <a:p>
          <a:pPr algn="ctr"/>
          <a:endParaRPr lang="en-US"/>
        </a:p>
      </dgm:t>
    </dgm:pt>
    <dgm:pt modelId="{9FF6B48D-CD39-4CA5-AC07-8F37930721CA}" type="sibTrans" cxnId="{D6167CCE-AEAD-4092-8083-51450F45D12A}">
      <dgm:prSet/>
      <dgm:spPr/>
      <dgm:t>
        <a:bodyPr/>
        <a:lstStyle/>
        <a:p>
          <a:pPr algn="ctr"/>
          <a:endParaRPr lang="en-US"/>
        </a:p>
      </dgm:t>
    </dgm:pt>
    <dgm:pt modelId="{B7DDD5AD-0D34-4963-B20C-1D5DCC42C45E}">
      <dgm:prSet custT="1"/>
      <dgm:spPr>
        <a:solidFill>
          <a:schemeClr val="bg1"/>
        </a:solidFill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rtl="0"/>
          <a:r>
            <a:rPr lang="en-US" sz="19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“METHONTOLOGY: FROM ONTOLOGICAL ART TOWARDS ONTOLOGICAL ENGINEERING” </a:t>
          </a:r>
        </a:p>
        <a:p>
          <a:pPr algn="ctr" rtl="0"/>
          <a:r>
            <a:rPr 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(Fernández-López, Gómez-Pérez, &amp; Juristo, 1997)</a:t>
          </a:r>
          <a:endParaRPr lang="id-ID" sz="1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45437D8-3E9E-49FC-88B5-9CDCE73D7E1F}" type="parTrans" cxnId="{DD979EE3-EC0E-4540-9DDB-53AE2314B197}">
      <dgm:prSet/>
      <dgm:spPr/>
      <dgm:t>
        <a:bodyPr/>
        <a:lstStyle/>
        <a:p>
          <a:pPr algn="ctr"/>
          <a:endParaRPr lang="en-US"/>
        </a:p>
      </dgm:t>
    </dgm:pt>
    <dgm:pt modelId="{01C0C7C2-975D-4FB9-992C-193C008FC11D}" type="sibTrans" cxnId="{DD979EE3-EC0E-4540-9DDB-53AE2314B197}">
      <dgm:prSet/>
      <dgm:spPr/>
      <dgm:t>
        <a:bodyPr/>
        <a:lstStyle/>
        <a:p>
          <a:pPr algn="ctr"/>
          <a:endParaRPr lang="en-US"/>
        </a:p>
      </dgm:t>
    </dgm:pt>
    <dgm:pt modelId="{EA16194B-BF2E-4454-91CE-CF1BA6851163}">
      <dgm:prSet custT="1"/>
      <dgm:spPr>
        <a:solidFill>
          <a:schemeClr val="bg1"/>
        </a:solidFill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rtl="0"/>
          <a:r>
            <a:rPr lang="en-US" sz="20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“INTEGRATING ONTOLOGY-BASED APPROACH IN KNOWLEDGE MANAGEMENT SYSTEM (KMS): CONSTRUCTION OF BATIK HERITAGE ONTOLOGY”</a:t>
          </a:r>
          <a:r>
            <a:rPr lang="en-US" sz="20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 </a:t>
          </a:r>
        </a:p>
        <a:p>
          <a:pPr algn="ctr" rtl="0"/>
          <a:r>
            <a:rPr 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(S. A. M. Nasir dan N. L. M. Noor, 2010)</a:t>
          </a:r>
          <a:endParaRPr lang="id-ID" sz="1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70B3B25-3F39-4BBD-B28A-FE7953927699}" type="parTrans" cxnId="{2851ECBC-A79E-4BDF-BB3B-0D61D7104A06}">
      <dgm:prSet/>
      <dgm:spPr/>
      <dgm:t>
        <a:bodyPr/>
        <a:lstStyle/>
        <a:p>
          <a:pPr algn="ctr"/>
          <a:endParaRPr lang="en-US"/>
        </a:p>
      </dgm:t>
    </dgm:pt>
    <dgm:pt modelId="{E94948B6-74F2-4D98-A47B-71778A5DBC1F}" type="sibTrans" cxnId="{2851ECBC-A79E-4BDF-BB3B-0D61D7104A06}">
      <dgm:prSet/>
      <dgm:spPr/>
      <dgm:t>
        <a:bodyPr/>
        <a:lstStyle/>
        <a:p>
          <a:pPr algn="ctr"/>
          <a:endParaRPr lang="en-US"/>
        </a:p>
      </dgm:t>
    </dgm:pt>
    <dgm:pt modelId="{D567AA5B-889D-4BA3-84B1-C142112DA651}">
      <dgm:prSet custT="1"/>
      <dgm:spPr>
        <a:solidFill>
          <a:schemeClr val="bg1"/>
        </a:solidFill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“A SEMANTICALLY-ENRICHED DIGITAL PORTAL FOR THE DIGITAL PRESERVATION OF CULTURAL HERITAGE WITH COMMUNITY PARTICIPATION” </a:t>
          </a:r>
        </a:p>
        <a:p>
          <a:pPr algn="ctr" rtl="0"/>
          <a:r>
            <a:rPr 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(Pramartha, Davis, &amp; Kuan, 2018) </a:t>
          </a:r>
          <a:endParaRPr lang="id-ID" sz="12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CB32197-64FE-44F3-A168-5CC6C4FB82ED}" type="parTrans" cxnId="{06423366-A395-4149-A356-0D44CD42B87F}">
      <dgm:prSet/>
      <dgm:spPr/>
      <dgm:t>
        <a:bodyPr/>
        <a:lstStyle/>
        <a:p>
          <a:pPr algn="ctr"/>
          <a:endParaRPr lang="en-US"/>
        </a:p>
      </dgm:t>
    </dgm:pt>
    <dgm:pt modelId="{B6525363-11C5-401A-9C7D-0C0B4789DAAE}" type="sibTrans" cxnId="{06423366-A395-4149-A356-0D44CD42B87F}">
      <dgm:prSet/>
      <dgm:spPr/>
      <dgm:t>
        <a:bodyPr/>
        <a:lstStyle/>
        <a:p>
          <a:pPr algn="ctr"/>
          <a:endParaRPr lang="en-US"/>
        </a:p>
      </dgm:t>
    </dgm:pt>
    <dgm:pt modelId="{127ADF7E-0158-461D-A30A-77E9223A46C6}" type="pres">
      <dgm:prSet presAssocID="{9C5CE622-D8A8-49C1-97AD-D429C683B31F}" presName="diagram" presStyleCnt="0">
        <dgm:presLayoutVars>
          <dgm:dir/>
          <dgm:resizeHandles val="exact"/>
        </dgm:presLayoutVars>
      </dgm:prSet>
      <dgm:spPr/>
    </dgm:pt>
    <dgm:pt modelId="{0851B373-CEA2-4997-81E3-A371EED6E8B1}" type="pres">
      <dgm:prSet presAssocID="{F985F131-2809-407E-AF5A-003899329F74}" presName="node" presStyleLbl="node1" presStyleIdx="0" presStyleCnt="4" custScaleX="150333">
        <dgm:presLayoutVars>
          <dgm:bulletEnabled val="1"/>
        </dgm:presLayoutVars>
      </dgm:prSet>
      <dgm:spPr>
        <a:prstGeom prst="roundRect">
          <a:avLst/>
        </a:prstGeom>
      </dgm:spPr>
    </dgm:pt>
    <dgm:pt modelId="{C005BCB7-B530-4484-9DF6-51AB02477C41}" type="pres">
      <dgm:prSet presAssocID="{9FF6B48D-CD39-4CA5-AC07-8F37930721CA}" presName="sibTrans" presStyleCnt="0"/>
      <dgm:spPr/>
    </dgm:pt>
    <dgm:pt modelId="{9E876623-E06A-47C8-9FAB-4379C82EB8EA}" type="pres">
      <dgm:prSet presAssocID="{B7DDD5AD-0D34-4963-B20C-1D5DCC42C45E}" presName="node" presStyleLbl="node1" presStyleIdx="1" presStyleCnt="4" custScaleX="150333">
        <dgm:presLayoutVars>
          <dgm:bulletEnabled val="1"/>
        </dgm:presLayoutVars>
      </dgm:prSet>
      <dgm:spPr>
        <a:prstGeom prst="roundRect">
          <a:avLst/>
        </a:prstGeom>
      </dgm:spPr>
    </dgm:pt>
    <dgm:pt modelId="{E21986C9-C6BD-4EC1-82F7-A2AB733966DF}" type="pres">
      <dgm:prSet presAssocID="{01C0C7C2-975D-4FB9-992C-193C008FC11D}" presName="sibTrans" presStyleCnt="0"/>
      <dgm:spPr/>
    </dgm:pt>
    <dgm:pt modelId="{3D2BA92E-AE37-4594-81AA-B41847C0E66B}" type="pres">
      <dgm:prSet presAssocID="{EA16194B-BF2E-4454-91CE-CF1BA6851163}" presName="node" presStyleLbl="node1" presStyleIdx="2" presStyleCnt="4" custScaleX="15033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835869D-5623-4385-AFBA-E24C5F1BE06F}" type="pres">
      <dgm:prSet presAssocID="{E94948B6-74F2-4D98-A47B-71778A5DBC1F}" presName="sibTrans" presStyleCnt="0"/>
      <dgm:spPr/>
    </dgm:pt>
    <dgm:pt modelId="{018977C1-8A71-4115-A626-601E2F30B9E1}" type="pres">
      <dgm:prSet presAssocID="{D567AA5B-889D-4BA3-84B1-C142112DA651}" presName="node" presStyleLbl="node1" presStyleIdx="3" presStyleCnt="4" custScaleX="15033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D979EE3-EC0E-4540-9DDB-53AE2314B197}" srcId="{9C5CE622-D8A8-49C1-97AD-D429C683B31F}" destId="{B7DDD5AD-0D34-4963-B20C-1D5DCC42C45E}" srcOrd="1" destOrd="0" parTransId="{B45437D8-3E9E-49FC-88B5-9CDCE73D7E1F}" sibTransId="{01C0C7C2-975D-4FB9-992C-193C008FC11D}"/>
    <dgm:cxn modelId="{2851ECBC-A79E-4BDF-BB3B-0D61D7104A06}" srcId="{9C5CE622-D8A8-49C1-97AD-D429C683B31F}" destId="{EA16194B-BF2E-4454-91CE-CF1BA6851163}" srcOrd="2" destOrd="0" parTransId="{470B3B25-3F39-4BBD-B28A-FE7953927699}" sibTransId="{E94948B6-74F2-4D98-A47B-71778A5DBC1F}"/>
    <dgm:cxn modelId="{D6167CCE-AEAD-4092-8083-51450F45D12A}" srcId="{9C5CE622-D8A8-49C1-97AD-D429C683B31F}" destId="{F985F131-2809-407E-AF5A-003899329F74}" srcOrd="0" destOrd="0" parTransId="{043C83E8-2425-41D8-8659-4484ACA85574}" sibTransId="{9FF6B48D-CD39-4CA5-AC07-8F37930721CA}"/>
    <dgm:cxn modelId="{6C1BDF97-F8F3-4F2B-AD1B-81F90C2D1F19}" type="presOf" srcId="{EA16194B-BF2E-4454-91CE-CF1BA6851163}" destId="{3D2BA92E-AE37-4594-81AA-B41847C0E66B}" srcOrd="0" destOrd="0" presId="urn:microsoft.com/office/officeart/2005/8/layout/default"/>
    <dgm:cxn modelId="{06423366-A395-4149-A356-0D44CD42B87F}" srcId="{9C5CE622-D8A8-49C1-97AD-D429C683B31F}" destId="{D567AA5B-889D-4BA3-84B1-C142112DA651}" srcOrd="3" destOrd="0" parTransId="{4CB32197-64FE-44F3-A168-5CC6C4FB82ED}" sibTransId="{B6525363-11C5-401A-9C7D-0C0B4789DAAE}"/>
    <dgm:cxn modelId="{1D703A7C-8C5F-46BE-B75D-4091A7B26A4C}" type="presOf" srcId="{B7DDD5AD-0D34-4963-B20C-1D5DCC42C45E}" destId="{9E876623-E06A-47C8-9FAB-4379C82EB8EA}" srcOrd="0" destOrd="0" presId="urn:microsoft.com/office/officeart/2005/8/layout/default"/>
    <dgm:cxn modelId="{8CBCFD36-9062-4433-A8C5-4511950F80D1}" type="presOf" srcId="{D567AA5B-889D-4BA3-84B1-C142112DA651}" destId="{018977C1-8A71-4115-A626-601E2F30B9E1}" srcOrd="0" destOrd="0" presId="urn:microsoft.com/office/officeart/2005/8/layout/default"/>
    <dgm:cxn modelId="{CD0ABC99-576F-459B-9F01-06A5F5E0BD4C}" type="presOf" srcId="{9C5CE622-D8A8-49C1-97AD-D429C683B31F}" destId="{127ADF7E-0158-461D-A30A-77E9223A46C6}" srcOrd="0" destOrd="0" presId="urn:microsoft.com/office/officeart/2005/8/layout/default"/>
    <dgm:cxn modelId="{F6166BA7-8E07-415C-89AA-BDFDAC59911A}" type="presOf" srcId="{F985F131-2809-407E-AF5A-003899329F74}" destId="{0851B373-CEA2-4997-81E3-A371EED6E8B1}" srcOrd="0" destOrd="0" presId="urn:microsoft.com/office/officeart/2005/8/layout/default"/>
    <dgm:cxn modelId="{6A826754-65E8-45A6-AEEC-440A05BCF3F4}" type="presParOf" srcId="{127ADF7E-0158-461D-A30A-77E9223A46C6}" destId="{0851B373-CEA2-4997-81E3-A371EED6E8B1}" srcOrd="0" destOrd="0" presId="urn:microsoft.com/office/officeart/2005/8/layout/default"/>
    <dgm:cxn modelId="{B967D4C3-4E49-406B-940B-2FA94D101ED3}" type="presParOf" srcId="{127ADF7E-0158-461D-A30A-77E9223A46C6}" destId="{C005BCB7-B530-4484-9DF6-51AB02477C41}" srcOrd="1" destOrd="0" presId="urn:microsoft.com/office/officeart/2005/8/layout/default"/>
    <dgm:cxn modelId="{3E6C24A6-7D7F-459A-BEC5-286E6300DB06}" type="presParOf" srcId="{127ADF7E-0158-461D-A30A-77E9223A46C6}" destId="{9E876623-E06A-47C8-9FAB-4379C82EB8EA}" srcOrd="2" destOrd="0" presId="urn:microsoft.com/office/officeart/2005/8/layout/default"/>
    <dgm:cxn modelId="{DA3932DE-AEAA-4121-AC52-BD2658528A4E}" type="presParOf" srcId="{127ADF7E-0158-461D-A30A-77E9223A46C6}" destId="{E21986C9-C6BD-4EC1-82F7-A2AB733966DF}" srcOrd="3" destOrd="0" presId="urn:microsoft.com/office/officeart/2005/8/layout/default"/>
    <dgm:cxn modelId="{35B8C94C-3CC8-431C-B473-A711DB4C82A4}" type="presParOf" srcId="{127ADF7E-0158-461D-A30A-77E9223A46C6}" destId="{3D2BA92E-AE37-4594-81AA-B41847C0E66B}" srcOrd="4" destOrd="0" presId="urn:microsoft.com/office/officeart/2005/8/layout/default"/>
    <dgm:cxn modelId="{50B4D16C-D6BD-4473-872D-99A594DDA3BD}" type="presParOf" srcId="{127ADF7E-0158-461D-A30A-77E9223A46C6}" destId="{E835869D-5623-4385-AFBA-E24C5F1BE06F}" srcOrd="5" destOrd="0" presId="urn:microsoft.com/office/officeart/2005/8/layout/default"/>
    <dgm:cxn modelId="{E7CCB744-DEE2-4FBA-B16D-11B7CE719FA8}" type="presParOf" srcId="{127ADF7E-0158-461D-A30A-77E9223A46C6}" destId="{018977C1-8A71-4115-A626-601E2F30B9E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993655-8C8F-4A3D-B9B4-252D85256DA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64060D-D7ED-40B3-B57F-FD2FFEEF642E}">
      <dgm:prSet/>
      <dgm:spPr/>
      <dgm:t>
        <a:bodyPr/>
        <a:lstStyle/>
        <a:p>
          <a:pPr rtl="0"/>
          <a:r>
            <a:rPr lang="en-US"/>
            <a:t>Identifikasi Permasalahan</a:t>
          </a:r>
          <a:endParaRPr lang="id-ID"/>
        </a:p>
      </dgm:t>
    </dgm:pt>
    <dgm:pt modelId="{A7C059E1-E282-4D26-B94A-714F7C2E2023}" type="parTrans" cxnId="{E6803273-837B-4169-8675-87BB6013ADF3}">
      <dgm:prSet/>
      <dgm:spPr/>
      <dgm:t>
        <a:bodyPr/>
        <a:lstStyle/>
        <a:p>
          <a:endParaRPr lang="en-US"/>
        </a:p>
      </dgm:t>
    </dgm:pt>
    <dgm:pt modelId="{08453C00-79CE-438B-8248-8FFB2A959D9A}" type="sibTrans" cxnId="{E6803273-837B-4169-8675-87BB6013ADF3}">
      <dgm:prSet/>
      <dgm:spPr/>
      <dgm:t>
        <a:bodyPr/>
        <a:lstStyle/>
        <a:p>
          <a:endParaRPr lang="en-US"/>
        </a:p>
      </dgm:t>
    </dgm:pt>
    <dgm:pt modelId="{C089CBB5-20C1-489B-92C3-E80B4956D444}">
      <dgm:prSet/>
      <dgm:spPr/>
      <dgm:t>
        <a:bodyPr/>
        <a:lstStyle/>
        <a:p>
          <a:pPr rtl="0"/>
          <a:r>
            <a:rPr lang="en-US"/>
            <a:t>Studi Literatur</a:t>
          </a:r>
          <a:endParaRPr lang="id-ID"/>
        </a:p>
      </dgm:t>
    </dgm:pt>
    <dgm:pt modelId="{C2F14F41-E028-41D9-B836-B5B7823806B1}" type="parTrans" cxnId="{16918C20-A50F-4FD7-B2F9-FF042E5AA5E1}">
      <dgm:prSet/>
      <dgm:spPr/>
      <dgm:t>
        <a:bodyPr/>
        <a:lstStyle/>
        <a:p>
          <a:endParaRPr lang="en-US"/>
        </a:p>
      </dgm:t>
    </dgm:pt>
    <dgm:pt modelId="{B8A93814-5E48-4F7E-912C-280A32D83F72}" type="sibTrans" cxnId="{16918C20-A50F-4FD7-B2F9-FF042E5AA5E1}">
      <dgm:prSet/>
      <dgm:spPr/>
      <dgm:t>
        <a:bodyPr/>
        <a:lstStyle/>
        <a:p>
          <a:endParaRPr lang="en-US"/>
        </a:p>
      </dgm:t>
    </dgm:pt>
    <dgm:pt modelId="{EB17C444-C4FE-4C7D-BD00-DE250D7AD259}">
      <dgm:prSet/>
      <dgm:spPr/>
      <dgm:t>
        <a:bodyPr/>
        <a:lstStyle/>
        <a:p>
          <a:pPr rtl="0"/>
          <a:r>
            <a:rPr lang="en-US"/>
            <a:t>Pengumpulan Data</a:t>
          </a:r>
          <a:endParaRPr lang="id-ID"/>
        </a:p>
      </dgm:t>
    </dgm:pt>
    <dgm:pt modelId="{C9A6BB5A-16D9-4039-B32C-0CF05EC231DB}" type="parTrans" cxnId="{4E4AB6E2-47BA-460F-B523-388DB1384689}">
      <dgm:prSet/>
      <dgm:spPr/>
      <dgm:t>
        <a:bodyPr/>
        <a:lstStyle/>
        <a:p>
          <a:endParaRPr lang="en-US"/>
        </a:p>
      </dgm:t>
    </dgm:pt>
    <dgm:pt modelId="{4976894B-3BE1-4D0F-A728-30D6BA4EA282}" type="sibTrans" cxnId="{4E4AB6E2-47BA-460F-B523-388DB1384689}">
      <dgm:prSet/>
      <dgm:spPr/>
      <dgm:t>
        <a:bodyPr/>
        <a:lstStyle/>
        <a:p>
          <a:endParaRPr lang="en-US"/>
        </a:p>
      </dgm:t>
    </dgm:pt>
    <dgm:pt modelId="{465F8EB7-D3B9-4B23-83F4-ECBAA768A44E}">
      <dgm:prSet/>
      <dgm:spPr/>
      <dgm:t>
        <a:bodyPr/>
        <a:lstStyle/>
        <a:p>
          <a:pPr rtl="0"/>
          <a:r>
            <a:rPr lang="en-US"/>
            <a:t>Pembangunan Ontologi</a:t>
          </a:r>
          <a:endParaRPr lang="id-ID"/>
        </a:p>
      </dgm:t>
    </dgm:pt>
    <dgm:pt modelId="{AE125699-0741-431C-A365-FD3006197D3F}" type="parTrans" cxnId="{DAD477A3-4BF7-456B-AB63-9B4908435548}">
      <dgm:prSet/>
      <dgm:spPr/>
      <dgm:t>
        <a:bodyPr/>
        <a:lstStyle/>
        <a:p>
          <a:endParaRPr lang="en-US"/>
        </a:p>
      </dgm:t>
    </dgm:pt>
    <dgm:pt modelId="{F045ECF2-3A2F-4B83-ACFD-50DB201956AB}" type="sibTrans" cxnId="{DAD477A3-4BF7-456B-AB63-9B4908435548}">
      <dgm:prSet/>
      <dgm:spPr/>
      <dgm:t>
        <a:bodyPr/>
        <a:lstStyle/>
        <a:p>
          <a:endParaRPr lang="en-US"/>
        </a:p>
      </dgm:t>
    </dgm:pt>
    <dgm:pt modelId="{1BFD8A35-9A3D-44DF-95DB-A2F27BD5E01D}">
      <dgm:prSet/>
      <dgm:spPr/>
      <dgm:t>
        <a:bodyPr/>
        <a:lstStyle/>
        <a:p>
          <a:pPr rtl="0"/>
          <a:r>
            <a:rPr lang="en-US"/>
            <a:t>Perancangan Sistem</a:t>
          </a:r>
          <a:endParaRPr lang="id-ID"/>
        </a:p>
      </dgm:t>
    </dgm:pt>
    <dgm:pt modelId="{8FCB21A5-EE94-44C7-BDC7-3783B3C55CCD}" type="parTrans" cxnId="{A5817039-2A88-4F6C-A924-52004A43602C}">
      <dgm:prSet/>
      <dgm:spPr/>
      <dgm:t>
        <a:bodyPr/>
        <a:lstStyle/>
        <a:p>
          <a:endParaRPr lang="en-US"/>
        </a:p>
      </dgm:t>
    </dgm:pt>
    <dgm:pt modelId="{7FF0A579-786A-4CEB-B096-7B3C09CF978F}" type="sibTrans" cxnId="{A5817039-2A88-4F6C-A924-52004A43602C}">
      <dgm:prSet/>
      <dgm:spPr/>
      <dgm:t>
        <a:bodyPr/>
        <a:lstStyle/>
        <a:p>
          <a:endParaRPr lang="en-US"/>
        </a:p>
      </dgm:t>
    </dgm:pt>
    <dgm:pt modelId="{83ED62D9-B7B6-4C30-9CF9-1238237049D5}">
      <dgm:prSet/>
      <dgm:spPr/>
      <dgm:t>
        <a:bodyPr/>
        <a:lstStyle/>
        <a:p>
          <a:pPr rtl="0"/>
          <a:r>
            <a:rPr lang="en-US"/>
            <a:t>Implementasi Sistem</a:t>
          </a:r>
          <a:endParaRPr lang="id-ID"/>
        </a:p>
      </dgm:t>
    </dgm:pt>
    <dgm:pt modelId="{A7933AC8-094C-4672-993B-E386B507E56A}" type="parTrans" cxnId="{880740A2-D115-4398-9535-962E0579E97D}">
      <dgm:prSet/>
      <dgm:spPr/>
      <dgm:t>
        <a:bodyPr/>
        <a:lstStyle/>
        <a:p>
          <a:endParaRPr lang="en-US"/>
        </a:p>
      </dgm:t>
    </dgm:pt>
    <dgm:pt modelId="{26BF2379-640C-4FF3-9072-388AB8800F68}" type="sibTrans" cxnId="{880740A2-D115-4398-9535-962E0579E97D}">
      <dgm:prSet/>
      <dgm:spPr/>
      <dgm:t>
        <a:bodyPr/>
        <a:lstStyle/>
        <a:p>
          <a:endParaRPr lang="en-US"/>
        </a:p>
      </dgm:t>
    </dgm:pt>
    <dgm:pt modelId="{39276B0F-007C-4BBD-943F-969E835EF4D3}">
      <dgm:prSet/>
      <dgm:spPr/>
      <dgm:t>
        <a:bodyPr/>
        <a:lstStyle/>
        <a:p>
          <a:pPr rtl="0"/>
          <a:r>
            <a:rPr lang="en-US"/>
            <a:t>Pengujian dan Evaluasi</a:t>
          </a:r>
          <a:endParaRPr lang="id-ID"/>
        </a:p>
      </dgm:t>
    </dgm:pt>
    <dgm:pt modelId="{D8478ACC-4696-4850-BC64-67EFBBD2E7A4}" type="parTrans" cxnId="{AE896D57-C0D2-42A5-A1F2-B3F8AE16A014}">
      <dgm:prSet/>
      <dgm:spPr/>
      <dgm:t>
        <a:bodyPr/>
        <a:lstStyle/>
        <a:p>
          <a:endParaRPr lang="en-US"/>
        </a:p>
      </dgm:t>
    </dgm:pt>
    <dgm:pt modelId="{8755D3F0-A7E0-4FEC-ADC5-96A0B032A0F4}" type="sibTrans" cxnId="{AE896D57-C0D2-42A5-A1F2-B3F8AE16A014}">
      <dgm:prSet/>
      <dgm:spPr/>
      <dgm:t>
        <a:bodyPr/>
        <a:lstStyle/>
        <a:p>
          <a:endParaRPr lang="en-US"/>
        </a:p>
      </dgm:t>
    </dgm:pt>
    <dgm:pt modelId="{4D91BDF1-C976-4380-929C-708EA0BFF0DC}" type="pres">
      <dgm:prSet presAssocID="{14993655-8C8F-4A3D-B9B4-252D85256D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F342D4-92B1-469F-A059-26D5842F5E0A}" type="pres">
      <dgm:prSet presAssocID="{14993655-8C8F-4A3D-B9B4-252D85256DAD}" presName="arrow" presStyleLbl="bgShp" presStyleIdx="0" presStyleCnt="1"/>
      <dgm:spPr/>
    </dgm:pt>
    <dgm:pt modelId="{F79C0069-9939-4984-9DC6-49E3BF71A1A2}" type="pres">
      <dgm:prSet presAssocID="{14993655-8C8F-4A3D-B9B4-252D85256DAD}" presName="points" presStyleCnt="0"/>
      <dgm:spPr/>
    </dgm:pt>
    <dgm:pt modelId="{D9D3271E-EE38-486A-9BCE-D5C6FC05FF3D}" type="pres">
      <dgm:prSet presAssocID="{2564060D-D7ED-40B3-B57F-FD2FFEEF642E}" presName="compositeA" presStyleCnt="0"/>
      <dgm:spPr/>
    </dgm:pt>
    <dgm:pt modelId="{895C79FC-F9A7-457F-9534-B57AFEDE42F9}" type="pres">
      <dgm:prSet presAssocID="{2564060D-D7ED-40B3-B57F-FD2FFEEF642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FE89F-F165-4F58-B012-46ECF15A7F65}" type="pres">
      <dgm:prSet presAssocID="{2564060D-D7ED-40B3-B57F-FD2FFEEF642E}" presName="circleA" presStyleLbl="node1" presStyleIdx="0" presStyleCnt="7"/>
      <dgm:spPr/>
    </dgm:pt>
    <dgm:pt modelId="{83AF5E29-3FB8-46CB-8B5C-CA19136A2E0E}" type="pres">
      <dgm:prSet presAssocID="{2564060D-D7ED-40B3-B57F-FD2FFEEF642E}" presName="spaceA" presStyleCnt="0"/>
      <dgm:spPr/>
    </dgm:pt>
    <dgm:pt modelId="{EE480DC3-BF3A-4AF5-AA93-4298AEA23FFE}" type="pres">
      <dgm:prSet presAssocID="{08453C00-79CE-438B-8248-8FFB2A959D9A}" presName="space" presStyleCnt="0"/>
      <dgm:spPr/>
    </dgm:pt>
    <dgm:pt modelId="{EAA3F78D-42F2-4A86-BF5A-621C3DF25336}" type="pres">
      <dgm:prSet presAssocID="{C089CBB5-20C1-489B-92C3-E80B4956D444}" presName="compositeB" presStyleCnt="0"/>
      <dgm:spPr/>
    </dgm:pt>
    <dgm:pt modelId="{95DE8DEB-28D3-4D50-A203-AD3FFED3D083}" type="pres">
      <dgm:prSet presAssocID="{C089CBB5-20C1-489B-92C3-E80B4956D444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DBCFE-8886-4FA2-8758-284441C46122}" type="pres">
      <dgm:prSet presAssocID="{C089CBB5-20C1-489B-92C3-E80B4956D444}" presName="circleB" presStyleLbl="node1" presStyleIdx="1" presStyleCnt="7"/>
      <dgm:spPr/>
    </dgm:pt>
    <dgm:pt modelId="{5D7610D4-63E9-43DD-BC2E-2CEB4B48EE11}" type="pres">
      <dgm:prSet presAssocID="{C089CBB5-20C1-489B-92C3-E80B4956D444}" presName="spaceB" presStyleCnt="0"/>
      <dgm:spPr/>
    </dgm:pt>
    <dgm:pt modelId="{996FA11C-FD7C-46AD-AB50-52D870FDB90C}" type="pres">
      <dgm:prSet presAssocID="{B8A93814-5E48-4F7E-912C-280A32D83F72}" presName="space" presStyleCnt="0"/>
      <dgm:spPr/>
    </dgm:pt>
    <dgm:pt modelId="{3CA7B769-DDD6-49E7-91D2-E2E2F247C6DA}" type="pres">
      <dgm:prSet presAssocID="{EB17C444-C4FE-4C7D-BD00-DE250D7AD259}" presName="compositeA" presStyleCnt="0"/>
      <dgm:spPr/>
    </dgm:pt>
    <dgm:pt modelId="{1539DE09-67A4-4909-A01D-58C82AE6EB9C}" type="pres">
      <dgm:prSet presAssocID="{EB17C444-C4FE-4C7D-BD00-DE250D7AD259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3754F-A8D3-4174-8576-CA5ED6AEEA54}" type="pres">
      <dgm:prSet presAssocID="{EB17C444-C4FE-4C7D-BD00-DE250D7AD259}" presName="circleA" presStyleLbl="node1" presStyleIdx="2" presStyleCnt="7"/>
      <dgm:spPr/>
    </dgm:pt>
    <dgm:pt modelId="{CABF858D-E3BE-4F60-A5A9-81E2B8AE17AA}" type="pres">
      <dgm:prSet presAssocID="{EB17C444-C4FE-4C7D-BD00-DE250D7AD259}" presName="spaceA" presStyleCnt="0"/>
      <dgm:spPr/>
    </dgm:pt>
    <dgm:pt modelId="{B18E8FBC-2FC2-4760-B137-F9DA9FBE9369}" type="pres">
      <dgm:prSet presAssocID="{4976894B-3BE1-4D0F-A728-30D6BA4EA282}" presName="space" presStyleCnt="0"/>
      <dgm:spPr/>
    </dgm:pt>
    <dgm:pt modelId="{F22653A0-212E-494A-8D37-5FDFB8F05A4A}" type="pres">
      <dgm:prSet presAssocID="{465F8EB7-D3B9-4B23-83F4-ECBAA768A44E}" presName="compositeB" presStyleCnt="0"/>
      <dgm:spPr/>
    </dgm:pt>
    <dgm:pt modelId="{BCBF18E6-46B1-4A44-B522-BE9DB868E08D}" type="pres">
      <dgm:prSet presAssocID="{465F8EB7-D3B9-4B23-83F4-ECBAA768A44E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9F39A-B8C1-4DA8-B242-FE7ACB160900}" type="pres">
      <dgm:prSet presAssocID="{465F8EB7-D3B9-4B23-83F4-ECBAA768A44E}" presName="circleB" presStyleLbl="node1" presStyleIdx="3" presStyleCnt="7"/>
      <dgm:spPr/>
    </dgm:pt>
    <dgm:pt modelId="{1E8FDD2F-AB93-424B-A4D4-B46374B5B8E1}" type="pres">
      <dgm:prSet presAssocID="{465F8EB7-D3B9-4B23-83F4-ECBAA768A44E}" presName="spaceB" presStyleCnt="0"/>
      <dgm:spPr/>
    </dgm:pt>
    <dgm:pt modelId="{24546898-29CE-41AC-8FBD-0314E7D4D50A}" type="pres">
      <dgm:prSet presAssocID="{F045ECF2-3A2F-4B83-ACFD-50DB201956AB}" presName="space" presStyleCnt="0"/>
      <dgm:spPr/>
    </dgm:pt>
    <dgm:pt modelId="{05837578-A3E9-49C9-8647-D21E59819030}" type="pres">
      <dgm:prSet presAssocID="{1BFD8A35-9A3D-44DF-95DB-A2F27BD5E01D}" presName="compositeA" presStyleCnt="0"/>
      <dgm:spPr/>
    </dgm:pt>
    <dgm:pt modelId="{C89F4D1C-9CFF-4C1B-A4E1-E096C6F3BC48}" type="pres">
      <dgm:prSet presAssocID="{1BFD8A35-9A3D-44DF-95DB-A2F27BD5E01D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B8C20-E621-4623-A922-D3EA9F58E46E}" type="pres">
      <dgm:prSet presAssocID="{1BFD8A35-9A3D-44DF-95DB-A2F27BD5E01D}" presName="circleA" presStyleLbl="node1" presStyleIdx="4" presStyleCnt="7"/>
      <dgm:spPr/>
    </dgm:pt>
    <dgm:pt modelId="{5FD891D6-B2F8-42ED-8884-8A6342BDC5C9}" type="pres">
      <dgm:prSet presAssocID="{1BFD8A35-9A3D-44DF-95DB-A2F27BD5E01D}" presName="spaceA" presStyleCnt="0"/>
      <dgm:spPr/>
    </dgm:pt>
    <dgm:pt modelId="{D6DFDB87-DB63-42E9-837A-7F41C2DEF1F7}" type="pres">
      <dgm:prSet presAssocID="{7FF0A579-786A-4CEB-B096-7B3C09CF978F}" presName="space" presStyleCnt="0"/>
      <dgm:spPr/>
    </dgm:pt>
    <dgm:pt modelId="{CF171DDD-2A4C-4329-813F-EC12E277C05D}" type="pres">
      <dgm:prSet presAssocID="{83ED62D9-B7B6-4C30-9CF9-1238237049D5}" presName="compositeB" presStyleCnt="0"/>
      <dgm:spPr/>
    </dgm:pt>
    <dgm:pt modelId="{3CD4E4A9-D145-4CBD-8C86-29B70E2E7C32}" type="pres">
      <dgm:prSet presAssocID="{83ED62D9-B7B6-4C30-9CF9-1238237049D5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3CCEC-DF40-49D1-BF2D-EEFF3ECFD183}" type="pres">
      <dgm:prSet presAssocID="{83ED62D9-B7B6-4C30-9CF9-1238237049D5}" presName="circleB" presStyleLbl="node1" presStyleIdx="5" presStyleCnt="7"/>
      <dgm:spPr/>
    </dgm:pt>
    <dgm:pt modelId="{50D6D045-B19E-4A67-B7DB-0B5B93C4E476}" type="pres">
      <dgm:prSet presAssocID="{83ED62D9-B7B6-4C30-9CF9-1238237049D5}" presName="spaceB" presStyleCnt="0"/>
      <dgm:spPr/>
    </dgm:pt>
    <dgm:pt modelId="{EA185BCF-36EE-43DF-82AD-300B81FBF5B5}" type="pres">
      <dgm:prSet presAssocID="{26BF2379-640C-4FF3-9072-388AB8800F68}" presName="space" presStyleCnt="0"/>
      <dgm:spPr/>
    </dgm:pt>
    <dgm:pt modelId="{CF5492D8-9FAE-4252-82CA-4B052D267AB1}" type="pres">
      <dgm:prSet presAssocID="{39276B0F-007C-4BBD-943F-969E835EF4D3}" presName="compositeA" presStyleCnt="0"/>
      <dgm:spPr/>
    </dgm:pt>
    <dgm:pt modelId="{8254663E-898A-4233-AB70-EAC3D3C8E88B}" type="pres">
      <dgm:prSet presAssocID="{39276B0F-007C-4BBD-943F-969E835EF4D3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52B59-2EF0-4635-A195-CF8D8CBB36F7}" type="pres">
      <dgm:prSet presAssocID="{39276B0F-007C-4BBD-943F-969E835EF4D3}" presName="circleA" presStyleLbl="node1" presStyleIdx="6" presStyleCnt="7"/>
      <dgm:spPr/>
    </dgm:pt>
    <dgm:pt modelId="{71B24918-02A1-411A-9FD8-460D08DEA4AB}" type="pres">
      <dgm:prSet presAssocID="{39276B0F-007C-4BBD-943F-969E835EF4D3}" presName="spaceA" presStyleCnt="0"/>
      <dgm:spPr/>
    </dgm:pt>
  </dgm:ptLst>
  <dgm:cxnLst>
    <dgm:cxn modelId="{276862F2-8404-4DD2-9A5E-0392F221592B}" type="presOf" srcId="{EB17C444-C4FE-4C7D-BD00-DE250D7AD259}" destId="{1539DE09-67A4-4909-A01D-58C82AE6EB9C}" srcOrd="0" destOrd="0" presId="urn:microsoft.com/office/officeart/2005/8/layout/hProcess11"/>
    <dgm:cxn modelId="{426187E8-3438-4F82-8075-6C6FE0473BE5}" type="presOf" srcId="{1BFD8A35-9A3D-44DF-95DB-A2F27BD5E01D}" destId="{C89F4D1C-9CFF-4C1B-A4E1-E096C6F3BC48}" srcOrd="0" destOrd="0" presId="urn:microsoft.com/office/officeart/2005/8/layout/hProcess11"/>
    <dgm:cxn modelId="{4B285725-1754-40AD-9B99-CBAC0C6242E9}" type="presOf" srcId="{2564060D-D7ED-40B3-B57F-FD2FFEEF642E}" destId="{895C79FC-F9A7-457F-9534-B57AFEDE42F9}" srcOrd="0" destOrd="0" presId="urn:microsoft.com/office/officeart/2005/8/layout/hProcess11"/>
    <dgm:cxn modelId="{AE896D57-C0D2-42A5-A1F2-B3F8AE16A014}" srcId="{14993655-8C8F-4A3D-B9B4-252D85256DAD}" destId="{39276B0F-007C-4BBD-943F-969E835EF4D3}" srcOrd="6" destOrd="0" parTransId="{D8478ACC-4696-4850-BC64-67EFBBD2E7A4}" sibTransId="{8755D3F0-A7E0-4FEC-ADC5-96A0B032A0F4}"/>
    <dgm:cxn modelId="{E6803273-837B-4169-8675-87BB6013ADF3}" srcId="{14993655-8C8F-4A3D-B9B4-252D85256DAD}" destId="{2564060D-D7ED-40B3-B57F-FD2FFEEF642E}" srcOrd="0" destOrd="0" parTransId="{A7C059E1-E282-4D26-B94A-714F7C2E2023}" sibTransId="{08453C00-79CE-438B-8248-8FFB2A959D9A}"/>
    <dgm:cxn modelId="{C74BC7D1-C344-4B03-83C8-E9AB851AF24E}" type="presOf" srcId="{14993655-8C8F-4A3D-B9B4-252D85256DAD}" destId="{4D91BDF1-C976-4380-929C-708EA0BFF0DC}" srcOrd="0" destOrd="0" presId="urn:microsoft.com/office/officeart/2005/8/layout/hProcess11"/>
    <dgm:cxn modelId="{4E4AB6E2-47BA-460F-B523-388DB1384689}" srcId="{14993655-8C8F-4A3D-B9B4-252D85256DAD}" destId="{EB17C444-C4FE-4C7D-BD00-DE250D7AD259}" srcOrd="2" destOrd="0" parTransId="{C9A6BB5A-16D9-4039-B32C-0CF05EC231DB}" sibTransId="{4976894B-3BE1-4D0F-A728-30D6BA4EA282}"/>
    <dgm:cxn modelId="{27D708B3-3031-4468-9A37-FB383ECE2392}" type="presOf" srcId="{83ED62D9-B7B6-4C30-9CF9-1238237049D5}" destId="{3CD4E4A9-D145-4CBD-8C86-29B70E2E7C32}" srcOrd="0" destOrd="0" presId="urn:microsoft.com/office/officeart/2005/8/layout/hProcess11"/>
    <dgm:cxn modelId="{16918C20-A50F-4FD7-B2F9-FF042E5AA5E1}" srcId="{14993655-8C8F-4A3D-B9B4-252D85256DAD}" destId="{C089CBB5-20C1-489B-92C3-E80B4956D444}" srcOrd="1" destOrd="0" parTransId="{C2F14F41-E028-41D9-B836-B5B7823806B1}" sibTransId="{B8A93814-5E48-4F7E-912C-280A32D83F72}"/>
    <dgm:cxn modelId="{DAD477A3-4BF7-456B-AB63-9B4908435548}" srcId="{14993655-8C8F-4A3D-B9B4-252D85256DAD}" destId="{465F8EB7-D3B9-4B23-83F4-ECBAA768A44E}" srcOrd="3" destOrd="0" parTransId="{AE125699-0741-431C-A365-FD3006197D3F}" sibTransId="{F045ECF2-3A2F-4B83-ACFD-50DB201956AB}"/>
    <dgm:cxn modelId="{880740A2-D115-4398-9535-962E0579E97D}" srcId="{14993655-8C8F-4A3D-B9B4-252D85256DAD}" destId="{83ED62D9-B7B6-4C30-9CF9-1238237049D5}" srcOrd="5" destOrd="0" parTransId="{A7933AC8-094C-4672-993B-E386B507E56A}" sibTransId="{26BF2379-640C-4FF3-9072-388AB8800F68}"/>
    <dgm:cxn modelId="{BC4CF212-BFB5-4C60-89DA-BD1B4F892423}" type="presOf" srcId="{C089CBB5-20C1-489B-92C3-E80B4956D444}" destId="{95DE8DEB-28D3-4D50-A203-AD3FFED3D083}" srcOrd="0" destOrd="0" presId="urn:microsoft.com/office/officeart/2005/8/layout/hProcess11"/>
    <dgm:cxn modelId="{65D24028-1514-4880-B27D-BA20E9FB17FE}" type="presOf" srcId="{465F8EB7-D3B9-4B23-83F4-ECBAA768A44E}" destId="{BCBF18E6-46B1-4A44-B522-BE9DB868E08D}" srcOrd="0" destOrd="0" presId="urn:microsoft.com/office/officeart/2005/8/layout/hProcess11"/>
    <dgm:cxn modelId="{A5817039-2A88-4F6C-A924-52004A43602C}" srcId="{14993655-8C8F-4A3D-B9B4-252D85256DAD}" destId="{1BFD8A35-9A3D-44DF-95DB-A2F27BD5E01D}" srcOrd="4" destOrd="0" parTransId="{8FCB21A5-EE94-44C7-BDC7-3783B3C55CCD}" sibTransId="{7FF0A579-786A-4CEB-B096-7B3C09CF978F}"/>
    <dgm:cxn modelId="{7DEC8AEA-54E5-4722-9842-3CE5E0092FB5}" type="presOf" srcId="{39276B0F-007C-4BBD-943F-969E835EF4D3}" destId="{8254663E-898A-4233-AB70-EAC3D3C8E88B}" srcOrd="0" destOrd="0" presId="urn:microsoft.com/office/officeart/2005/8/layout/hProcess11"/>
    <dgm:cxn modelId="{3E3FB12F-7BAA-4652-9F42-051420DF3C4E}" type="presParOf" srcId="{4D91BDF1-C976-4380-929C-708EA0BFF0DC}" destId="{DBF342D4-92B1-469F-A059-26D5842F5E0A}" srcOrd="0" destOrd="0" presId="urn:microsoft.com/office/officeart/2005/8/layout/hProcess11"/>
    <dgm:cxn modelId="{3D4B3DE8-F1C9-47DF-A70C-79CF92BAB2A0}" type="presParOf" srcId="{4D91BDF1-C976-4380-929C-708EA0BFF0DC}" destId="{F79C0069-9939-4984-9DC6-49E3BF71A1A2}" srcOrd="1" destOrd="0" presId="urn:microsoft.com/office/officeart/2005/8/layout/hProcess11"/>
    <dgm:cxn modelId="{E3227EC5-9D15-45D0-96CF-3B89BEB01796}" type="presParOf" srcId="{F79C0069-9939-4984-9DC6-49E3BF71A1A2}" destId="{D9D3271E-EE38-486A-9BCE-D5C6FC05FF3D}" srcOrd="0" destOrd="0" presId="urn:microsoft.com/office/officeart/2005/8/layout/hProcess11"/>
    <dgm:cxn modelId="{E5330B7C-1ED5-45F7-941B-29009DF26FCB}" type="presParOf" srcId="{D9D3271E-EE38-486A-9BCE-D5C6FC05FF3D}" destId="{895C79FC-F9A7-457F-9534-B57AFEDE42F9}" srcOrd="0" destOrd="0" presId="urn:microsoft.com/office/officeart/2005/8/layout/hProcess11"/>
    <dgm:cxn modelId="{9075868D-98A1-472E-82C1-E03AF8AE8057}" type="presParOf" srcId="{D9D3271E-EE38-486A-9BCE-D5C6FC05FF3D}" destId="{0F5FE89F-F165-4F58-B012-46ECF15A7F65}" srcOrd="1" destOrd="0" presId="urn:microsoft.com/office/officeart/2005/8/layout/hProcess11"/>
    <dgm:cxn modelId="{A1DF50C6-00BA-4712-B280-0B3E0CBEF00C}" type="presParOf" srcId="{D9D3271E-EE38-486A-9BCE-D5C6FC05FF3D}" destId="{83AF5E29-3FB8-46CB-8B5C-CA19136A2E0E}" srcOrd="2" destOrd="0" presId="urn:microsoft.com/office/officeart/2005/8/layout/hProcess11"/>
    <dgm:cxn modelId="{897155A4-C543-4949-B9B4-4B044962FEE8}" type="presParOf" srcId="{F79C0069-9939-4984-9DC6-49E3BF71A1A2}" destId="{EE480DC3-BF3A-4AF5-AA93-4298AEA23FFE}" srcOrd="1" destOrd="0" presId="urn:microsoft.com/office/officeart/2005/8/layout/hProcess11"/>
    <dgm:cxn modelId="{E78F7BD2-D818-4178-B718-D9864085D4B1}" type="presParOf" srcId="{F79C0069-9939-4984-9DC6-49E3BF71A1A2}" destId="{EAA3F78D-42F2-4A86-BF5A-621C3DF25336}" srcOrd="2" destOrd="0" presId="urn:microsoft.com/office/officeart/2005/8/layout/hProcess11"/>
    <dgm:cxn modelId="{DCD95C49-8667-4EFE-862E-F91538545442}" type="presParOf" srcId="{EAA3F78D-42F2-4A86-BF5A-621C3DF25336}" destId="{95DE8DEB-28D3-4D50-A203-AD3FFED3D083}" srcOrd="0" destOrd="0" presId="urn:microsoft.com/office/officeart/2005/8/layout/hProcess11"/>
    <dgm:cxn modelId="{B03A91FA-54FE-4149-AD73-7DE16F4658C2}" type="presParOf" srcId="{EAA3F78D-42F2-4A86-BF5A-621C3DF25336}" destId="{5D2DBCFE-8886-4FA2-8758-284441C46122}" srcOrd="1" destOrd="0" presId="urn:microsoft.com/office/officeart/2005/8/layout/hProcess11"/>
    <dgm:cxn modelId="{1262569B-E9E7-4CB6-A767-23328A55B3FC}" type="presParOf" srcId="{EAA3F78D-42F2-4A86-BF5A-621C3DF25336}" destId="{5D7610D4-63E9-43DD-BC2E-2CEB4B48EE11}" srcOrd="2" destOrd="0" presId="urn:microsoft.com/office/officeart/2005/8/layout/hProcess11"/>
    <dgm:cxn modelId="{3C0B19D9-6FD0-4508-86D4-467F407D405B}" type="presParOf" srcId="{F79C0069-9939-4984-9DC6-49E3BF71A1A2}" destId="{996FA11C-FD7C-46AD-AB50-52D870FDB90C}" srcOrd="3" destOrd="0" presId="urn:microsoft.com/office/officeart/2005/8/layout/hProcess11"/>
    <dgm:cxn modelId="{96640431-9AB5-431F-A31C-42A6109927B6}" type="presParOf" srcId="{F79C0069-9939-4984-9DC6-49E3BF71A1A2}" destId="{3CA7B769-DDD6-49E7-91D2-E2E2F247C6DA}" srcOrd="4" destOrd="0" presId="urn:microsoft.com/office/officeart/2005/8/layout/hProcess11"/>
    <dgm:cxn modelId="{2F194AE1-07B8-42AF-8267-C34D05A842E3}" type="presParOf" srcId="{3CA7B769-DDD6-49E7-91D2-E2E2F247C6DA}" destId="{1539DE09-67A4-4909-A01D-58C82AE6EB9C}" srcOrd="0" destOrd="0" presId="urn:microsoft.com/office/officeart/2005/8/layout/hProcess11"/>
    <dgm:cxn modelId="{84E2F756-C174-41FB-B46D-930930F8089F}" type="presParOf" srcId="{3CA7B769-DDD6-49E7-91D2-E2E2F247C6DA}" destId="{B363754F-A8D3-4174-8576-CA5ED6AEEA54}" srcOrd="1" destOrd="0" presId="urn:microsoft.com/office/officeart/2005/8/layout/hProcess11"/>
    <dgm:cxn modelId="{874EC664-838D-4871-A655-288DE351BC38}" type="presParOf" srcId="{3CA7B769-DDD6-49E7-91D2-E2E2F247C6DA}" destId="{CABF858D-E3BE-4F60-A5A9-81E2B8AE17AA}" srcOrd="2" destOrd="0" presId="urn:microsoft.com/office/officeart/2005/8/layout/hProcess11"/>
    <dgm:cxn modelId="{68715F25-BE11-4ABE-816C-CDF36F37FF1E}" type="presParOf" srcId="{F79C0069-9939-4984-9DC6-49E3BF71A1A2}" destId="{B18E8FBC-2FC2-4760-B137-F9DA9FBE9369}" srcOrd="5" destOrd="0" presId="urn:microsoft.com/office/officeart/2005/8/layout/hProcess11"/>
    <dgm:cxn modelId="{92E12AE7-77A8-4D6A-8B4D-E6C68C84A296}" type="presParOf" srcId="{F79C0069-9939-4984-9DC6-49E3BF71A1A2}" destId="{F22653A0-212E-494A-8D37-5FDFB8F05A4A}" srcOrd="6" destOrd="0" presId="urn:microsoft.com/office/officeart/2005/8/layout/hProcess11"/>
    <dgm:cxn modelId="{2676AE47-1450-4D49-B0C1-E0761E8AC1B7}" type="presParOf" srcId="{F22653A0-212E-494A-8D37-5FDFB8F05A4A}" destId="{BCBF18E6-46B1-4A44-B522-BE9DB868E08D}" srcOrd="0" destOrd="0" presId="urn:microsoft.com/office/officeart/2005/8/layout/hProcess11"/>
    <dgm:cxn modelId="{C1BF39DC-2BEC-45C9-B716-4F73094B238A}" type="presParOf" srcId="{F22653A0-212E-494A-8D37-5FDFB8F05A4A}" destId="{C339F39A-B8C1-4DA8-B242-FE7ACB160900}" srcOrd="1" destOrd="0" presId="urn:microsoft.com/office/officeart/2005/8/layout/hProcess11"/>
    <dgm:cxn modelId="{AB6720CE-4094-43CD-BD8D-4622DB0D94EA}" type="presParOf" srcId="{F22653A0-212E-494A-8D37-5FDFB8F05A4A}" destId="{1E8FDD2F-AB93-424B-A4D4-B46374B5B8E1}" srcOrd="2" destOrd="0" presId="urn:microsoft.com/office/officeart/2005/8/layout/hProcess11"/>
    <dgm:cxn modelId="{C2F4F4F1-AA8E-4BF0-98DC-8370E1A48F34}" type="presParOf" srcId="{F79C0069-9939-4984-9DC6-49E3BF71A1A2}" destId="{24546898-29CE-41AC-8FBD-0314E7D4D50A}" srcOrd="7" destOrd="0" presId="urn:microsoft.com/office/officeart/2005/8/layout/hProcess11"/>
    <dgm:cxn modelId="{66F3B2C8-3E6C-4532-90AF-85B6D4047BC3}" type="presParOf" srcId="{F79C0069-9939-4984-9DC6-49E3BF71A1A2}" destId="{05837578-A3E9-49C9-8647-D21E59819030}" srcOrd="8" destOrd="0" presId="urn:microsoft.com/office/officeart/2005/8/layout/hProcess11"/>
    <dgm:cxn modelId="{38EC003B-D3C9-495F-B394-A74C182CB91D}" type="presParOf" srcId="{05837578-A3E9-49C9-8647-D21E59819030}" destId="{C89F4D1C-9CFF-4C1B-A4E1-E096C6F3BC48}" srcOrd="0" destOrd="0" presId="urn:microsoft.com/office/officeart/2005/8/layout/hProcess11"/>
    <dgm:cxn modelId="{3389C7AA-E2FE-4BC2-BAD3-A669D89B961F}" type="presParOf" srcId="{05837578-A3E9-49C9-8647-D21E59819030}" destId="{418B8C20-E621-4623-A922-D3EA9F58E46E}" srcOrd="1" destOrd="0" presId="urn:microsoft.com/office/officeart/2005/8/layout/hProcess11"/>
    <dgm:cxn modelId="{F5E265EE-6CFF-48F3-95DC-9ECFCC05B0B6}" type="presParOf" srcId="{05837578-A3E9-49C9-8647-D21E59819030}" destId="{5FD891D6-B2F8-42ED-8884-8A6342BDC5C9}" srcOrd="2" destOrd="0" presId="urn:microsoft.com/office/officeart/2005/8/layout/hProcess11"/>
    <dgm:cxn modelId="{E085CAF1-D5E7-4DF6-845B-F4D01C32163F}" type="presParOf" srcId="{F79C0069-9939-4984-9DC6-49E3BF71A1A2}" destId="{D6DFDB87-DB63-42E9-837A-7F41C2DEF1F7}" srcOrd="9" destOrd="0" presId="urn:microsoft.com/office/officeart/2005/8/layout/hProcess11"/>
    <dgm:cxn modelId="{B0C3A35D-BDD9-4598-982C-808893845980}" type="presParOf" srcId="{F79C0069-9939-4984-9DC6-49E3BF71A1A2}" destId="{CF171DDD-2A4C-4329-813F-EC12E277C05D}" srcOrd="10" destOrd="0" presId="urn:microsoft.com/office/officeart/2005/8/layout/hProcess11"/>
    <dgm:cxn modelId="{0C0E0ACB-17EC-4FBB-9945-BB5315472796}" type="presParOf" srcId="{CF171DDD-2A4C-4329-813F-EC12E277C05D}" destId="{3CD4E4A9-D145-4CBD-8C86-29B70E2E7C32}" srcOrd="0" destOrd="0" presId="urn:microsoft.com/office/officeart/2005/8/layout/hProcess11"/>
    <dgm:cxn modelId="{DA65066D-999A-4EFC-BC2B-584EC6C140AA}" type="presParOf" srcId="{CF171DDD-2A4C-4329-813F-EC12E277C05D}" destId="{5373CCEC-DF40-49D1-BF2D-EEFF3ECFD183}" srcOrd="1" destOrd="0" presId="urn:microsoft.com/office/officeart/2005/8/layout/hProcess11"/>
    <dgm:cxn modelId="{6A23709E-88BA-4E43-B167-5D1314CCB7CA}" type="presParOf" srcId="{CF171DDD-2A4C-4329-813F-EC12E277C05D}" destId="{50D6D045-B19E-4A67-B7DB-0B5B93C4E476}" srcOrd="2" destOrd="0" presId="urn:microsoft.com/office/officeart/2005/8/layout/hProcess11"/>
    <dgm:cxn modelId="{C01562ED-D1D0-4CBB-86FF-72835E56A615}" type="presParOf" srcId="{F79C0069-9939-4984-9DC6-49E3BF71A1A2}" destId="{EA185BCF-36EE-43DF-82AD-300B81FBF5B5}" srcOrd="11" destOrd="0" presId="urn:microsoft.com/office/officeart/2005/8/layout/hProcess11"/>
    <dgm:cxn modelId="{CF42875B-2443-4AEE-B4A0-14CF06BF8C7A}" type="presParOf" srcId="{F79C0069-9939-4984-9DC6-49E3BF71A1A2}" destId="{CF5492D8-9FAE-4252-82CA-4B052D267AB1}" srcOrd="12" destOrd="0" presId="urn:microsoft.com/office/officeart/2005/8/layout/hProcess11"/>
    <dgm:cxn modelId="{B7F0490A-009C-4539-8A40-AEEC9D9A295C}" type="presParOf" srcId="{CF5492D8-9FAE-4252-82CA-4B052D267AB1}" destId="{8254663E-898A-4233-AB70-EAC3D3C8E88B}" srcOrd="0" destOrd="0" presId="urn:microsoft.com/office/officeart/2005/8/layout/hProcess11"/>
    <dgm:cxn modelId="{775C8D0B-3846-40FC-B445-B63AA988D3D4}" type="presParOf" srcId="{CF5492D8-9FAE-4252-82CA-4B052D267AB1}" destId="{67152B59-2EF0-4635-A195-CF8D8CBB36F7}" srcOrd="1" destOrd="0" presId="urn:microsoft.com/office/officeart/2005/8/layout/hProcess11"/>
    <dgm:cxn modelId="{57EE73C4-CE7D-47E0-9DE0-9C78FA43EC9D}" type="presParOf" srcId="{CF5492D8-9FAE-4252-82CA-4B052D267AB1}" destId="{71B24918-02A1-411A-9FD8-460D08DEA4A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78AEEF-AB6E-49EC-A8F1-47AADAB495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090F0-8783-4E60-B7E0-A1A52B351147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Spesifikasi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BCDFC9EF-7169-4C9D-8520-0E111E936417}" type="parTrans" cxnId="{EAE113CC-D427-4E1F-B3DF-D36605A654E6}">
      <dgm:prSet/>
      <dgm:spPr/>
      <dgm:t>
        <a:bodyPr/>
        <a:lstStyle/>
        <a:p>
          <a:endParaRPr lang="en-US"/>
        </a:p>
      </dgm:t>
    </dgm:pt>
    <dgm:pt modelId="{5188AF85-6EEF-4F70-9FAF-37734841BCE2}" type="sibTrans" cxnId="{EAE113CC-D427-4E1F-B3DF-D36605A654E6}">
      <dgm:prSet/>
      <dgm:spPr/>
      <dgm:t>
        <a:bodyPr/>
        <a:lstStyle/>
        <a:p>
          <a:endParaRPr lang="en-US"/>
        </a:p>
      </dgm:t>
    </dgm:pt>
    <dgm:pt modelId="{10DAAFA7-AE7F-4C62-9E7F-3D061E9CE75E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Akuisisi Pengetahuan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EC558BE2-0F0F-4CC4-B927-690001F6DDF5}" type="parTrans" cxnId="{9E37808D-DD1D-4339-9A75-291123982FB8}">
      <dgm:prSet/>
      <dgm:spPr/>
      <dgm:t>
        <a:bodyPr/>
        <a:lstStyle/>
        <a:p>
          <a:endParaRPr lang="en-US"/>
        </a:p>
      </dgm:t>
    </dgm:pt>
    <dgm:pt modelId="{A3AE7624-C063-43CB-8E79-B1A63624BFA9}" type="sibTrans" cxnId="{9E37808D-DD1D-4339-9A75-291123982FB8}">
      <dgm:prSet/>
      <dgm:spPr/>
      <dgm:t>
        <a:bodyPr/>
        <a:lstStyle/>
        <a:p>
          <a:endParaRPr lang="en-US"/>
        </a:p>
      </dgm:t>
    </dgm:pt>
    <dgm:pt modelId="{1A161830-D911-4548-A810-CDBF38B2DF58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Konseptualisasi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2F161FD3-8545-4C76-960F-5D908A5110C0}" type="parTrans" cxnId="{9FB3D98F-64A8-4E15-BA92-A95E9FF6BFF3}">
      <dgm:prSet/>
      <dgm:spPr/>
      <dgm:t>
        <a:bodyPr/>
        <a:lstStyle/>
        <a:p>
          <a:endParaRPr lang="en-US"/>
        </a:p>
      </dgm:t>
    </dgm:pt>
    <dgm:pt modelId="{69AE3E26-0CDC-4930-9D6C-DE763BCC8107}" type="sibTrans" cxnId="{9FB3D98F-64A8-4E15-BA92-A95E9FF6BFF3}">
      <dgm:prSet/>
      <dgm:spPr/>
      <dgm:t>
        <a:bodyPr/>
        <a:lstStyle/>
        <a:p>
          <a:endParaRPr lang="en-US"/>
        </a:p>
      </dgm:t>
    </dgm:pt>
    <dgm:pt modelId="{58929ADA-E88B-40A7-911F-872875FDA556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Integrasi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F3D6B286-98C9-4630-A878-22D451596608}" type="parTrans" cxnId="{55DA6D56-2256-4716-B737-76E752BB284C}">
      <dgm:prSet/>
      <dgm:spPr/>
      <dgm:t>
        <a:bodyPr/>
        <a:lstStyle/>
        <a:p>
          <a:endParaRPr lang="en-US"/>
        </a:p>
      </dgm:t>
    </dgm:pt>
    <dgm:pt modelId="{04E8A312-22BF-4E69-9FF0-07F93E56244D}" type="sibTrans" cxnId="{55DA6D56-2256-4716-B737-76E752BB284C}">
      <dgm:prSet/>
      <dgm:spPr/>
      <dgm:t>
        <a:bodyPr/>
        <a:lstStyle/>
        <a:p>
          <a:endParaRPr lang="en-US"/>
        </a:p>
      </dgm:t>
    </dgm:pt>
    <dgm:pt modelId="{B0888853-F45E-4619-BE88-F26B915B111B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Implementasi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BC6816EF-2ED5-40C2-B75C-FDF5DB233360}" type="parTrans" cxnId="{3A060D0B-9398-4A03-A3B7-2C302D83162B}">
      <dgm:prSet/>
      <dgm:spPr/>
      <dgm:t>
        <a:bodyPr/>
        <a:lstStyle/>
        <a:p>
          <a:endParaRPr lang="en-US"/>
        </a:p>
      </dgm:t>
    </dgm:pt>
    <dgm:pt modelId="{150185B1-800D-4C7C-8E30-8BE82A8DC61D}" type="sibTrans" cxnId="{3A060D0B-9398-4A03-A3B7-2C302D83162B}">
      <dgm:prSet/>
      <dgm:spPr/>
      <dgm:t>
        <a:bodyPr/>
        <a:lstStyle/>
        <a:p>
          <a:endParaRPr lang="en-US"/>
        </a:p>
      </dgm:t>
    </dgm:pt>
    <dgm:pt modelId="{B489A87E-6CD3-4FD3-8166-E9A55905409E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Evaluasi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67FDB273-706A-4C4D-BD87-D43E6C046CDB}" type="parTrans" cxnId="{90F439CA-B15F-4C48-901A-B68FEEC7A6B1}">
      <dgm:prSet/>
      <dgm:spPr/>
      <dgm:t>
        <a:bodyPr/>
        <a:lstStyle/>
        <a:p>
          <a:endParaRPr lang="en-US"/>
        </a:p>
      </dgm:t>
    </dgm:pt>
    <dgm:pt modelId="{5B2C6248-E3DD-454A-AF6A-1F98ACB23A8D}" type="sibTrans" cxnId="{90F439CA-B15F-4C48-901A-B68FEEC7A6B1}">
      <dgm:prSet/>
      <dgm:spPr/>
      <dgm:t>
        <a:bodyPr/>
        <a:lstStyle/>
        <a:p>
          <a:endParaRPr lang="en-US"/>
        </a:p>
      </dgm:t>
    </dgm:pt>
    <dgm:pt modelId="{5DEA8A79-907D-4B7F-8085-FC3ABC59F4D0}">
      <dgm:prSet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Dokumentasi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F27245F5-3A10-48C3-ADF0-EFD898FFA93E}" type="parTrans" cxnId="{11C8DBB7-329F-40C3-B0C7-4875CA1F3D63}">
      <dgm:prSet/>
      <dgm:spPr/>
      <dgm:t>
        <a:bodyPr/>
        <a:lstStyle/>
        <a:p>
          <a:endParaRPr lang="en-US"/>
        </a:p>
      </dgm:t>
    </dgm:pt>
    <dgm:pt modelId="{A3782DFF-7640-453C-B1E5-1282EFBD6B44}" type="sibTrans" cxnId="{11C8DBB7-329F-40C3-B0C7-4875CA1F3D63}">
      <dgm:prSet/>
      <dgm:spPr/>
      <dgm:t>
        <a:bodyPr/>
        <a:lstStyle/>
        <a:p>
          <a:endParaRPr lang="en-US"/>
        </a:p>
      </dgm:t>
    </dgm:pt>
    <dgm:pt modelId="{BA9E0539-4B1B-4687-85D5-5925B206FF50}" type="pres">
      <dgm:prSet presAssocID="{4778AEEF-AB6E-49EC-A8F1-47AADAB495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B8B2A-650C-480C-A87A-A9AD68F605D4}" type="pres">
      <dgm:prSet presAssocID="{F05090F0-8783-4E60-B7E0-A1A52B35114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58EB-765F-423E-80FB-77631DCC1FBF}" type="pres">
      <dgm:prSet presAssocID="{5188AF85-6EEF-4F70-9FAF-37734841BCE2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B7B2841-704A-4759-BE59-F19C4E110FDC}" type="pres">
      <dgm:prSet presAssocID="{5188AF85-6EEF-4F70-9FAF-37734841BCE2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52F624C7-42E3-42E7-911A-49ABA4EB706C}" type="pres">
      <dgm:prSet presAssocID="{10DAAFA7-AE7F-4C62-9E7F-3D061E9CE75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FA14D-0A11-41B0-82B8-C52AA130F586}" type="pres">
      <dgm:prSet presAssocID="{A3AE7624-C063-43CB-8E79-B1A63624BFA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18BC43C-3AFD-48AD-9E87-46731B587BEF}" type="pres">
      <dgm:prSet presAssocID="{A3AE7624-C063-43CB-8E79-B1A63624BFA9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1B44714B-2781-4998-8229-7BD7F6437235}" type="pres">
      <dgm:prSet presAssocID="{1A161830-D911-4548-A810-CDBF38B2DF5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992CF-DFFE-41A1-B122-D19398032378}" type="pres">
      <dgm:prSet presAssocID="{69AE3E26-0CDC-4930-9D6C-DE763BCC810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E5DB7C96-C698-4B8E-BC4C-73C3E3886D22}" type="pres">
      <dgm:prSet presAssocID="{69AE3E26-0CDC-4930-9D6C-DE763BCC810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5634FD1C-024B-4F49-81CF-E87FDB6D3624}" type="pres">
      <dgm:prSet presAssocID="{58929ADA-E88B-40A7-911F-872875FDA5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615BC-7799-4CED-97B1-871F914407F8}" type="pres">
      <dgm:prSet presAssocID="{04E8A312-22BF-4E69-9FF0-07F93E56244D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FE58443-28AC-4989-8694-004D31D6B41B}" type="pres">
      <dgm:prSet presAssocID="{04E8A312-22BF-4E69-9FF0-07F93E56244D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0236C4B3-DCB6-42D8-A245-B4FB813B9E35}" type="pres">
      <dgm:prSet presAssocID="{B0888853-F45E-4619-BE88-F26B915B111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D08C6-CB24-44CA-907E-9BDA14FE9BCF}" type="pres">
      <dgm:prSet presAssocID="{150185B1-800D-4C7C-8E30-8BE82A8DC61D}" presName="sibTrans" presStyleLbl="sibTrans1D1" presStyleIdx="4" presStyleCnt="6"/>
      <dgm:spPr/>
      <dgm:t>
        <a:bodyPr/>
        <a:lstStyle/>
        <a:p>
          <a:endParaRPr lang="en-US"/>
        </a:p>
      </dgm:t>
    </dgm:pt>
    <dgm:pt modelId="{F106D418-6355-4952-AA75-A51918423C40}" type="pres">
      <dgm:prSet presAssocID="{150185B1-800D-4C7C-8E30-8BE82A8DC61D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CC5F4DE0-F4C9-43BC-A19C-E35F8F7B2AEA}" type="pres">
      <dgm:prSet presAssocID="{B489A87E-6CD3-4FD3-8166-E9A55905409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5C741-C41B-48FC-B725-37063F3DD555}" type="pres">
      <dgm:prSet presAssocID="{5B2C6248-E3DD-454A-AF6A-1F98ACB23A8D}" presName="sibTrans" presStyleLbl="sibTrans1D1" presStyleIdx="5" presStyleCnt="6"/>
      <dgm:spPr/>
      <dgm:t>
        <a:bodyPr/>
        <a:lstStyle/>
        <a:p>
          <a:endParaRPr lang="en-US"/>
        </a:p>
      </dgm:t>
    </dgm:pt>
    <dgm:pt modelId="{0150DCA2-FF6F-45B8-8111-D94D5CF3994E}" type="pres">
      <dgm:prSet presAssocID="{5B2C6248-E3DD-454A-AF6A-1F98ACB23A8D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2BD93CA6-488D-40A9-973C-4311E109E687}" type="pres">
      <dgm:prSet presAssocID="{5DEA8A79-907D-4B7F-8085-FC3ABC59F4D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113CC-D427-4E1F-B3DF-D36605A654E6}" srcId="{4778AEEF-AB6E-49EC-A8F1-47AADAB495B5}" destId="{F05090F0-8783-4E60-B7E0-A1A52B351147}" srcOrd="0" destOrd="0" parTransId="{BCDFC9EF-7169-4C9D-8520-0E111E936417}" sibTransId="{5188AF85-6EEF-4F70-9FAF-37734841BCE2}"/>
    <dgm:cxn modelId="{B9C9A87C-2259-414F-836E-55682B5C661F}" type="presOf" srcId="{B489A87E-6CD3-4FD3-8166-E9A55905409E}" destId="{CC5F4DE0-F4C9-43BC-A19C-E35F8F7B2AEA}" srcOrd="0" destOrd="0" presId="urn:microsoft.com/office/officeart/2005/8/layout/bProcess3"/>
    <dgm:cxn modelId="{1055320C-F956-4C7C-8BF1-C9F2A1B5105B}" type="presOf" srcId="{5188AF85-6EEF-4F70-9FAF-37734841BCE2}" destId="{6B7B2841-704A-4759-BE59-F19C4E110FDC}" srcOrd="1" destOrd="0" presId="urn:microsoft.com/office/officeart/2005/8/layout/bProcess3"/>
    <dgm:cxn modelId="{0B814BA2-809F-4BED-B875-7E5ACC0818E2}" type="presOf" srcId="{5188AF85-6EEF-4F70-9FAF-37734841BCE2}" destId="{244358EB-765F-423E-80FB-77631DCC1FBF}" srcOrd="0" destOrd="0" presId="urn:microsoft.com/office/officeart/2005/8/layout/bProcess3"/>
    <dgm:cxn modelId="{26CDF812-C738-46EE-9B48-336B7856FCE8}" type="presOf" srcId="{10DAAFA7-AE7F-4C62-9E7F-3D061E9CE75E}" destId="{52F624C7-42E3-42E7-911A-49ABA4EB706C}" srcOrd="0" destOrd="0" presId="urn:microsoft.com/office/officeart/2005/8/layout/bProcess3"/>
    <dgm:cxn modelId="{60BD71F2-2A22-4CA3-9C70-436BD061E7EF}" type="presOf" srcId="{F05090F0-8783-4E60-B7E0-A1A52B351147}" destId="{ADAB8B2A-650C-480C-A87A-A9AD68F605D4}" srcOrd="0" destOrd="0" presId="urn:microsoft.com/office/officeart/2005/8/layout/bProcess3"/>
    <dgm:cxn modelId="{74DB01BD-4DDF-4474-AA5C-063FCB1F3193}" type="presOf" srcId="{A3AE7624-C063-43CB-8E79-B1A63624BFA9}" destId="{392FA14D-0A11-41B0-82B8-C52AA130F586}" srcOrd="0" destOrd="0" presId="urn:microsoft.com/office/officeart/2005/8/layout/bProcess3"/>
    <dgm:cxn modelId="{90F439CA-B15F-4C48-901A-B68FEEC7A6B1}" srcId="{4778AEEF-AB6E-49EC-A8F1-47AADAB495B5}" destId="{B489A87E-6CD3-4FD3-8166-E9A55905409E}" srcOrd="5" destOrd="0" parTransId="{67FDB273-706A-4C4D-BD87-D43E6C046CDB}" sibTransId="{5B2C6248-E3DD-454A-AF6A-1F98ACB23A8D}"/>
    <dgm:cxn modelId="{97B4BDD0-1F42-4C59-AA0A-4F97ADE246AD}" type="presOf" srcId="{5B2C6248-E3DD-454A-AF6A-1F98ACB23A8D}" destId="{0150DCA2-FF6F-45B8-8111-D94D5CF3994E}" srcOrd="1" destOrd="0" presId="urn:microsoft.com/office/officeart/2005/8/layout/bProcess3"/>
    <dgm:cxn modelId="{32240FD3-D350-437F-B969-FE685F7E71F0}" type="presOf" srcId="{69AE3E26-0CDC-4930-9D6C-DE763BCC8107}" destId="{E5DB7C96-C698-4B8E-BC4C-73C3E3886D22}" srcOrd="1" destOrd="0" presId="urn:microsoft.com/office/officeart/2005/8/layout/bProcess3"/>
    <dgm:cxn modelId="{B870BF32-A3DB-429E-8EB8-AD2FB145B8D6}" type="presOf" srcId="{69AE3E26-0CDC-4930-9D6C-DE763BCC8107}" destId="{DC5992CF-DFFE-41A1-B122-D19398032378}" srcOrd="0" destOrd="0" presId="urn:microsoft.com/office/officeart/2005/8/layout/bProcess3"/>
    <dgm:cxn modelId="{4A1FE1F3-CCAE-4DB3-A1B6-CE361EF1A907}" type="presOf" srcId="{04E8A312-22BF-4E69-9FF0-07F93E56244D}" destId="{4FE58443-28AC-4989-8694-004D31D6B41B}" srcOrd="1" destOrd="0" presId="urn:microsoft.com/office/officeart/2005/8/layout/bProcess3"/>
    <dgm:cxn modelId="{78AAD0A1-37BF-4A5A-9E42-A1E2759D204F}" type="presOf" srcId="{5B2C6248-E3DD-454A-AF6A-1F98ACB23A8D}" destId="{11B5C741-C41B-48FC-B725-37063F3DD555}" srcOrd="0" destOrd="0" presId="urn:microsoft.com/office/officeart/2005/8/layout/bProcess3"/>
    <dgm:cxn modelId="{11C8DBB7-329F-40C3-B0C7-4875CA1F3D63}" srcId="{4778AEEF-AB6E-49EC-A8F1-47AADAB495B5}" destId="{5DEA8A79-907D-4B7F-8085-FC3ABC59F4D0}" srcOrd="6" destOrd="0" parTransId="{F27245F5-3A10-48C3-ADF0-EFD898FFA93E}" sibTransId="{A3782DFF-7640-453C-B1E5-1282EFBD6B44}"/>
    <dgm:cxn modelId="{A1B033C2-C0EC-4921-AE00-5E12E953ABEB}" type="presOf" srcId="{1A161830-D911-4548-A810-CDBF38B2DF58}" destId="{1B44714B-2781-4998-8229-7BD7F6437235}" srcOrd="0" destOrd="0" presId="urn:microsoft.com/office/officeart/2005/8/layout/bProcess3"/>
    <dgm:cxn modelId="{687138D1-D5B2-4C9B-872D-B7ED4A16DC09}" type="presOf" srcId="{4778AEEF-AB6E-49EC-A8F1-47AADAB495B5}" destId="{BA9E0539-4B1B-4687-85D5-5925B206FF50}" srcOrd="0" destOrd="0" presId="urn:microsoft.com/office/officeart/2005/8/layout/bProcess3"/>
    <dgm:cxn modelId="{F3B7C73E-38E5-4E83-973B-24B45C92FF7A}" type="presOf" srcId="{A3AE7624-C063-43CB-8E79-B1A63624BFA9}" destId="{A18BC43C-3AFD-48AD-9E87-46731B587BEF}" srcOrd="1" destOrd="0" presId="urn:microsoft.com/office/officeart/2005/8/layout/bProcess3"/>
    <dgm:cxn modelId="{7473E135-8B29-46AE-8734-3269BB4F1510}" type="presOf" srcId="{B0888853-F45E-4619-BE88-F26B915B111B}" destId="{0236C4B3-DCB6-42D8-A245-B4FB813B9E35}" srcOrd="0" destOrd="0" presId="urn:microsoft.com/office/officeart/2005/8/layout/bProcess3"/>
    <dgm:cxn modelId="{7DA5CA9E-5ED5-44BA-92B6-23AF1159FB70}" type="presOf" srcId="{150185B1-800D-4C7C-8E30-8BE82A8DC61D}" destId="{F106D418-6355-4952-AA75-A51918423C40}" srcOrd="1" destOrd="0" presId="urn:microsoft.com/office/officeart/2005/8/layout/bProcess3"/>
    <dgm:cxn modelId="{3A060D0B-9398-4A03-A3B7-2C302D83162B}" srcId="{4778AEEF-AB6E-49EC-A8F1-47AADAB495B5}" destId="{B0888853-F45E-4619-BE88-F26B915B111B}" srcOrd="4" destOrd="0" parTransId="{BC6816EF-2ED5-40C2-B75C-FDF5DB233360}" sibTransId="{150185B1-800D-4C7C-8E30-8BE82A8DC61D}"/>
    <dgm:cxn modelId="{9455156E-6FA7-45F3-9A8F-1B370752FB5D}" type="presOf" srcId="{150185B1-800D-4C7C-8E30-8BE82A8DC61D}" destId="{8C2D08C6-CB24-44CA-907E-9BDA14FE9BCF}" srcOrd="0" destOrd="0" presId="urn:microsoft.com/office/officeart/2005/8/layout/bProcess3"/>
    <dgm:cxn modelId="{C96B2D3F-0A51-440B-B883-CC5D576DC6D2}" type="presOf" srcId="{5DEA8A79-907D-4B7F-8085-FC3ABC59F4D0}" destId="{2BD93CA6-488D-40A9-973C-4311E109E687}" srcOrd="0" destOrd="0" presId="urn:microsoft.com/office/officeart/2005/8/layout/bProcess3"/>
    <dgm:cxn modelId="{55DA6D56-2256-4716-B737-76E752BB284C}" srcId="{4778AEEF-AB6E-49EC-A8F1-47AADAB495B5}" destId="{58929ADA-E88B-40A7-911F-872875FDA556}" srcOrd="3" destOrd="0" parTransId="{F3D6B286-98C9-4630-A878-22D451596608}" sibTransId="{04E8A312-22BF-4E69-9FF0-07F93E56244D}"/>
    <dgm:cxn modelId="{9FB3D98F-64A8-4E15-BA92-A95E9FF6BFF3}" srcId="{4778AEEF-AB6E-49EC-A8F1-47AADAB495B5}" destId="{1A161830-D911-4548-A810-CDBF38B2DF58}" srcOrd="2" destOrd="0" parTransId="{2F161FD3-8545-4C76-960F-5D908A5110C0}" sibTransId="{69AE3E26-0CDC-4930-9D6C-DE763BCC8107}"/>
    <dgm:cxn modelId="{9E37808D-DD1D-4339-9A75-291123982FB8}" srcId="{4778AEEF-AB6E-49EC-A8F1-47AADAB495B5}" destId="{10DAAFA7-AE7F-4C62-9E7F-3D061E9CE75E}" srcOrd="1" destOrd="0" parTransId="{EC558BE2-0F0F-4CC4-B927-690001F6DDF5}" sibTransId="{A3AE7624-C063-43CB-8E79-B1A63624BFA9}"/>
    <dgm:cxn modelId="{DC98FDB9-3F86-400C-A03D-596F20E36B35}" type="presOf" srcId="{58929ADA-E88B-40A7-911F-872875FDA556}" destId="{5634FD1C-024B-4F49-81CF-E87FDB6D3624}" srcOrd="0" destOrd="0" presId="urn:microsoft.com/office/officeart/2005/8/layout/bProcess3"/>
    <dgm:cxn modelId="{45C8AEC6-CC77-496E-B3FA-64463755A867}" type="presOf" srcId="{04E8A312-22BF-4E69-9FF0-07F93E56244D}" destId="{247615BC-7799-4CED-97B1-871F914407F8}" srcOrd="0" destOrd="0" presId="urn:microsoft.com/office/officeart/2005/8/layout/bProcess3"/>
    <dgm:cxn modelId="{574076A5-D00C-424D-9BC8-86DFBB8CC6F2}" type="presParOf" srcId="{BA9E0539-4B1B-4687-85D5-5925B206FF50}" destId="{ADAB8B2A-650C-480C-A87A-A9AD68F605D4}" srcOrd="0" destOrd="0" presId="urn:microsoft.com/office/officeart/2005/8/layout/bProcess3"/>
    <dgm:cxn modelId="{F0D1E853-3F5D-4EF9-B401-039B7D834A23}" type="presParOf" srcId="{BA9E0539-4B1B-4687-85D5-5925B206FF50}" destId="{244358EB-765F-423E-80FB-77631DCC1FBF}" srcOrd="1" destOrd="0" presId="urn:microsoft.com/office/officeart/2005/8/layout/bProcess3"/>
    <dgm:cxn modelId="{377BCF74-78E2-41DF-BCA8-3EF980EC4AC2}" type="presParOf" srcId="{244358EB-765F-423E-80FB-77631DCC1FBF}" destId="{6B7B2841-704A-4759-BE59-F19C4E110FDC}" srcOrd="0" destOrd="0" presId="urn:microsoft.com/office/officeart/2005/8/layout/bProcess3"/>
    <dgm:cxn modelId="{7F8BE3B9-9C7B-499A-8DA0-1FE8D26A170E}" type="presParOf" srcId="{BA9E0539-4B1B-4687-85D5-5925B206FF50}" destId="{52F624C7-42E3-42E7-911A-49ABA4EB706C}" srcOrd="2" destOrd="0" presId="urn:microsoft.com/office/officeart/2005/8/layout/bProcess3"/>
    <dgm:cxn modelId="{E21B6BA4-DB9E-40EE-B947-F34F10EC0DEF}" type="presParOf" srcId="{BA9E0539-4B1B-4687-85D5-5925B206FF50}" destId="{392FA14D-0A11-41B0-82B8-C52AA130F586}" srcOrd="3" destOrd="0" presId="urn:microsoft.com/office/officeart/2005/8/layout/bProcess3"/>
    <dgm:cxn modelId="{05471E4B-8C10-494B-AA82-BF26D935503D}" type="presParOf" srcId="{392FA14D-0A11-41B0-82B8-C52AA130F586}" destId="{A18BC43C-3AFD-48AD-9E87-46731B587BEF}" srcOrd="0" destOrd="0" presId="urn:microsoft.com/office/officeart/2005/8/layout/bProcess3"/>
    <dgm:cxn modelId="{9CB7B452-FEDA-47A8-B681-A80616C50000}" type="presParOf" srcId="{BA9E0539-4B1B-4687-85D5-5925B206FF50}" destId="{1B44714B-2781-4998-8229-7BD7F6437235}" srcOrd="4" destOrd="0" presId="urn:microsoft.com/office/officeart/2005/8/layout/bProcess3"/>
    <dgm:cxn modelId="{5BDEA3D1-089A-453D-A8A1-52E6169AD575}" type="presParOf" srcId="{BA9E0539-4B1B-4687-85D5-5925B206FF50}" destId="{DC5992CF-DFFE-41A1-B122-D19398032378}" srcOrd="5" destOrd="0" presId="urn:microsoft.com/office/officeart/2005/8/layout/bProcess3"/>
    <dgm:cxn modelId="{682F843A-2948-4F8D-93F7-6DD18F00B3E0}" type="presParOf" srcId="{DC5992CF-DFFE-41A1-B122-D19398032378}" destId="{E5DB7C96-C698-4B8E-BC4C-73C3E3886D22}" srcOrd="0" destOrd="0" presId="urn:microsoft.com/office/officeart/2005/8/layout/bProcess3"/>
    <dgm:cxn modelId="{F3CA1DB0-8211-4849-A6C6-53E245702C77}" type="presParOf" srcId="{BA9E0539-4B1B-4687-85D5-5925B206FF50}" destId="{5634FD1C-024B-4F49-81CF-E87FDB6D3624}" srcOrd="6" destOrd="0" presId="urn:microsoft.com/office/officeart/2005/8/layout/bProcess3"/>
    <dgm:cxn modelId="{3621C760-CA0A-4A4D-82D6-656799787F94}" type="presParOf" srcId="{BA9E0539-4B1B-4687-85D5-5925B206FF50}" destId="{247615BC-7799-4CED-97B1-871F914407F8}" srcOrd="7" destOrd="0" presId="urn:microsoft.com/office/officeart/2005/8/layout/bProcess3"/>
    <dgm:cxn modelId="{321B013E-B96F-4035-B8BE-B5621EBCF199}" type="presParOf" srcId="{247615BC-7799-4CED-97B1-871F914407F8}" destId="{4FE58443-28AC-4989-8694-004D31D6B41B}" srcOrd="0" destOrd="0" presId="urn:microsoft.com/office/officeart/2005/8/layout/bProcess3"/>
    <dgm:cxn modelId="{D09A3965-C4B1-4863-8D29-39FCC61CBCC0}" type="presParOf" srcId="{BA9E0539-4B1B-4687-85D5-5925B206FF50}" destId="{0236C4B3-DCB6-42D8-A245-B4FB813B9E35}" srcOrd="8" destOrd="0" presId="urn:microsoft.com/office/officeart/2005/8/layout/bProcess3"/>
    <dgm:cxn modelId="{71D3DADC-0E72-40C4-8AFC-ACC925AC13B4}" type="presParOf" srcId="{BA9E0539-4B1B-4687-85D5-5925B206FF50}" destId="{8C2D08C6-CB24-44CA-907E-9BDA14FE9BCF}" srcOrd="9" destOrd="0" presId="urn:microsoft.com/office/officeart/2005/8/layout/bProcess3"/>
    <dgm:cxn modelId="{41737312-6D8C-4FF6-A277-0D84D700564E}" type="presParOf" srcId="{8C2D08C6-CB24-44CA-907E-9BDA14FE9BCF}" destId="{F106D418-6355-4952-AA75-A51918423C40}" srcOrd="0" destOrd="0" presId="urn:microsoft.com/office/officeart/2005/8/layout/bProcess3"/>
    <dgm:cxn modelId="{4756AF9E-B7D5-43D2-B64E-D3BAB074E401}" type="presParOf" srcId="{BA9E0539-4B1B-4687-85D5-5925B206FF50}" destId="{CC5F4DE0-F4C9-43BC-A19C-E35F8F7B2AEA}" srcOrd="10" destOrd="0" presId="urn:microsoft.com/office/officeart/2005/8/layout/bProcess3"/>
    <dgm:cxn modelId="{275465CD-5752-4CDB-8ACF-163D0C5F3E42}" type="presParOf" srcId="{BA9E0539-4B1B-4687-85D5-5925B206FF50}" destId="{11B5C741-C41B-48FC-B725-37063F3DD555}" srcOrd="11" destOrd="0" presId="urn:microsoft.com/office/officeart/2005/8/layout/bProcess3"/>
    <dgm:cxn modelId="{30422039-D9DC-4D30-91FC-C060B18853D2}" type="presParOf" srcId="{11B5C741-C41B-48FC-B725-37063F3DD555}" destId="{0150DCA2-FF6F-45B8-8111-D94D5CF3994E}" srcOrd="0" destOrd="0" presId="urn:microsoft.com/office/officeart/2005/8/layout/bProcess3"/>
    <dgm:cxn modelId="{0B02447C-863C-45E6-A377-ECD68CFBD700}" type="presParOf" srcId="{BA9E0539-4B1B-4687-85D5-5925B206FF50}" destId="{2BD93CA6-488D-40A9-973C-4311E109E687}" srcOrd="12" destOrd="0" presId="urn:microsoft.com/office/officeart/2005/8/layout/bProcess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A8DC5A-C2C7-4999-B2FE-A1961F76B82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398CB-03AE-4429-B317-FC446C39228A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Pengumpulan Kebutuhan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088AB521-49CB-41E4-83B7-C9F5D3113C62}" type="parTrans" cxnId="{D2402A87-6DBA-429B-9893-79AD3A4BBCA6}">
      <dgm:prSet/>
      <dgm:spPr/>
      <dgm:t>
        <a:bodyPr/>
        <a:lstStyle/>
        <a:p>
          <a:endParaRPr lang="en-US"/>
        </a:p>
      </dgm:t>
    </dgm:pt>
    <dgm:pt modelId="{87E0BFCB-9FCE-4DB2-AEFD-EC1612B84425}" type="sibTrans" cxnId="{D2402A87-6DBA-429B-9893-79AD3A4BBCA6}">
      <dgm:prSet/>
      <dgm:spPr/>
      <dgm:t>
        <a:bodyPr/>
        <a:lstStyle/>
        <a:p>
          <a:endParaRPr lang="en-US"/>
        </a:p>
      </dgm:t>
    </dgm:pt>
    <dgm:pt modelId="{1FEDDBC6-1E44-4879-9983-483211AA3BB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Pembangunan Prototype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43A1C980-1A63-4EB0-BD9F-099A9DB83F02}" type="parTrans" cxnId="{2F66F389-2BAC-441A-B315-26C2C66D4EFF}">
      <dgm:prSet/>
      <dgm:spPr/>
      <dgm:t>
        <a:bodyPr/>
        <a:lstStyle/>
        <a:p>
          <a:endParaRPr lang="en-US"/>
        </a:p>
      </dgm:t>
    </dgm:pt>
    <dgm:pt modelId="{2AC21AC2-9EDB-463A-AAD1-EEC4AE394925}" type="sibTrans" cxnId="{2F66F389-2BAC-441A-B315-26C2C66D4EFF}">
      <dgm:prSet/>
      <dgm:spPr/>
      <dgm:t>
        <a:bodyPr/>
        <a:lstStyle/>
        <a:p>
          <a:endParaRPr lang="en-US"/>
        </a:p>
      </dgm:t>
    </dgm:pt>
    <dgm:pt modelId="{0A2D2A4A-998C-4392-9F34-68A04F9FC09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Evaluasi Prototype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7B7A20D8-B31E-48AB-8FAF-BB1D9EF1D400}" type="parTrans" cxnId="{44370C1F-E564-475A-8EA8-7B5544227B5F}">
      <dgm:prSet/>
      <dgm:spPr/>
      <dgm:t>
        <a:bodyPr/>
        <a:lstStyle/>
        <a:p>
          <a:endParaRPr lang="en-US"/>
        </a:p>
      </dgm:t>
    </dgm:pt>
    <dgm:pt modelId="{565680D2-4BC6-4013-93A7-7734DAA705B3}" type="sibTrans" cxnId="{44370C1F-E564-475A-8EA8-7B5544227B5F}">
      <dgm:prSet/>
      <dgm:spPr/>
      <dgm:t>
        <a:bodyPr/>
        <a:lstStyle/>
        <a:p>
          <a:endParaRPr lang="en-US"/>
        </a:p>
      </dgm:t>
    </dgm:pt>
    <dgm:pt modelId="{DD9502EE-ED1D-43F7-BF25-005C92EE18F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Pembangunan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81CCCD4B-F56A-49A8-8F70-9E5D452E8C87}" type="parTrans" cxnId="{480878E4-846D-4D45-A51A-E0D7A0F70742}">
      <dgm:prSet/>
      <dgm:spPr/>
      <dgm:t>
        <a:bodyPr/>
        <a:lstStyle/>
        <a:p>
          <a:endParaRPr lang="en-US"/>
        </a:p>
      </dgm:t>
    </dgm:pt>
    <dgm:pt modelId="{AED1C8BE-8BB7-438B-83DB-61FB20330B8E}" type="sibTrans" cxnId="{480878E4-846D-4D45-A51A-E0D7A0F70742}">
      <dgm:prSet/>
      <dgm:spPr/>
      <dgm:t>
        <a:bodyPr/>
        <a:lstStyle/>
        <a:p>
          <a:endParaRPr lang="en-US"/>
        </a:p>
      </dgm:t>
    </dgm:pt>
    <dgm:pt modelId="{0F7C4143-B24C-44B5-80E6-3293EED9E2A1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Pengujian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3D9885C2-5AEE-4908-BD70-6D48835EE570}" type="parTrans" cxnId="{AD54139D-3BE5-4F3F-92EC-142384CC6D1D}">
      <dgm:prSet/>
      <dgm:spPr/>
      <dgm:t>
        <a:bodyPr/>
        <a:lstStyle/>
        <a:p>
          <a:endParaRPr lang="en-US"/>
        </a:p>
      </dgm:t>
    </dgm:pt>
    <dgm:pt modelId="{89FBBCBE-4FC5-4E7D-A471-2C4C58B2AC73}" type="sibTrans" cxnId="{AD54139D-3BE5-4F3F-92EC-142384CC6D1D}">
      <dgm:prSet/>
      <dgm:spPr/>
      <dgm:t>
        <a:bodyPr/>
        <a:lstStyle/>
        <a:p>
          <a:endParaRPr lang="en-US"/>
        </a:p>
      </dgm:t>
    </dgm:pt>
    <dgm:pt modelId="{F2A01E14-C9DC-41D4-92E5-94D943012BA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/>
              </a:solidFill>
              <a:latin typeface="+mj-lt"/>
            </a:rPr>
            <a:t>Evaluasi Sistem</a:t>
          </a:r>
          <a:endParaRPr lang="id-ID">
            <a:solidFill>
              <a:schemeClr val="tx1"/>
            </a:solidFill>
            <a:latin typeface="+mj-lt"/>
          </a:endParaRPr>
        </a:p>
      </dgm:t>
    </dgm:pt>
    <dgm:pt modelId="{EA5DD34F-FD57-4F8A-8BEC-A27BCAE2DA4A}" type="parTrans" cxnId="{6AB5EB5E-7E00-4942-B692-8B8504862A02}">
      <dgm:prSet/>
      <dgm:spPr/>
      <dgm:t>
        <a:bodyPr/>
        <a:lstStyle/>
        <a:p>
          <a:endParaRPr lang="en-US"/>
        </a:p>
      </dgm:t>
    </dgm:pt>
    <dgm:pt modelId="{38746778-3979-4E01-BBC1-EDD6EBD9CCD2}" type="sibTrans" cxnId="{6AB5EB5E-7E00-4942-B692-8B8504862A02}">
      <dgm:prSet/>
      <dgm:spPr/>
      <dgm:t>
        <a:bodyPr/>
        <a:lstStyle/>
        <a:p>
          <a:endParaRPr lang="en-US"/>
        </a:p>
      </dgm:t>
    </dgm:pt>
    <dgm:pt modelId="{7EF5C6AE-921B-4063-AF5F-79A9CEC4F6D3}" type="pres">
      <dgm:prSet presAssocID="{0DA8DC5A-C2C7-4999-B2FE-A1961F76B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72824-A867-422E-BE2E-567EADD303B9}" type="pres">
      <dgm:prSet presAssocID="{B2F398CB-03AE-4429-B317-FC446C3922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0EEC6-EAC7-40B3-91C0-F4B490487C4C}" type="pres">
      <dgm:prSet presAssocID="{87E0BFCB-9FCE-4DB2-AEFD-EC1612B8442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6F49BB6-AF68-4233-94F4-4F30426137F0}" type="pres">
      <dgm:prSet presAssocID="{87E0BFCB-9FCE-4DB2-AEFD-EC1612B8442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4B01D22B-05F6-45BB-8D4B-18C0F8FD9049}" type="pres">
      <dgm:prSet presAssocID="{1FEDDBC6-1E44-4879-9983-483211AA3BB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CCB19-76AC-4A01-B6D4-A6F45FD67118}" type="pres">
      <dgm:prSet presAssocID="{2AC21AC2-9EDB-463A-AAD1-EEC4AE39492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6330820-3F76-4269-8C45-17B7404C9869}" type="pres">
      <dgm:prSet presAssocID="{2AC21AC2-9EDB-463A-AAD1-EEC4AE39492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34343DE-0531-425D-AAD5-F5A154AED1C3}" type="pres">
      <dgm:prSet presAssocID="{0A2D2A4A-998C-4392-9F34-68A04F9FC09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A1126-038A-4799-95CF-7ACAA7FB5C55}" type="pres">
      <dgm:prSet presAssocID="{565680D2-4BC6-4013-93A7-7734DAA705B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E5F1DB1-FEC3-4511-BE7D-45F6D9B08692}" type="pres">
      <dgm:prSet presAssocID="{565680D2-4BC6-4013-93A7-7734DAA705B3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71EDF56E-3187-4E20-9D4F-7AD24735C5C4}" type="pres">
      <dgm:prSet presAssocID="{DD9502EE-ED1D-43F7-BF25-005C92EE18F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1F2D-DE28-4562-A4B9-A0F530F08418}" type="pres">
      <dgm:prSet presAssocID="{AED1C8BE-8BB7-438B-83DB-61FB20330B8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EA21C56-C042-4932-8FB9-1EE027DEE332}" type="pres">
      <dgm:prSet presAssocID="{AED1C8BE-8BB7-438B-83DB-61FB20330B8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09A7BB4E-C9C7-4717-B37E-6EE4F3C9CA51}" type="pres">
      <dgm:prSet presAssocID="{0F7C4143-B24C-44B5-80E6-3293EED9E2A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7C7D1-02AB-4679-8C6C-E50C51C73438}" type="pres">
      <dgm:prSet presAssocID="{89FBBCBE-4FC5-4E7D-A471-2C4C58B2AC73}" presName="sibTrans" presStyleLbl="sibTrans1D1" presStyleIdx="4" presStyleCnt="5"/>
      <dgm:spPr/>
      <dgm:t>
        <a:bodyPr/>
        <a:lstStyle/>
        <a:p>
          <a:endParaRPr lang="en-US"/>
        </a:p>
      </dgm:t>
    </dgm:pt>
    <dgm:pt modelId="{268D3229-8996-4F8A-9565-C2CAA848E05C}" type="pres">
      <dgm:prSet presAssocID="{89FBBCBE-4FC5-4E7D-A471-2C4C58B2AC73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7DB56FB-7575-4BFE-B817-771D131F6B21}" type="pres">
      <dgm:prSet presAssocID="{F2A01E14-C9DC-41D4-92E5-94D943012B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DCC42A-C71A-4148-8C39-B6FB2EBA7D13}" type="presOf" srcId="{AED1C8BE-8BB7-438B-83DB-61FB20330B8E}" destId="{DEA21C56-C042-4932-8FB9-1EE027DEE332}" srcOrd="1" destOrd="0" presId="urn:microsoft.com/office/officeart/2005/8/layout/bProcess3"/>
    <dgm:cxn modelId="{D2402A87-6DBA-429B-9893-79AD3A4BBCA6}" srcId="{0DA8DC5A-C2C7-4999-B2FE-A1961F76B826}" destId="{B2F398CB-03AE-4429-B317-FC446C39228A}" srcOrd="0" destOrd="0" parTransId="{088AB521-49CB-41E4-83B7-C9F5D3113C62}" sibTransId="{87E0BFCB-9FCE-4DB2-AEFD-EC1612B84425}"/>
    <dgm:cxn modelId="{480878E4-846D-4D45-A51A-E0D7A0F70742}" srcId="{0DA8DC5A-C2C7-4999-B2FE-A1961F76B826}" destId="{DD9502EE-ED1D-43F7-BF25-005C92EE18FD}" srcOrd="3" destOrd="0" parTransId="{81CCCD4B-F56A-49A8-8F70-9E5D452E8C87}" sibTransId="{AED1C8BE-8BB7-438B-83DB-61FB20330B8E}"/>
    <dgm:cxn modelId="{27FCB1B5-BF9E-43B9-AEBD-5CC5BC8177B1}" type="presOf" srcId="{0F7C4143-B24C-44B5-80E6-3293EED9E2A1}" destId="{09A7BB4E-C9C7-4717-B37E-6EE4F3C9CA51}" srcOrd="0" destOrd="0" presId="urn:microsoft.com/office/officeart/2005/8/layout/bProcess3"/>
    <dgm:cxn modelId="{72884AB4-8209-4593-BB0C-B1E8EAE3CFAC}" type="presOf" srcId="{0A2D2A4A-998C-4392-9F34-68A04F9FC094}" destId="{834343DE-0531-425D-AAD5-F5A154AED1C3}" srcOrd="0" destOrd="0" presId="urn:microsoft.com/office/officeart/2005/8/layout/bProcess3"/>
    <dgm:cxn modelId="{FBBB6488-B476-43A1-B8EC-07F23F6DA27B}" type="presOf" srcId="{89FBBCBE-4FC5-4E7D-A471-2C4C58B2AC73}" destId="{A717C7D1-02AB-4679-8C6C-E50C51C73438}" srcOrd="0" destOrd="0" presId="urn:microsoft.com/office/officeart/2005/8/layout/bProcess3"/>
    <dgm:cxn modelId="{E49626C5-9028-466C-BD3C-EF5428B54AA3}" type="presOf" srcId="{89FBBCBE-4FC5-4E7D-A471-2C4C58B2AC73}" destId="{268D3229-8996-4F8A-9565-C2CAA848E05C}" srcOrd="1" destOrd="0" presId="urn:microsoft.com/office/officeart/2005/8/layout/bProcess3"/>
    <dgm:cxn modelId="{6AB5EB5E-7E00-4942-B692-8B8504862A02}" srcId="{0DA8DC5A-C2C7-4999-B2FE-A1961F76B826}" destId="{F2A01E14-C9DC-41D4-92E5-94D943012BAD}" srcOrd="5" destOrd="0" parTransId="{EA5DD34F-FD57-4F8A-8BEC-A27BCAE2DA4A}" sibTransId="{38746778-3979-4E01-BBC1-EDD6EBD9CCD2}"/>
    <dgm:cxn modelId="{AD54139D-3BE5-4F3F-92EC-142384CC6D1D}" srcId="{0DA8DC5A-C2C7-4999-B2FE-A1961F76B826}" destId="{0F7C4143-B24C-44B5-80E6-3293EED9E2A1}" srcOrd="4" destOrd="0" parTransId="{3D9885C2-5AEE-4908-BD70-6D48835EE570}" sibTransId="{89FBBCBE-4FC5-4E7D-A471-2C4C58B2AC73}"/>
    <dgm:cxn modelId="{36BF5473-6E4F-4C71-9F54-D583A5BB9F72}" type="presOf" srcId="{87E0BFCB-9FCE-4DB2-AEFD-EC1612B84425}" destId="{7150EEC6-EAC7-40B3-91C0-F4B490487C4C}" srcOrd="0" destOrd="0" presId="urn:microsoft.com/office/officeart/2005/8/layout/bProcess3"/>
    <dgm:cxn modelId="{A45459BD-800E-418A-9EB5-0514B31D6840}" type="presOf" srcId="{F2A01E14-C9DC-41D4-92E5-94D943012BAD}" destId="{87DB56FB-7575-4BFE-B817-771D131F6B21}" srcOrd="0" destOrd="0" presId="urn:microsoft.com/office/officeart/2005/8/layout/bProcess3"/>
    <dgm:cxn modelId="{06A48C55-78A2-4E3F-93A2-CF92EE5DD28D}" type="presOf" srcId="{B2F398CB-03AE-4429-B317-FC446C39228A}" destId="{8AF72824-A867-422E-BE2E-567EADD303B9}" srcOrd="0" destOrd="0" presId="urn:microsoft.com/office/officeart/2005/8/layout/bProcess3"/>
    <dgm:cxn modelId="{44370C1F-E564-475A-8EA8-7B5544227B5F}" srcId="{0DA8DC5A-C2C7-4999-B2FE-A1961F76B826}" destId="{0A2D2A4A-998C-4392-9F34-68A04F9FC094}" srcOrd="2" destOrd="0" parTransId="{7B7A20D8-B31E-48AB-8FAF-BB1D9EF1D400}" sibTransId="{565680D2-4BC6-4013-93A7-7734DAA705B3}"/>
    <dgm:cxn modelId="{2F66F389-2BAC-441A-B315-26C2C66D4EFF}" srcId="{0DA8DC5A-C2C7-4999-B2FE-A1961F76B826}" destId="{1FEDDBC6-1E44-4879-9983-483211AA3BB4}" srcOrd="1" destOrd="0" parTransId="{43A1C980-1A63-4EB0-BD9F-099A9DB83F02}" sibTransId="{2AC21AC2-9EDB-463A-AAD1-EEC4AE394925}"/>
    <dgm:cxn modelId="{E4436F2C-8CB7-4D9F-B50E-A6BCCCF319AF}" type="presOf" srcId="{565680D2-4BC6-4013-93A7-7734DAA705B3}" destId="{8E5F1DB1-FEC3-4511-BE7D-45F6D9B08692}" srcOrd="1" destOrd="0" presId="urn:microsoft.com/office/officeart/2005/8/layout/bProcess3"/>
    <dgm:cxn modelId="{1FEA7D96-8473-40D2-90DC-6D5C24353547}" type="presOf" srcId="{1FEDDBC6-1E44-4879-9983-483211AA3BB4}" destId="{4B01D22B-05F6-45BB-8D4B-18C0F8FD9049}" srcOrd="0" destOrd="0" presId="urn:microsoft.com/office/officeart/2005/8/layout/bProcess3"/>
    <dgm:cxn modelId="{E6C627A9-FF85-4109-9C19-57BC3B11447E}" type="presOf" srcId="{DD9502EE-ED1D-43F7-BF25-005C92EE18FD}" destId="{71EDF56E-3187-4E20-9D4F-7AD24735C5C4}" srcOrd="0" destOrd="0" presId="urn:microsoft.com/office/officeart/2005/8/layout/bProcess3"/>
    <dgm:cxn modelId="{049E8A35-E168-4F06-B2B2-AB7488FDDBF6}" type="presOf" srcId="{0DA8DC5A-C2C7-4999-B2FE-A1961F76B826}" destId="{7EF5C6AE-921B-4063-AF5F-79A9CEC4F6D3}" srcOrd="0" destOrd="0" presId="urn:microsoft.com/office/officeart/2005/8/layout/bProcess3"/>
    <dgm:cxn modelId="{2F8C1BA4-31E4-4EDB-BA93-09900AD28492}" type="presOf" srcId="{2AC21AC2-9EDB-463A-AAD1-EEC4AE394925}" destId="{6B0CCB19-76AC-4A01-B6D4-A6F45FD67118}" srcOrd="0" destOrd="0" presId="urn:microsoft.com/office/officeart/2005/8/layout/bProcess3"/>
    <dgm:cxn modelId="{A3E77BEB-671D-4BCE-AB7B-74991EBFE2E0}" type="presOf" srcId="{AED1C8BE-8BB7-438B-83DB-61FB20330B8E}" destId="{D9EC1F2D-DE28-4562-A4B9-A0F530F08418}" srcOrd="0" destOrd="0" presId="urn:microsoft.com/office/officeart/2005/8/layout/bProcess3"/>
    <dgm:cxn modelId="{66F544B8-A88B-49F6-916D-52B48103325B}" type="presOf" srcId="{2AC21AC2-9EDB-463A-AAD1-EEC4AE394925}" destId="{76330820-3F76-4269-8C45-17B7404C9869}" srcOrd="1" destOrd="0" presId="urn:microsoft.com/office/officeart/2005/8/layout/bProcess3"/>
    <dgm:cxn modelId="{CFD7F275-3A19-422B-8072-CC27E1FAE66A}" type="presOf" srcId="{87E0BFCB-9FCE-4DB2-AEFD-EC1612B84425}" destId="{36F49BB6-AF68-4233-94F4-4F30426137F0}" srcOrd="1" destOrd="0" presId="urn:microsoft.com/office/officeart/2005/8/layout/bProcess3"/>
    <dgm:cxn modelId="{506A8508-EB23-412A-8244-1F3567C32232}" type="presOf" srcId="{565680D2-4BC6-4013-93A7-7734DAA705B3}" destId="{A65A1126-038A-4799-95CF-7ACAA7FB5C55}" srcOrd="0" destOrd="0" presId="urn:microsoft.com/office/officeart/2005/8/layout/bProcess3"/>
    <dgm:cxn modelId="{3202F840-ED0F-4B40-8468-DB415616345C}" type="presParOf" srcId="{7EF5C6AE-921B-4063-AF5F-79A9CEC4F6D3}" destId="{8AF72824-A867-422E-BE2E-567EADD303B9}" srcOrd="0" destOrd="0" presId="urn:microsoft.com/office/officeart/2005/8/layout/bProcess3"/>
    <dgm:cxn modelId="{11CD0666-74B2-470B-BF36-F165A43D7561}" type="presParOf" srcId="{7EF5C6AE-921B-4063-AF5F-79A9CEC4F6D3}" destId="{7150EEC6-EAC7-40B3-91C0-F4B490487C4C}" srcOrd="1" destOrd="0" presId="urn:microsoft.com/office/officeart/2005/8/layout/bProcess3"/>
    <dgm:cxn modelId="{0C30BE75-15AE-49B2-96C2-A9F7988F7387}" type="presParOf" srcId="{7150EEC6-EAC7-40B3-91C0-F4B490487C4C}" destId="{36F49BB6-AF68-4233-94F4-4F30426137F0}" srcOrd="0" destOrd="0" presId="urn:microsoft.com/office/officeart/2005/8/layout/bProcess3"/>
    <dgm:cxn modelId="{7B103E9B-7AD2-47D4-8B2F-93FD04851329}" type="presParOf" srcId="{7EF5C6AE-921B-4063-AF5F-79A9CEC4F6D3}" destId="{4B01D22B-05F6-45BB-8D4B-18C0F8FD9049}" srcOrd="2" destOrd="0" presId="urn:microsoft.com/office/officeart/2005/8/layout/bProcess3"/>
    <dgm:cxn modelId="{6E10392D-94D2-4731-8754-0982EE41FB2F}" type="presParOf" srcId="{7EF5C6AE-921B-4063-AF5F-79A9CEC4F6D3}" destId="{6B0CCB19-76AC-4A01-B6D4-A6F45FD67118}" srcOrd="3" destOrd="0" presId="urn:microsoft.com/office/officeart/2005/8/layout/bProcess3"/>
    <dgm:cxn modelId="{5393F67C-59E4-4D8F-8920-B015F533B822}" type="presParOf" srcId="{6B0CCB19-76AC-4A01-B6D4-A6F45FD67118}" destId="{76330820-3F76-4269-8C45-17B7404C9869}" srcOrd="0" destOrd="0" presId="urn:microsoft.com/office/officeart/2005/8/layout/bProcess3"/>
    <dgm:cxn modelId="{07919672-D0F1-4D9C-A34A-2211C32F1D74}" type="presParOf" srcId="{7EF5C6AE-921B-4063-AF5F-79A9CEC4F6D3}" destId="{834343DE-0531-425D-AAD5-F5A154AED1C3}" srcOrd="4" destOrd="0" presId="urn:microsoft.com/office/officeart/2005/8/layout/bProcess3"/>
    <dgm:cxn modelId="{9B34263F-2F5D-455A-99C8-6F19CEC318C3}" type="presParOf" srcId="{7EF5C6AE-921B-4063-AF5F-79A9CEC4F6D3}" destId="{A65A1126-038A-4799-95CF-7ACAA7FB5C55}" srcOrd="5" destOrd="0" presId="urn:microsoft.com/office/officeart/2005/8/layout/bProcess3"/>
    <dgm:cxn modelId="{093A143E-7FB5-4385-80D7-399CD5B18093}" type="presParOf" srcId="{A65A1126-038A-4799-95CF-7ACAA7FB5C55}" destId="{8E5F1DB1-FEC3-4511-BE7D-45F6D9B08692}" srcOrd="0" destOrd="0" presId="urn:microsoft.com/office/officeart/2005/8/layout/bProcess3"/>
    <dgm:cxn modelId="{FA8A3E8D-5674-4AD5-9F8E-D3F4D6B3A82C}" type="presParOf" srcId="{7EF5C6AE-921B-4063-AF5F-79A9CEC4F6D3}" destId="{71EDF56E-3187-4E20-9D4F-7AD24735C5C4}" srcOrd="6" destOrd="0" presId="urn:microsoft.com/office/officeart/2005/8/layout/bProcess3"/>
    <dgm:cxn modelId="{11AD8328-6D45-40CA-BB94-8D89FED7A2B2}" type="presParOf" srcId="{7EF5C6AE-921B-4063-AF5F-79A9CEC4F6D3}" destId="{D9EC1F2D-DE28-4562-A4B9-A0F530F08418}" srcOrd="7" destOrd="0" presId="urn:microsoft.com/office/officeart/2005/8/layout/bProcess3"/>
    <dgm:cxn modelId="{BF81ABAF-B5DD-42DD-BE8A-D0F20EC78944}" type="presParOf" srcId="{D9EC1F2D-DE28-4562-A4B9-A0F530F08418}" destId="{DEA21C56-C042-4932-8FB9-1EE027DEE332}" srcOrd="0" destOrd="0" presId="urn:microsoft.com/office/officeart/2005/8/layout/bProcess3"/>
    <dgm:cxn modelId="{DDE715A0-FE11-4ECB-9D2B-BDD824D5F2DC}" type="presParOf" srcId="{7EF5C6AE-921B-4063-AF5F-79A9CEC4F6D3}" destId="{09A7BB4E-C9C7-4717-B37E-6EE4F3C9CA51}" srcOrd="8" destOrd="0" presId="urn:microsoft.com/office/officeart/2005/8/layout/bProcess3"/>
    <dgm:cxn modelId="{AAAB2D00-3205-46A9-96CE-63F467DC4C0A}" type="presParOf" srcId="{7EF5C6AE-921B-4063-AF5F-79A9CEC4F6D3}" destId="{A717C7D1-02AB-4679-8C6C-E50C51C73438}" srcOrd="9" destOrd="0" presId="urn:microsoft.com/office/officeart/2005/8/layout/bProcess3"/>
    <dgm:cxn modelId="{CFCC30BA-627F-4E5C-8B4A-12C529D09597}" type="presParOf" srcId="{A717C7D1-02AB-4679-8C6C-E50C51C73438}" destId="{268D3229-8996-4F8A-9565-C2CAA848E05C}" srcOrd="0" destOrd="0" presId="urn:microsoft.com/office/officeart/2005/8/layout/bProcess3"/>
    <dgm:cxn modelId="{C2E0D44A-1043-42AB-B4A2-321A1CC137D1}" type="presParOf" srcId="{7EF5C6AE-921B-4063-AF5F-79A9CEC4F6D3}" destId="{87DB56FB-7575-4BFE-B817-771D131F6B2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59D428-2BB4-4A85-9DA2-B6FAEF7A5FA3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63E066-B139-495B-8364-39A80BDD0A2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463550" indent="0" rtl="0"/>
          <a:r>
            <a:rPr lang="en-US" sz="3600">
              <a:solidFill>
                <a:schemeClr val="tx1"/>
              </a:solidFill>
            </a:rPr>
            <a:t>Menambahkan pilihan kategori </a:t>
          </a:r>
          <a:r>
            <a:rPr lang="en-US" sz="3600" i="1">
              <a:solidFill>
                <a:schemeClr val="tx1"/>
              </a:solidFill>
            </a:rPr>
            <a:t>output </a:t>
          </a:r>
          <a:r>
            <a:rPr lang="en-US" sz="3600">
              <a:solidFill>
                <a:schemeClr val="tx1"/>
              </a:solidFill>
            </a:rPr>
            <a:t>pada </a:t>
          </a:r>
          <a:r>
            <a:rPr lang="en-US" sz="3600" i="1">
              <a:solidFill>
                <a:schemeClr val="tx1"/>
              </a:solidFill>
            </a:rPr>
            <a:t>form searching</a:t>
          </a:r>
          <a:r>
            <a:rPr lang="en-US" sz="3600">
              <a:solidFill>
                <a:schemeClr val="tx1"/>
              </a:solidFill>
            </a:rPr>
            <a:t> </a:t>
          </a:r>
          <a:endParaRPr lang="id-ID" sz="3600">
            <a:solidFill>
              <a:schemeClr val="tx1"/>
            </a:solidFill>
          </a:endParaRPr>
        </a:p>
      </dgm:t>
    </dgm:pt>
    <dgm:pt modelId="{9CAC68AF-EB6C-4D89-BAED-B4DBAF6A8524}" type="parTrans" cxnId="{BF7203EE-7936-46AA-A3B1-704CF180F16F}">
      <dgm:prSet/>
      <dgm:spPr/>
      <dgm:t>
        <a:bodyPr/>
        <a:lstStyle/>
        <a:p>
          <a:endParaRPr lang="en-US"/>
        </a:p>
      </dgm:t>
    </dgm:pt>
    <dgm:pt modelId="{B1711E15-1BAB-4251-AAB8-8F0894DD9227}" type="sibTrans" cxnId="{BF7203EE-7936-46AA-A3B1-704CF180F16F}">
      <dgm:prSet/>
      <dgm:spPr/>
      <dgm:t>
        <a:bodyPr/>
        <a:lstStyle/>
        <a:p>
          <a:endParaRPr lang="en-US"/>
        </a:p>
      </dgm:t>
    </dgm:pt>
    <dgm:pt modelId="{008E3E2B-6085-48F4-9C2D-9AAA020A900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463550" indent="0" rtl="0"/>
          <a:r>
            <a:rPr lang="en-US" sz="3600">
              <a:solidFill>
                <a:schemeClr val="tx1"/>
              </a:solidFill>
            </a:rPr>
            <a:t>Menambahkan fitur </a:t>
          </a:r>
          <a:r>
            <a:rPr lang="en-US" sz="3600" i="1">
              <a:solidFill>
                <a:schemeClr val="tx1"/>
              </a:solidFill>
            </a:rPr>
            <a:t>simple searching</a:t>
          </a:r>
          <a:endParaRPr lang="id-ID" sz="3600">
            <a:solidFill>
              <a:schemeClr val="tx1"/>
            </a:solidFill>
          </a:endParaRPr>
        </a:p>
      </dgm:t>
    </dgm:pt>
    <dgm:pt modelId="{94FB1C3E-A448-429B-AC91-6DDFAB5B4598}" type="parTrans" cxnId="{8DE8604F-35B6-43ED-9585-C8204B3D11E9}">
      <dgm:prSet/>
      <dgm:spPr/>
      <dgm:t>
        <a:bodyPr/>
        <a:lstStyle/>
        <a:p>
          <a:endParaRPr lang="en-US"/>
        </a:p>
      </dgm:t>
    </dgm:pt>
    <dgm:pt modelId="{787B4439-9610-4B63-B6EC-27F001472B68}" type="sibTrans" cxnId="{8DE8604F-35B6-43ED-9585-C8204B3D11E9}">
      <dgm:prSet/>
      <dgm:spPr/>
      <dgm:t>
        <a:bodyPr/>
        <a:lstStyle/>
        <a:p>
          <a:endParaRPr lang="en-US"/>
        </a:p>
      </dgm:t>
    </dgm:pt>
    <dgm:pt modelId="{2EBD9CFF-C45C-4BD1-9A71-16DD79B8F2DE}" type="pres">
      <dgm:prSet presAssocID="{4B59D428-2BB4-4A85-9DA2-B6FAEF7A5FA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D7D5D-F0FD-4891-A8BB-5D6EBE231224}" type="pres">
      <dgm:prSet presAssocID="{9A63E066-B139-495B-8364-39A80BDD0A24}" presName="comp" presStyleCnt="0"/>
      <dgm:spPr/>
    </dgm:pt>
    <dgm:pt modelId="{13424AD5-BAD5-466B-A3C1-8AAD0CF6DF69}" type="pres">
      <dgm:prSet presAssocID="{9A63E066-B139-495B-8364-39A80BDD0A24}" presName="box" presStyleLbl="node1" presStyleIdx="0" presStyleCnt="2"/>
      <dgm:spPr/>
      <dgm:t>
        <a:bodyPr/>
        <a:lstStyle/>
        <a:p>
          <a:endParaRPr lang="en-US"/>
        </a:p>
      </dgm:t>
    </dgm:pt>
    <dgm:pt modelId="{BA1E2702-7CED-4112-9407-C76C01A310B8}" type="pres">
      <dgm:prSet presAssocID="{9A63E066-B139-495B-8364-39A80BDD0A24}" presName="img" presStyleLbl="fgImgPlace1" presStyleIdx="0" presStyleCnt="2"/>
      <dgm:spPr/>
    </dgm:pt>
    <dgm:pt modelId="{8F963CC9-0268-4D79-AA06-2B338D64C343}" type="pres">
      <dgm:prSet presAssocID="{9A63E066-B139-495B-8364-39A80BDD0A24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33224-F181-4232-A704-3B115A5DB3B4}" type="pres">
      <dgm:prSet presAssocID="{B1711E15-1BAB-4251-AAB8-8F0894DD9227}" presName="spacer" presStyleCnt="0"/>
      <dgm:spPr/>
    </dgm:pt>
    <dgm:pt modelId="{198B1813-D8A0-42F0-83BC-202843E0BEA7}" type="pres">
      <dgm:prSet presAssocID="{008E3E2B-6085-48F4-9C2D-9AAA020A9004}" presName="comp" presStyleCnt="0"/>
      <dgm:spPr/>
    </dgm:pt>
    <dgm:pt modelId="{26A766BB-CD07-4C33-82A2-EF074D50F160}" type="pres">
      <dgm:prSet presAssocID="{008E3E2B-6085-48F4-9C2D-9AAA020A9004}" presName="box" presStyleLbl="node1" presStyleIdx="1" presStyleCnt="2"/>
      <dgm:spPr/>
      <dgm:t>
        <a:bodyPr/>
        <a:lstStyle/>
        <a:p>
          <a:endParaRPr lang="en-US"/>
        </a:p>
      </dgm:t>
    </dgm:pt>
    <dgm:pt modelId="{5E5E5434-1874-4F89-A295-D4C7F515F2F3}" type="pres">
      <dgm:prSet presAssocID="{008E3E2B-6085-48F4-9C2D-9AAA020A9004}" presName="img" presStyleLbl="fgImgPlace1" presStyleIdx="1" presStyleCnt="2"/>
      <dgm:spPr/>
    </dgm:pt>
    <dgm:pt modelId="{E4F9F758-D2A3-4497-9490-FE3C0E6EEB40}" type="pres">
      <dgm:prSet presAssocID="{008E3E2B-6085-48F4-9C2D-9AAA020A9004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FD0FF8-D99D-470A-B32C-FAAE3E8A6CEC}" type="presOf" srcId="{008E3E2B-6085-48F4-9C2D-9AAA020A9004}" destId="{26A766BB-CD07-4C33-82A2-EF074D50F160}" srcOrd="0" destOrd="0" presId="urn:microsoft.com/office/officeart/2005/8/layout/vList4"/>
    <dgm:cxn modelId="{B71D6CBF-96DD-427A-BF3C-46A45E2B1159}" type="presOf" srcId="{4B59D428-2BB4-4A85-9DA2-B6FAEF7A5FA3}" destId="{2EBD9CFF-C45C-4BD1-9A71-16DD79B8F2DE}" srcOrd="0" destOrd="0" presId="urn:microsoft.com/office/officeart/2005/8/layout/vList4"/>
    <dgm:cxn modelId="{2547BAAF-BA61-4246-8978-CA5E1CDB63FC}" type="presOf" srcId="{9A63E066-B139-495B-8364-39A80BDD0A24}" destId="{8F963CC9-0268-4D79-AA06-2B338D64C343}" srcOrd="1" destOrd="0" presId="urn:microsoft.com/office/officeart/2005/8/layout/vList4"/>
    <dgm:cxn modelId="{F190785D-089B-4E72-8F74-CBA06CEF2926}" type="presOf" srcId="{008E3E2B-6085-48F4-9C2D-9AAA020A9004}" destId="{E4F9F758-D2A3-4497-9490-FE3C0E6EEB40}" srcOrd="1" destOrd="0" presId="urn:microsoft.com/office/officeart/2005/8/layout/vList4"/>
    <dgm:cxn modelId="{BF7203EE-7936-46AA-A3B1-704CF180F16F}" srcId="{4B59D428-2BB4-4A85-9DA2-B6FAEF7A5FA3}" destId="{9A63E066-B139-495B-8364-39A80BDD0A24}" srcOrd="0" destOrd="0" parTransId="{9CAC68AF-EB6C-4D89-BAED-B4DBAF6A8524}" sibTransId="{B1711E15-1BAB-4251-AAB8-8F0894DD9227}"/>
    <dgm:cxn modelId="{8DE8604F-35B6-43ED-9585-C8204B3D11E9}" srcId="{4B59D428-2BB4-4A85-9DA2-B6FAEF7A5FA3}" destId="{008E3E2B-6085-48F4-9C2D-9AAA020A9004}" srcOrd="1" destOrd="0" parTransId="{94FB1C3E-A448-429B-AC91-6DDFAB5B4598}" sibTransId="{787B4439-9610-4B63-B6EC-27F001472B68}"/>
    <dgm:cxn modelId="{FFC8FF68-6371-44AA-A931-81FB5DB13451}" type="presOf" srcId="{9A63E066-B139-495B-8364-39A80BDD0A24}" destId="{13424AD5-BAD5-466B-A3C1-8AAD0CF6DF69}" srcOrd="0" destOrd="0" presId="urn:microsoft.com/office/officeart/2005/8/layout/vList4"/>
    <dgm:cxn modelId="{6A32EF82-3F31-4CD9-B104-BE55C3BB0997}" type="presParOf" srcId="{2EBD9CFF-C45C-4BD1-9A71-16DD79B8F2DE}" destId="{946D7D5D-F0FD-4891-A8BB-5D6EBE231224}" srcOrd="0" destOrd="0" presId="urn:microsoft.com/office/officeart/2005/8/layout/vList4"/>
    <dgm:cxn modelId="{3F1778B0-45A7-4FFA-B018-543BD146E75B}" type="presParOf" srcId="{946D7D5D-F0FD-4891-A8BB-5D6EBE231224}" destId="{13424AD5-BAD5-466B-A3C1-8AAD0CF6DF69}" srcOrd="0" destOrd="0" presId="urn:microsoft.com/office/officeart/2005/8/layout/vList4"/>
    <dgm:cxn modelId="{A0099F17-17A4-4209-8D64-EF1DC74A599A}" type="presParOf" srcId="{946D7D5D-F0FD-4891-A8BB-5D6EBE231224}" destId="{BA1E2702-7CED-4112-9407-C76C01A310B8}" srcOrd="1" destOrd="0" presId="urn:microsoft.com/office/officeart/2005/8/layout/vList4"/>
    <dgm:cxn modelId="{4117E6D1-F713-4C51-B049-BFAA5A3AB542}" type="presParOf" srcId="{946D7D5D-F0FD-4891-A8BB-5D6EBE231224}" destId="{8F963CC9-0268-4D79-AA06-2B338D64C343}" srcOrd="2" destOrd="0" presId="urn:microsoft.com/office/officeart/2005/8/layout/vList4"/>
    <dgm:cxn modelId="{ACE76B4B-B819-4E1E-B363-B2F4F11370FF}" type="presParOf" srcId="{2EBD9CFF-C45C-4BD1-9A71-16DD79B8F2DE}" destId="{58C33224-F181-4232-A704-3B115A5DB3B4}" srcOrd="1" destOrd="0" presId="urn:microsoft.com/office/officeart/2005/8/layout/vList4"/>
    <dgm:cxn modelId="{93EFA427-0D8D-437C-B51F-63567E17A3AA}" type="presParOf" srcId="{2EBD9CFF-C45C-4BD1-9A71-16DD79B8F2DE}" destId="{198B1813-D8A0-42F0-83BC-202843E0BEA7}" srcOrd="2" destOrd="0" presId="urn:microsoft.com/office/officeart/2005/8/layout/vList4"/>
    <dgm:cxn modelId="{42B3BADA-3DDC-4015-A0E8-E4906CAC8704}" type="presParOf" srcId="{198B1813-D8A0-42F0-83BC-202843E0BEA7}" destId="{26A766BB-CD07-4C33-82A2-EF074D50F160}" srcOrd="0" destOrd="0" presId="urn:microsoft.com/office/officeart/2005/8/layout/vList4"/>
    <dgm:cxn modelId="{0BAA585E-1C1E-4957-B2F5-BF39BD63D048}" type="presParOf" srcId="{198B1813-D8A0-42F0-83BC-202843E0BEA7}" destId="{5E5E5434-1874-4F89-A295-D4C7F515F2F3}" srcOrd="1" destOrd="0" presId="urn:microsoft.com/office/officeart/2005/8/layout/vList4"/>
    <dgm:cxn modelId="{B708F56A-B430-4EA6-9CF0-295E3CFEB4A0}" type="presParOf" srcId="{198B1813-D8A0-42F0-83BC-202843E0BEA7}" destId="{E4F9F758-D2A3-4497-9490-FE3C0E6EEB4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97AB1-96DB-47B4-9A80-31A7AD34DF3F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2A3AC-A20E-46D9-AFB8-436123DBDD51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Pendahuluan</a:t>
          </a:r>
          <a:endParaRPr lang="id-ID" sz="2400" kern="1200"/>
        </a:p>
      </dsp:txBody>
      <dsp:txXfrm>
        <a:off x="4736" y="0"/>
        <a:ext cx="2278208" cy="1740535"/>
      </dsp:txXfrm>
    </dsp:sp>
    <dsp:sp modelId="{540EA4F7-C1CC-4095-9C09-E76D3DAC74B3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FCE02-F68A-4576-8DCC-59ADBCC23BCB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Metodologi Penelitian</a:t>
          </a:r>
          <a:endParaRPr lang="id-ID" sz="2400" kern="1200"/>
        </a:p>
      </dsp:txBody>
      <dsp:txXfrm>
        <a:off x="2396855" y="2610802"/>
        <a:ext cx="2278208" cy="1740535"/>
      </dsp:txXfrm>
    </dsp:sp>
    <dsp:sp modelId="{309CEC6C-E70A-411D-ABA3-F5A0158B74DF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FEB47-E2D0-4F0D-B9A5-43D4855B1996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Hasil dan Pembahasan</a:t>
          </a:r>
          <a:endParaRPr lang="id-ID" sz="2400" kern="1200"/>
        </a:p>
      </dsp:txBody>
      <dsp:txXfrm>
        <a:off x="4788975" y="0"/>
        <a:ext cx="2278208" cy="1740535"/>
      </dsp:txXfrm>
    </dsp:sp>
    <dsp:sp modelId="{69FBADE0-F5C4-4DCB-BB82-56E9FFD398A0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8AB24-46C3-4FFD-ACEC-3BFD4DA8564D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Penutup</a:t>
          </a:r>
          <a:endParaRPr lang="id-ID" sz="2400" kern="1200"/>
        </a:p>
      </dsp:txBody>
      <dsp:txXfrm>
        <a:off x="7181094" y="2610802"/>
        <a:ext cx="2278208" cy="1740535"/>
      </dsp:txXfrm>
    </dsp:sp>
    <dsp:sp modelId="{4DE69596-AE06-42E9-89C6-EC23BBAEC735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1B373-CEA2-4997-81E3-A371EED6E8B1}">
      <dsp:nvSpPr>
        <dsp:cNvPr id="0" name=""/>
        <dsp:cNvSpPr/>
      </dsp:nvSpPr>
      <dsp:spPr>
        <a:xfrm>
          <a:off x="62592" y="1393"/>
          <a:ext cx="4792379" cy="19127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“KNOWLEDGE REPRESENTATION ISSUES IN MUSICAL INSTRUMENT ONTOLOGY DESIGN”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(Kolozali, Barthet, Fazekas, &amp; Sandler, 2011) </a:t>
          </a:r>
          <a:endParaRPr lang="id-ID" sz="12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55963" y="94764"/>
        <a:ext cx="4605637" cy="1725963"/>
      </dsp:txXfrm>
    </dsp:sp>
    <dsp:sp modelId="{9E876623-E06A-47C8-9FAB-4379C82EB8EA}">
      <dsp:nvSpPr>
        <dsp:cNvPr id="0" name=""/>
        <dsp:cNvSpPr/>
      </dsp:nvSpPr>
      <dsp:spPr>
        <a:xfrm>
          <a:off x="5173756" y="1393"/>
          <a:ext cx="4792379" cy="19127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“METHONTOLOGY: FROM ONTOLOGICAL ART TOWARDS ONTOLOGICAL ENGINEERING” </a:t>
          </a: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(Fernández-López, Gómez-Pérez, &amp; Juristo, 1997)</a:t>
          </a:r>
          <a:endParaRPr lang="id-ID" sz="12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267127" y="94764"/>
        <a:ext cx="4605637" cy="1725963"/>
      </dsp:txXfrm>
    </dsp:sp>
    <dsp:sp modelId="{3D2BA92E-AE37-4594-81AA-B41847C0E66B}">
      <dsp:nvSpPr>
        <dsp:cNvPr id="0" name=""/>
        <dsp:cNvSpPr/>
      </dsp:nvSpPr>
      <dsp:spPr>
        <a:xfrm>
          <a:off x="62592" y="2232883"/>
          <a:ext cx="4792379" cy="19127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“INTEGRATING ONTOLOGY-BASED APPROACH IN KNOWLEDGE MANAGEMENT SYSTEM (KMS): CONSTRUCTION OF BATIK HERITAGE ONTOLOGY”</a:t>
          </a:r>
          <a:r>
            <a:rPr lang="en-US" sz="2000" kern="12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(S. A. M. Nasir dan N. L. M. Noor, 2010)</a:t>
          </a:r>
          <a:endParaRPr lang="id-ID" sz="12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155963" y="2326254"/>
        <a:ext cx="4605637" cy="1725963"/>
      </dsp:txXfrm>
    </dsp:sp>
    <dsp:sp modelId="{018977C1-8A71-4115-A626-601E2F30B9E1}">
      <dsp:nvSpPr>
        <dsp:cNvPr id="0" name=""/>
        <dsp:cNvSpPr/>
      </dsp:nvSpPr>
      <dsp:spPr>
        <a:xfrm>
          <a:off x="5173756" y="2232883"/>
          <a:ext cx="4792379" cy="19127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“A SEMANTICALLY-ENRICHED DIGITAL PORTAL FOR THE DIGITAL PRESERVATION OF CULTURAL HERITAGE WITH COMMUNITY PARTICIPATION”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(Pramartha, Davis, &amp; Kuan, 2018) </a:t>
          </a:r>
          <a:endParaRPr lang="id-ID" sz="12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267127" y="2326254"/>
        <a:ext cx="4605637" cy="1725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342D4-92B1-469F-A059-26D5842F5E0A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C79FC-F9A7-457F-9534-B57AFEDE42F9}">
      <dsp:nvSpPr>
        <dsp:cNvPr id="0" name=""/>
        <dsp:cNvSpPr/>
      </dsp:nvSpPr>
      <dsp:spPr>
        <a:xfrm>
          <a:off x="808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Identifikasi Permasalahan</a:t>
          </a:r>
          <a:endParaRPr lang="id-ID" sz="1200" kern="1200"/>
        </a:p>
      </dsp:txBody>
      <dsp:txXfrm>
        <a:off x="808" y="0"/>
        <a:ext cx="1296222" cy="1740535"/>
      </dsp:txXfrm>
    </dsp:sp>
    <dsp:sp modelId="{0F5FE89F-F165-4F58-B012-46ECF15A7F65}">
      <dsp:nvSpPr>
        <dsp:cNvPr id="0" name=""/>
        <dsp:cNvSpPr/>
      </dsp:nvSpPr>
      <dsp:spPr>
        <a:xfrm>
          <a:off x="43135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E8DEB-28D3-4D50-A203-AD3FFED3D083}">
      <dsp:nvSpPr>
        <dsp:cNvPr id="0" name=""/>
        <dsp:cNvSpPr/>
      </dsp:nvSpPr>
      <dsp:spPr>
        <a:xfrm>
          <a:off x="1361842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Studi Literatur</a:t>
          </a:r>
          <a:endParaRPr lang="id-ID" sz="1200" kern="1200"/>
        </a:p>
      </dsp:txBody>
      <dsp:txXfrm>
        <a:off x="1361842" y="2610802"/>
        <a:ext cx="1296222" cy="1740535"/>
      </dsp:txXfrm>
    </dsp:sp>
    <dsp:sp modelId="{5D2DBCFE-8886-4FA2-8758-284441C46122}">
      <dsp:nvSpPr>
        <dsp:cNvPr id="0" name=""/>
        <dsp:cNvSpPr/>
      </dsp:nvSpPr>
      <dsp:spPr>
        <a:xfrm>
          <a:off x="17923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9DE09-67A4-4909-A01D-58C82AE6EB9C}">
      <dsp:nvSpPr>
        <dsp:cNvPr id="0" name=""/>
        <dsp:cNvSpPr/>
      </dsp:nvSpPr>
      <dsp:spPr>
        <a:xfrm>
          <a:off x="2722875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Pengumpulan Data</a:t>
          </a:r>
          <a:endParaRPr lang="id-ID" sz="1200" kern="1200"/>
        </a:p>
      </dsp:txBody>
      <dsp:txXfrm>
        <a:off x="2722875" y="0"/>
        <a:ext cx="1296222" cy="1740535"/>
      </dsp:txXfrm>
    </dsp:sp>
    <dsp:sp modelId="{B363754F-A8D3-4174-8576-CA5ED6AEEA54}">
      <dsp:nvSpPr>
        <dsp:cNvPr id="0" name=""/>
        <dsp:cNvSpPr/>
      </dsp:nvSpPr>
      <dsp:spPr>
        <a:xfrm>
          <a:off x="31534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F18E6-46B1-4A44-B522-BE9DB868E08D}">
      <dsp:nvSpPr>
        <dsp:cNvPr id="0" name=""/>
        <dsp:cNvSpPr/>
      </dsp:nvSpPr>
      <dsp:spPr>
        <a:xfrm>
          <a:off x="4083908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Pembangunan Ontologi</a:t>
          </a:r>
          <a:endParaRPr lang="id-ID" sz="1200" kern="1200"/>
        </a:p>
      </dsp:txBody>
      <dsp:txXfrm>
        <a:off x="4083908" y="2610802"/>
        <a:ext cx="1296222" cy="1740535"/>
      </dsp:txXfrm>
    </dsp:sp>
    <dsp:sp modelId="{C339F39A-B8C1-4DA8-B242-FE7ACB160900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F4D1C-9CFF-4C1B-A4E1-E096C6F3BC48}">
      <dsp:nvSpPr>
        <dsp:cNvPr id="0" name=""/>
        <dsp:cNvSpPr/>
      </dsp:nvSpPr>
      <dsp:spPr>
        <a:xfrm>
          <a:off x="5444942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Perancangan Sistem</a:t>
          </a:r>
          <a:endParaRPr lang="id-ID" sz="1200" kern="1200"/>
        </a:p>
      </dsp:txBody>
      <dsp:txXfrm>
        <a:off x="5444942" y="0"/>
        <a:ext cx="1296222" cy="1740535"/>
      </dsp:txXfrm>
    </dsp:sp>
    <dsp:sp modelId="{418B8C20-E621-4623-A922-D3EA9F58E46E}">
      <dsp:nvSpPr>
        <dsp:cNvPr id="0" name=""/>
        <dsp:cNvSpPr/>
      </dsp:nvSpPr>
      <dsp:spPr>
        <a:xfrm>
          <a:off x="58754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4E4A9-D145-4CBD-8C86-29B70E2E7C32}">
      <dsp:nvSpPr>
        <dsp:cNvPr id="0" name=""/>
        <dsp:cNvSpPr/>
      </dsp:nvSpPr>
      <dsp:spPr>
        <a:xfrm>
          <a:off x="6805975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Implementasi Sistem</a:t>
          </a:r>
          <a:endParaRPr lang="id-ID" sz="1200" kern="1200"/>
        </a:p>
      </dsp:txBody>
      <dsp:txXfrm>
        <a:off x="6805975" y="2610802"/>
        <a:ext cx="1296222" cy="1740535"/>
      </dsp:txXfrm>
    </dsp:sp>
    <dsp:sp modelId="{5373CCEC-DF40-49D1-BF2D-EEFF3ECFD183}">
      <dsp:nvSpPr>
        <dsp:cNvPr id="0" name=""/>
        <dsp:cNvSpPr/>
      </dsp:nvSpPr>
      <dsp:spPr>
        <a:xfrm>
          <a:off x="72365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4663E-898A-4233-AB70-EAC3D3C8E88B}">
      <dsp:nvSpPr>
        <dsp:cNvPr id="0" name=""/>
        <dsp:cNvSpPr/>
      </dsp:nvSpPr>
      <dsp:spPr>
        <a:xfrm>
          <a:off x="8167009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Pengujian dan Evaluasi</a:t>
          </a:r>
          <a:endParaRPr lang="id-ID" sz="1200" kern="1200"/>
        </a:p>
      </dsp:txBody>
      <dsp:txXfrm>
        <a:off x="8167009" y="0"/>
        <a:ext cx="1296222" cy="1740535"/>
      </dsp:txXfrm>
    </dsp:sp>
    <dsp:sp modelId="{67152B59-2EF0-4635-A195-CF8D8CBB36F7}">
      <dsp:nvSpPr>
        <dsp:cNvPr id="0" name=""/>
        <dsp:cNvSpPr/>
      </dsp:nvSpPr>
      <dsp:spPr>
        <a:xfrm>
          <a:off x="85975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358EB-765F-423E-80FB-77631DCC1FBF}">
      <dsp:nvSpPr>
        <dsp:cNvPr id="0" name=""/>
        <dsp:cNvSpPr/>
      </dsp:nvSpPr>
      <dsp:spPr>
        <a:xfrm>
          <a:off x="1490558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7866" y="605206"/>
        <a:ext cx="17116" cy="3423"/>
      </dsp:txXfrm>
    </dsp:sp>
    <dsp:sp modelId="{ADAB8B2A-650C-480C-A87A-A9AD68F605D4}">
      <dsp:nvSpPr>
        <dsp:cNvPr id="0" name=""/>
        <dsp:cNvSpPr/>
      </dsp:nvSpPr>
      <dsp:spPr>
        <a:xfrm>
          <a:off x="3953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chemeClr val="tx1"/>
              </a:solidFill>
              <a:latin typeface="+mj-lt"/>
            </a:rPr>
            <a:t>Spesifikasi</a:t>
          </a:r>
          <a:endParaRPr lang="id-ID" sz="1300" kern="1200">
            <a:solidFill>
              <a:schemeClr val="tx1"/>
            </a:solidFill>
            <a:latin typeface="+mj-lt"/>
          </a:endParaRPr>
        </a:p>
      </dsp:txBody>
      <dsp:txXfrm>
        <a:off x="3953" y="160397"/>
        <a:ext cx="1488404" cy="893042"/>
      </dsp:txXfrm>
    </dsp:sp>
    <dsp:sp modelId="{392FA14D-0A11-41B0-82B8-C52AA130F586}">
      <dsp:nvSpPr>
        <dsp:cNvPr id="0" name=""/>
        <dsp:cNvSpPr/>
      </dsp:nvSpPr>
      <dsp:spPr>
        <a:xfrm>
          <a:off x="3321295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68603" y="605206"/>
        <a:ext cx="17116" cy="3423"/>
      </dsp:txXfrm>
    </dsp:sp>
    <dsp:sp modelId="{52F624C7-42E3-42E7-911A-49ABA4EB706C}">
      <dsp:nvSpPr>
        <dsp:cNvPr id="0" name=""/>
        <dsp:cNvSpPr/>
      </dsp:nvSpPr>
      <dsp:spPr>
        <a:xfrm>
          <a:off x="1834691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chemeClr val="tx1"/>
              </a:solidFill>
              <a:latin typeface="+mj-lt"/>
            </a:rPr>
            <a:t>Akuisisi Pengetahuan</a:t>
          </a:r>
          <a:endParaRPr lang="id-ID" sz="1300" kern="1200">
            <a:solidFill>
              <a:schemeClr val="tx1"/>
            </a:solidFill>
            <a:latin typeface="+mj-lt"/>
          </a:endParaRPr>
        </a:p>
      </dsp:txBody>
      <dsp:txXfrm>
        <a:off x="1834691" y="160397"/>
        <a:ext cx="1488404" cy="893042"/>
      </dsp:txXfrm>
    </dsp:sp>
    <dsp:sp modelId="{DC5992CF-DFFE-41A1-B122-D19398032378}">
      <dsp:nvSpPr>
        <dsp:cNvPr id="0" name=""/>
        <dsp:cNvSpPr/>
      </dsp:nvSpPr>
      <dsp:spPr>
        <a:xfrm>
          <a:off x="748156" y="1051639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6957" y="1205794"/>
        <a:ext cx="183872" cy="3423"/>
      </dsp:txXfrm>
    </dsp:sp>
    <dsp:sp modelId="{1B44714B-2781-4998-8229-7BD7F6437235}">
      <dsp:nvSpPr>
        <dsp:cNvPr id="0" name=""/>
        <dsp:cNvSpPr/>
      </dsp:nvSpPr>
      <dsp:spPr>
        <a:xfrm>
          <a:off x="3665428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chemeClr val="tx1"/>
              </a:solidFill>
              <a:latin typeface="+mj-lt"/>
            </a:rPr>
            <a:t>Konseptualisasi</a:t>
          </a:r>
          <a:endParaRPr lang="id-ID" sz="1300" kern="1200">
            <a:solidFill>
              <a:schemeClr val="tx1"/>
            </a:solidFill>
            <a:latin typeface="+mj-lt"/>
          </a:endParaRPr>
        </a:p>
      </dsp:txBody>
      <dsp:txXfrm>
        <a:off x="3665428" y="160397"/>
        <a:ext cx="1488404" cy="893042"/>
      </dsp:txXfrm>
    </dsp:sp>
    <dsp:sp modelId="{247615BC-7799-4CED-97B1-871F914407F8}">
      <dsp:nvSpPr>
        <dsp:cNvPr id="0" name=""/>
        <dsp:cNvSpPr/>
      </dsp:nvSpPr>
      <dsp:spPr>
        <a:xfrm>
          <a:off x="1490558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7866" y="1840582"/>
        <a:ext cx="17116" cy="3423"/>
      </dsp:txXfrm>
    </dsp:sp>
    <dsp:sp modelId="{5634FD1C-024B-4F49-81CF-E87FDB6D3624}">
      <dsp:nvSpPr>
        <dsp:cNvPr id="0" name=""/>
        <dsp:cNvSpPr/>
      </dsp:nvSpPr>
      <dsp:spPr>
        <a:xfrm>
          <a:off x="3953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chemeClr val="tx1"/>
              </a:solidFill>
              <a:latin typeface="+mj-lt"/>
            </a:rPr>
            <a:t>Integrasi</a:t>
          </a:r>
          <a:endParaRPr lang="id-ID" sz="1300" kern="1200">
            <a:solidFill>
              <a:schemeClr val="tx1"/>
            </a:solidFill>
            <a:latin typeface="+mj-lt"/>
          </a:endParaRPr>
        </a:p>
      </dsp:txBody>
      <dsp:txXfrm>
        <a:off x="3953" y="1395772"/>
        <a:ext cx="1488404" cy="893042"/>
      </dsp:txXfrm>
    </dsp:sp>
    <dsp:sp modelId="{8C2D08C6-CB24-44CA-907E-9BDA14FE9BCF}">
      <dsp:nvSpPr>
        <dsp:cNvPr id="0" name=""/>
        <dsp:cNvSpPr/>
      </dsp:nvSpPr>
      <dsp:spPr>
        <a:xfrm>
          <a:off x="3321295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68603" y="1840582"/>
        <a:ext cx="17116" cy="3423"/>
      </dsp:txXfrm>
    </dsp:sp>
    <dsp:sp modelId="{0236C4B3-DCB6-42D8-A245-B4FB813B9E35}">
      <dsp:nvSpPr>
        <dsp:cNvPr id="0" name=""/>
        <dsp:cNvSpPr/>
      </dsp:nvSpPr>
      <dsp:spPr>
        <a:xfrm>
          <a:off x="1834691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chemeClr val="tx1"/>
              </a:solidFill>
              <a:latin typeface="+mj-lt"/>
            </a:rPr>
            <a:t>Implementasi</a:t>
          </a:r>
          <a:endParaRPr lang="id-ID" sz="1300" kern="1200">
            <a:solidFill>
              <a:schemeClr val="tx1"/>
            </a:solidFill>
            <a:latin typeface="+mj-lt"/>
          </a:endParaRPr>
        </a:p>
      </dsp:txBody>
      <dsp:txXfrm>
        <a:off x="1834691" y="1395772"/>
        <a:ext cx="1488404" cy="893042"/>
      </dsp:txXfrm>
    </dsp:sp>
    <dsp:sp modelId="{11B5C741-C41B-48FC-B725-37063F3DD555}">
      <dsp:nvSpPr>
        <dsp:cNvPr id="0" name=""/>
        <dsp:cNvSpPr/>
      </dsp:nvSpPr>
      <dsp:spPr>
        <a:xfrm>
          <a:off x="748156" y="2287015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86957" y="2441170"/>
        <a:ext cx="183872" cy="3423"/>
      </dsp:txXfrm>
    </dsp:sp>
    <dsp:sp modelId="{CC5F4DE0-F4C9-43BC-A19C-E35F8F7B2AEA}">
      <dsp:nvSpPr>
        <dsp:cNvPr id="0" name=""/>
        <dsp:cNvSpPr/>
      </dsp:nvSpPr>
      <dsp:spPr>
        <a:xfrm>
          <a:off x="3665428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chemeClr val="tx1"/>
              </a:solidFill>
              <a:latin typeface="+mj-lt"/>
            </a:rPr>
            <a:t>Evaluasi</a:t>
          </a:r>
          <a:endParaRPr lang="id-ID" sz="1300" kern="1200">
            <a:solidFill>
              <a:schemeClr val="tx1"/>
            </a:solidFill>
            <a:latin typeface="+mj-lt"/>
          </a:endParaRPr>
        </a:p>
      </dsp:txBody>
      <dsp:txXfrm>
        <a:off x="3665428" y="1395772"/>
        <a:ext cx="1488404" cy="893042"/>
      </dsp:txXfrm>
    </dsp:sp>
    <dsp:sp modelId="{2BD93CA6-488D-40A9-973C-4311E109E687}">
      <dsp:nvSpPr>
        <dsp:cNvPr id="0" name=""/>
        <dsp:cNvSpPr/>
      </dsp:nvSpPr>
      <dsp:spPr>
        <a:xfrm>
          <a:off x="3953" y="2631148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>
              <a:solidFill>
                <a:schemeClr val="tx1"/>
              </a:solidFill>
              <a:latin typeface="+mj-lt"/>
            </a:rPr>
            <a:t>Dokumentasi</a:t>
          </a:r>
          <a:endParaRPr lang="id-ID" sz="1300" kern="1200">
            <a:solidFill>
              <a:schemeClr val="tx1"/>
            </a:solidFill>
            <a:latin typeface="+mj-lt"/>
          </a:endParaRPr>
        </a:p>
      </dsp:txBody>
      <dsp:txXfrm>
        <a:off x="3953" y="2631148"/>
        <a:ext cx="1488404" cy="8930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0EEC6-EAC7-40B3-91C0-F4B490487C4C}">
      <dsp:nvSpPr>
        <dsp:cNvPr id="0" name=""/>
        <dsp:cNvSpPr/>
      </dsp:nvSpPr>
      <dsp:spPr>
        <a:xfrm>
          <a:off x="2402358" y="443782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5122" y="487627"/>
        <a:ext cx="18743" cy="3748"/>
      </dsp:txXfrm>
    </dsp:sp>
    <dsp:sp modelId="{8AF72824-A867-422E-BE2E-567EADD303B9}">
      <dsp:nvSpPr>
        <dsp:cNvPr id="0" name=""/>
        <dsp:cNvSpPr/>
      </dsp:nvSpPr>
      <dsp:spPr>
        <a:xfrm>
          <a:off x="77428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/>
              </a:solidFill>
              <a:latin typeface="+mj-lt"/>
            </a:rPr>
            <a:t>Pengumpulan Kebutuhan</a:t>
          </a:r>
          <a:endParaRPr lang="id-ID" sz="1600" kern="1200">
            <a:solidFill>
              <a:schemeClr val="tx1"/>
            </a:solidFill>
            <a:latin typeface="+mj-lt"/>
          </a:endParaRPr>
        </a:p>
      </dsp:txBody>
      <dsp:txXfrm>
        <a:off x="774289" y="541"/>
        <a:ext cx="1629869" cy="977921"/>
      </dsp:txXfrm>
    </dsp:sp>
    <dsp:sp modelId="{6B0CCB19-76AC-4A01-B6D4-A6F45FD67118}">
      <dsp:nvSpPr>
        <dsp:cNvPr id="0" name=""/>
        <dsp:cNvSpPr/>
      </dsp:nvSpPr>
      <dsp:spPr>
        <a:xfrm>
          <a:off x="1589224" y="976663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0606" y="1146923"/>
        <a:ext cx="101974" cy="3748"/>
      </dsp:txXfrm>
    </dsp:sp>
    <dsp:sp modelId="{4B01D22B-05F6-45BB-8D4B-18C0F8FD9049}">
      <dsp:nvSpPr>
        <dsp:cNvPr id="0" name=""/>
        <dsp:cNvSpPr/>
      </dsp:nvSpPr>
      <dsp:spPr>
        <a:xfrm>
          <a:off x="277902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/>
              </a:solidFill>
              <a:latin typeface="+mj-lt"/>
            </a:rPr>
            <a:t>Pembangunan Prototype</a:t>
          </a:r>
          <a:endParaRPr lang="id-ID" sz="1600" kern="1200">
            <a:solidFill>
              <a:schemeClr val="tx1"/>
            </a:solidFill>
            <a:latin typeface="+mj-lt"/>
          </a:endParaRPr>
        </a:p>
      </dsp:txBody>
      <dsp:txXfrm>
        <a:off x="2779029" y="541"/>
        <a:ext cx="1629869" cy="977921"/>
      </dsp:txXfrm>
    </dsp:sp>
    <dsp:sp modelId="{A65A1126-038A-4799-95CF-7ACAA7FB5C55}">
      <dsp:nvSpPr>
        <dsp:cNvPr id="0" name=""/>
        <dsp:cNvSpPr/>
      </dsp:nvSpPr>
      <dsp:spPr>
        <a:xfrm>
          <a:off x="2402358" y="1796573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5122" y="1840419"/>
        <a:ext cx="18743" cy="3748"/>
      </dsp:txXfrm>
    </dsp:sp>
    <dsp:sp modelId="{834343DE-0531-425D-AAD5-F5A154AED1C3}">
      <dsp:nvSpPr>
        <dsp:cNvPr id="0" name=""/>
        <dsp:cNvSpPr/>
      </dsp:nvSpPr>
      <dsp:spPr>
        <a:xfrm>
          <a:off x="77428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/>
              </a:solidFill>
              <a:latin typeface="+mj-lt"/>
            </a:rPr>
            <a:t>Evaluasi Prototype</a:t>
          </a:r>
          <a:endParaRPr lang="id-ID" sz="1600" kern="1200">
            <a:solidFill>
              <a:schemeClr val="tx1"/>
            </a:solidFill>
            <a:latin typeface="+mj-lt"/>
          </a:endParaRPr>
        </a:p>
      </dsp:txBody>
      <dsp:txXfrm>
        <a:off x="774289" y="1353333"/>
        <a:ext cx="1629869" cy="977921"/>
      </dsp:txXfrm>
    </dsp:sp>
    <dsp:sp modelId="{D9EC1F2D-DE28-4562-A4B9-A0F530F08418}">
      <dsp:nvSpPr>
        <dsp:cNvPr id="0" name=""/>
        <dsp:cNvSpPr/>
      </dsp:nvSpPr>
      <dsp:spPr>
        <a:xfrm>
          <a:off x="1589224" y="2329454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0606" y="2499715"/>
        <a:ext cx="101974" cy="3748"/>
      </dsp:txXfrm>
    </dsp:sp>
    <dsp:sp modelId="{71EDF56E-3187-4E20-9D4F-7AD24735C5C4}">
      <dsp:nvSpPr>
        <dsp:cNvPr id="0" name=""/>
        <dsp:cNvSpPr/>
      </dsp:nvSpPr>
      <dsp:spPr>
        <a:xfrm>
          <a:off x="277902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/>
              </a:solidFill>
              <a:latin typeface="+mj-lt"/>
            </a:rPr>
            <a:t>Pembangunan Sistem</a:t>
          </a:r>
          <a:endParaRPr lang="id-ID" sz="1600" kern="1200">
            <a:solidFill>
              <a:schemeClr val="tx1"/>
            </a:solidFill>
            <a:latin typeface="+mj-lt"/>
          </a:endParaRPr>
        </a:p>
      </dsp:txBody>
      <dsp:txXfrm>
        <a:off x="2779029" y="1353333"/>
        <a:ext cx="1629869" cy="977921"/>
      </dsp:txXfrm>
    </dsp:sp>
    <dsp:sp modelId="{A717C7D1-02AB-4679-8C6C-E50C51C73438}">
      <dsp:nvSpPr>
        <dsp:cNvPr id="0" name=""/>
        <dsp:cNvSpPr/>
      </dsp:nvSpPr>
      <dsp:spPr>
        <a:xfrm>
          <a:off x="2402358" y="3149365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5122" y="3193211"/>
        <a:ext cx="18743" cy="3748"/>
      </dsp:txXfrm>
    </dsp:sp>
    <dsp:sp modelId="{09A7BB4E-C9C7-4717-B37E-6EE4F3C9CA51}">
      <dsp:nvSpPr>
        <dsp:cNvPr id="0" name=""/>
        <dsp:cNvSpPr/>
      </dsp:nvSpPr>
      <dsp:spPr>
        <a:xfrm>
          <a:off x="77428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/>
              </a:solidFill>
              <a:latin typeface="+mj-lt"/>
            </a:rPr>
            <a:t>Pengujian Sistem</a:t>
          </a:r>
          <a:endParaRPr lang="id-ID" sz="1600" kern="1200">
            <a:solidFill>
              <a:schemeClr val="tx1"/>
            </a:solidFill>
            <a:latin typeface="+mj-lt"/>
          </a:endParaRPr>
        </a:p>
      </dsp:txBody>
      <dsp:txXfrm>
        <a:off x="774289" y="2706124"/>
        <a:ext cx="1629869" cy="977921"/>
      </dsp:txXfrm>
    </dsp:sp>
    <dsp:sp modelId="{87DB56FB-7575-4BFE-B817-771D131F6B21}">
      <dsp:nvSpPr>
        <dsp:cNvPr id="0" name=""/>
        <dsp:cNvSpPr/>
      </dsp:nvSpPr>
      <dsp:spPr>
        <a:xfrm>
          <a:off x="277902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/>
              </a:solidFill>
              <a:latin typeface="+mj-lt"/>
            </a:rPr>
            <a:t>Evaluasi Sistem</a:t>
          </a:r>
          <a:endParaRPr lang="id-ID" sz="1600" kern="1200">
            <a:solidFill>
              <a:schemeClr val="tx1"/>
            </a:solidFill>
            <a:latin typeface="+mj-lt"/>
          </a:endParaRPr>
        </a:p>
      </dsp:txBody>
      <dsp:txXfrm>
        <a:off x="2779029" y="2706124"/>
        <a:ext cx="1629869" cy="9779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24AD5-BAD5-466B-A3C1-8AAD0CF6DF69}">
      <dsp:nvSpPr>
        <dsp:cNvPr id="0" name=""/>
        <dsp:cNvSpPr/>
      </dsp:nvSpPr>
      <dsp:spPr>
        <a:xfrm>
          <a:off x="0" y="0"/>
          <a:ext cx="10515600" cy="20715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46355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>
              <a:solidFill>
                <a:schemeClr val="tx1"/>
              </a:solidFill>
            </a:rPr>
            <a:t>Menambahkan pilihan kategori </a:t>
          </a:r>
          <a:r>
            <a:rPr lang="en-US" sz="3600" i="1" kern="1200">
              <a:solidFill>
                <a:schemeClr val="tx1"/>
              </a:solidFill>
            </a:rPr>
            <a:t>output </a:t>
          </a:r>
          <a:r>
            <a:rPr lang="en-US" sz="3600" kern="1200">
              <a:solidFill>
                <a:schemeClr val="tx1"/>
              </a:solidFill>
            </a:rPr>
            <a:t>pada </a:t>
          </a:r>
          <a:r>
            <a:rPr lang="en-US" sz="3600" i="1" kern="1200">
              <a:solidFill>
                <a:schemeClr val="tx1"/>
              </a:solidFill>
            </a:rPr>
            <a:t>form searching</a:t>
          </a:r>
          <a:r>
            <a:rPr lang="en-US" sz="3600" kern="1200">
              <a:solidFill>
                <a:schemeClr val="tx1"/>
              </a:solidFill>
            </a:rPr>
            <a:t> </a:t>
          </a:r>
          <a:endParaRPr lang="id-ID" sz="3600" kern="1200">
            <a:solidFill>
              <a:schemeClr val="tx1"/>
            </a:solidFill>
          </a:endParaRPr>
        </a:p>
      </dsp:txBody>
      <dsp:txXfrm>
        <a:off x="2310275" y="0"/>
        <a:ext cx="8205324" cy="2071559"/>
      </dsp:txXfrm>
    </dsp:sp>
    <dsp:sp modelId="{BA1E2702-7CED-4112-9407-C76C01A310B8}">
      <dsp:nvSpPr>
        <dsp:cNvPr id="0" name=""/>
        <dsp:cNvSpPr/>
      </dsp:nvSpPr>
      <dsp:spPr>
        <a:xfrm>
          <a:off x="207155" y="207155"/>
          <a:ext cx="2103120" cy="1657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766BB-CD07-4C33-82A2-EF074D50F160}">
      <dsp:nvSpPr>
        <dsp:cNvPr id="0" name=""/>
        <dsp:cNvSpPr/>
      </dsp:nvSpPr>
      <dsp:spPr>
        <a:xfrm>
          <a:off x="0" y="2278715"/>
          <a:ext cx="10515600" cy="20715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46355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>
              <a:solidFill>
                <a:schemeClr val="tx1"/>
              </a:solidFill>
            </a:rPr>
            <a:t>Menambahkan fitur </a:t>
          </a:r>
          <a:r>
            <a:rPr lang="en-US" sz="3600" i="1" kern="1200">
              <a:solidFill>
                <a:schemeClr val="tx1"/>
              </a:solidFill>
            </a:rPr>
            <a:t>simple searching</a:t>
          </a:r>
          <a:endParaRPr lang="id-ID" sz="3600" kern="1200">
            <a:solidFill>
              <a:schemeClr val="tx1"/>
            </a:solidFill>
          </a:endParaRPr>
        </a:p>
      </dsp:txBody>
      <dsp:txXfrm>
        <a:off x="2310275" y="2278715"/>
        <a:ext cx="8205324" cy="2071559"/>
      </dsp:txXfrm>
    </dsp:sp>
    <dsp:sp modelId="{5E5E5434-1874-4F89-A295-D4C7F515F2F3}">
      <dsp:nvSpPr>
        <dsp:cNvPr id="0" name=""/>
        <dsp:cNvSpPr/>
      </dsp:nvSpPr>
      <dsp:spPr>
        <a:xfrm>
          <a:off x="207155" y="2485871"/>
          <a:ext cx="2103120" cy="165724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3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2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://gamelan.oss.web.i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1DE307-5523-4BA6-9B9D-F9D39CF7CC5B}"/>
              </a:ext>
            </a:extLst>
          </p:cNvPr>
          <p:cNvSpPr/>
          <p:nvPr/>
        </p:nvSpPr>
        <p:spPr>
          <a:xfrm>
            <a:off x="7129672" y="-43"/>
            <a:ext cx="5090038" cy="6858043"/>
          </a:xfrm>
          <a:prstGeom prst="rect">
            <a:avLst/>
          </a:prstGeom>
          <a:gradFill flip="none" rotWithShape="1">
            <a:gsLst>
              <a:gs pos="0">
                <a:srgbClr val="59D1ED"/>
              </a:gs>
              <a:gs pos="100000">
                <a:srgbClr val="4629A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onut 5">
            <a:extLst>
              <a:ext uri="{FF2B5EF4-FFF2-40B4-BE49-F238E27FC236}">
                <a16:creationId xmlns:a16="http://schemas.microsoft.com/office/drawing/2014/main" id="{2A78449A-98A2-43B7-A054-94EA83FE7D9B}"/>
              </a:ext>
            </a:extLst>
          </p:cNvPr>
          <p:cNvSpPr/>
          <p:nvPr/>
        </p:nvSpPr>
        <p:spPr>
          <a:xfrm>
            <a:off x="10696238" y="3078359"/>
            <a:ext cx="3388659" cy="3388659"/>
          </a:xfrm>
          <a:prstGeom prst="donut">
            <a:avLst/>
          </a:prstGeom>
          <a:solidFill>
            <a:srgbClr val="F5F6F8">
              <a:alpha val="1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Donut 4">
            <a:extLst>
              <a:ext uri="{FF2B5EF4-FFF2-40B4-BE49-F238E27FC236}">
                <a16:creationId xmlns:a16="http://schemas.microsoft.com/office/drawing/2014/main" id="{0F937EB2-87A1-49C6-9AA4-C25684D728A5}"/>
              </a:ext>
            </a:extLst>
          </p:cNvPr>
          <p:cNvSpPr/>
          <p:nvPr/>
        </p:nvSpPr>
        <p:spPr>
          <a:xfrm>
            <a:off x="5743287" y="-1364151"/>
            <a:ext cx="3388659" cy="3388659"/>
          </a:xfrm>
          <a:prstGeom prst="donut">
            <a:avLst/>
          </a:prstGeom>
          <a:solidFill>
            <a:srgbClr val="F5F6F8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5BCD26B-B09D-4996-8D1B-3B7BF1700CCC}"/>
              </a:ext>
            </a:extLst>
          </p:cNvPr>
          <p:cNvSpPr/>
          <p:nvPr/>
        </p:nvSpPr>
        <p:spPr>
          <a:xfrm>
            <a:off x="10507891" y="-352035"/>
            <a:ext cx="2784475" cy="2634615"/>
          </a:xfrm>
          <a:custGeom>
            <a:avLst/>
            <a:gdLst/>
            <a:ahLst/>
            <a:cxnLst/>
            <a:rect l="l" t="t" r="r" b="b"/>
            <a:pathLst>
              <a:path w="2784475" h="2634615">
                <a:moveTo>
                  <a:pt x="53208" y="107579"/>
                </a:moveTo>
                <a:lnTo>
                  <a:pt x="32612" y="103353"/>
                </a:lnTo>
                <a:lnTo>
                  <a:pt x="15686" y="91869"/>
                </a:lnTo>
                <a:lnTo>
                  <a:pt x="4220" y="74919"/>
                </a:lnTo>
                <a:lnTo>
                  <a:pt x="0" y="54292"/>
                </a:lnTo>
                <a:lnTo>
                  <a:pt x="4220" y="33665"/>
                </a:lnTo>
                <a:lnTo>
                  <a:pt x="15686" y="16715"/>
                </a:lnTo>
                <a:lnTo>
                  <a:pt x="32612" y="5231"/>
                </a:lnTo>
                <a:lnTo>
                  <a:pt x="53208" y="1005"/>
                </a:lnTo>
                <a:lnTo>
                  <a:pt x="74228" y="5231"/>
                </a:lnTo>
                <a:lnTo>
                  <a:pt x="91106" y="16715"/>
                </a:lnTo>
                <a:lnTo>
                  <a:pt x="102338" y="33665"/>
                </a:lnTo>
                <a:lnTo>
                  <a:pt x="106416" y="54292"/>
                </a:lnTo>
                <a:lnTo>
                  <a:pt x="102197" y="74919"/>
                </a:lnTo>
                <a:lnTo>
                  <a:pt x="90730" y="91869"/>
                </a:lnTo>
                <a:lnTo>
                  <a:pt x="73804" y="103353"/>
                </a:lnTo>
                <a:lnTo>
                  <a:pt x="53208" y="107579"/>
                </a:lnTo>
                <a:close/>
              </a:path>
              <a:path w="2784475" h="2634615">
                <a:moveTo>
                  <a:pt x="722827" y="106574"/>
                </a:moveTo>
                <a:lnTo>
                  <a:pt x="702231" y="102348"/>
                </a:lnTo>
                <a:lnTo>
                  <a:pt x="685305" y="90864"/>
                </a:lnTo>
                <a:lnTo>
                  <a:pt x="673838" y="73913"/>
                </a:lnTo>
                <a:lnTo>
                  <a:pt x="669619" y="53287"/>
                </a:lnTo>
                <a:lnTo>
                  <a:pt x="673838" y="32660"/>
                </a:lnTo>
                <a:lnTo>
                  <a:pt x="685305" y="15709"/>
                </a:lnTo>
                <a:lnTo>
                  <a:pt x="702231" y="4225"/>
                </a:lnTo>
                <a:lnTo>
                  <a:pt x="722827" y="0"/>
                </a:lnTo>
                <a:lnTo>
                  <a:pt x="743423" y="4225"/>
                </a:lnTo>
                <a:lnTo>
                  <a:pt x="760349" y="15709"/>
                </a:lnTo>
                <a:lnTo>
                  <a:pt x="771815" y="32660"/>
                </a:lnTo>
                <a:lnTo>
                  <a:pt x="776035" y="53287"/>
                </a:lnTo>
                <a:lnTo>
                  <a:pt x="771815" y="73913"/>
                </a:lnTo>
                <a:lnTo>
                  <a:pt x="760349" y="90864"/>
                </a:lnTo>
                <a:lnTo>
                  <a:pt x="743423" y="102348"/>
                </a:lnTo>
                <a:lnTo>
                  <a:pt x="722827" y="106574"/>
                </a:lnTo>
                <a:close/>
              </a:path>
              <a:path w="2784475" h="2634615">
                <a:moveTo>
                  <a:pt x="1391442" y="106574"/>
                </a:moveTo>
                <a:lnTo>
                  <a:pt x="1370845" y="102348"/>
                </a:lnTo>
                <a:lnTo>
                  <a:pt x="1353920" y="90864"/>
                </a:lnTo>
                <a:lnTo>
                  <a:pt x="1342453" y="73913"/>
                </a:lnTo>
                <a:lnTo>
                  <a:pt x="1338234" y="53287"/>
                </a:lnTo>
                <a:lnTo>
                  <a:pt x="1342453" y="32660"/>
                </a:lnTo>
                <a:lnTo>
                  <a:pt x="1353920" y="15709"/>
                </a:lnTo>
                <a:lnTo>
                  <a:pt x="1370845" y="4225"/>
                </a:lnTo>
                <a:lnTo>
                  <a:pt x="1391442" y="0"/>
                </a:lnTo>
                <a:lnTo>
                  <a:pt x="1412461" y="4225"/>
                </a:lnTo>
                <a:lnTo>
                  <a:pt x="1429340" y="15709"/>
                </a:lnTo>
                <a:lnTo>
                  <a:pt x="1440571" y="32660"/>
                </a:lnTo>
                <a:lnTo>
                  <a:pt x="1444650" y="53287"/>
                </a:lnTo>
                <a:lnTo>
                  <a:pt x="1440430" y="73913"/>
                </a:lnTo>
                <a:lnTo>
                  <a:pt x="1428963" y="90864"/>
                </a:lnTo>
                <a:lnTo>
                  <a:pt x="1412038" y="102348"/>
                </a:lnTo>
                <a:lnTo>
                  <a:pt x="1391442" y="106574"/>
                </a:lnTo>
                <a:close/>
              </a:path>
              <a:path w="2784475" h="2634615">
                <a:moveTo>
                  <a:pt x="2061060" y="106574"/>
                </a:moveTo>
                <a:lnTo>
                  <a:pt x="2040464" y="102348"/>
                </a:lnTo>
                <a:lnTo>
                  <a:pt x="2023539" y="90864"/>
                </a:lnTo>
                <a:lnTo>
                  <a:pt x="2012072" y="73913"/>
                </a:lnTo>
                <a:lnTo>
                  <a:pt x="2007852" y="53287"/>
                </a:lnTo>
                <a:lnTo>
                  <a:pt x="2012072" y="32660"/>
                </a:lnTo>
                <a:lnTo>
                  <a:pt x="2023539" y="15709"/>
                </a:lnTo>
                <a:lnTo>
                  <a:pt x="2040464" y="4225"/>
                </a:lnTo>
                <a:lnTo>
                  <a:pt x="2061060" y="0"/>
                </a:lnTo>
                <a:lnTo>
                  <a:pt x="2081657" y="4225"/>
                </a:lnTo>
                <a:lnTo>
                  <a:pt x="2098582" y="15709"/>
                </a:lnTo>
                <a:lnTo>
                  <a:pt x="2110049" y="32660"/>
                </a:lnTo>
                <a:lnTo>
                  <a:pt x="2114268" y="53287"/>
                </a:lnTo>
                <a:lnTo>
                  <a:pt x="2110049" y="73913"/>
                </a:lnTo>
                <a:lnTo>
                  <a:pt x="2098582" y="90864"/>
                </a:lnTo>
                <a:lnTo>
                  <a:pt x="2081657" y="102348"/>
                </a:lnTo>
                <a:lnTo>
                  <a:pt x="2061060" y="106574"/>
                </a:lnTo>
                <a:close/>
              </a:path>
              <a:path w="2784475" h="2634615">
                <a:moveTo>
                  <a:pt x="2729675" y="107579"/>
                </a:moveTo>
                <a:lnTo>
                  <a:pt x="2709079" y="103353"/>
                </a:lnTo>
                <a:lnTo>
                  <a:pt x="2692153" y="91869"/>
                </a:lnTo>
                <a:lnTo>
                  <a:pt x="2680687" y="74919"/>
                </a:lnTo>
                <a:lnTo>
                  <a:pt x="2676467" y="54292"/>
                </a:lnTo>
                <a:lnTo>
                  <a:pt x="2680687" y="33665"/>
                </a:lnTo>
                <a:lnTo>
                  <a:pt x="2692153" y="16715"/>
                </a:lnTo>
                <a:lnTo>
                  <a:pt x="2709079" y="5231"/>
                </a:lnTo>
                <a:lnTo>
                  <a:pt x="2729675" y="1005"/>
                </a:lnTo>
                <a:lnTo>
                  <a:pt x="2750271" y="5231"/>
                </a:lnTo>
                <a:lnTo>
                  <a:pt x="2767197" y="16715"/>
                </a:lnTo>
                <a:lnTo>
                  <a:pt x="2778663" y="33665"/>
                </a:lnTo>
                <a:lnTo>
                  <a:pt x="2782883" y="54292"/>
                </a:lnTo>
                <a:lnTo>
                  <a:pt x="2778663" y="74919"/>
                </a:lnTo>
                <a:lnTo>
                  <a:pt x="2767197" y="91869"/>
                </a:lnTo>
                <a:lnTo>
                  <a:pt x="2750271" y="103353"/>
                </a:lnTo>
                <a:lnTo>
                  <a:pt x="2729675" y="107579"/>
                </a:lnTo>
                <a:close/>
              </a:path>
              <a:path w="2784475" h="2634615">
                <a:moveTo>
                  <a:pt x="53208" y="618331"/>
                </a:moveTo>
                <a:close/>
              </a:path>
              <a:path w="2784475" h="2634615">
                <a:moveTo>
                  <a:pt x="53208" y="724905"/>
                </a:moveTo>
                <a:lnTo>
                  <a:pt x="32612" y="720679"/>
                </a:lnTo>
                <a:lnTo>
                  <a:pt x="15686" y="709195"/>
                </a:lnTo>
                <a:lnTo>
                  <a:pt x="4219" y="692245"/>
                </a:lnTo>
                <a:lnTo>
                  <a:pt x="0" y="671618"/>
                </a:lnTo>
                <a:lnTo>
                  <a:pt x="4219" y="650991"/>
                </a:lnTo>
                <a:lnTo>
                  <a:pt x="15686" y="634040"/>
                </a:lnTo>
                <a:lnTo>
                  <a:pt x="32612" y="622557"/>
                </a:lnTo>
                <a:lnTo>
                  <a:pt x="53208" y="618331"/>
                </a:lnTo>
                <a:lnTo>
                  <a:pt x="74369" y="622557"/>
                </a:lnTo>
                <a:lnTo>
                  <a:pt x="91483" y="634040"/>
                </a:lnTo>
                <a:lnTo>
                  <a:pt x="102761" y="650991"/>
                </a:lnTo>
                <a:lnTo>
                  <a:pt x="106416" y="671618"/>
                </a:lnTo>
                <a:lnTo>
                  <a:pt x="102196" y="692245"/>
                </a:lnTo>
                <a:lnTo>
                  <a:pt x="90730" y="709195"/>
                </a:lnTo>
                <a:lnTo>
                  <a:pt x="73804" y="720679"/>
                </a:lnTo>
                <a:lnTo>
                  <a:pt x="53208" y="724905"/>
                </a:lnTo>
                <a:close/>
              </a:path>
              <a:path w="2784475" h="2634615">
                <a:moveTo>
                  <a:pt x="722827" y="724905"/>
                </a:moveTo>
                <a:lnTo>
                  <a:pt x="702230" y="720679"/>
                </a:lnTo>
                <a:lnTo>
                  <a:pt x="685305" y="709195"/>
                </a:lnTo>
                <a:lnTo>
                  <a:pt x="673838" y="692245"/>
                </a:lnTo>
                <a:lnTo>
                  <a:pt x="669618" y="671618"/>
                </a:lnTo>
                <a:lnTo>
                  <a:pt x="673838" y="650991"/>
                </a:lnTo>
                <a:lnTo>
                  <a:pt x="685305" y="634040"/>
                </a:lnTo>
                <a:lnTo>
                  <a:pt x="702230" y="622557"/>
                </a:lnTo>
                <a:lnTo>
                  <a:pt x="722827" y="618331"/>
                </a:lnTo>
                <a:lnTo>
                  <a:pt x="743423" y="622557"/>
                </a:lnTo>
                <a:lnTo>
                  <a:pt x="760348" y="634040"/>
                </a:lnTo>
                <a:lnTo>
                  <a:pt x="771815" y="650991"/>
                </a:lnTo>
                <a:lnTo>
                  <a:pt x="776035" y="671618"/>
                </a:lnTo>
                <a:lnTo>
                  <a:pt x="771815" y="692245"/>
                </a:lnTo>
                <a:lnTo>
                  <a:pt x="760348" y="709195"/>
                </a:lnTo>
                <a:lnTo>
                  <a:pt x="743423" y="720679"/>
                </a:lnTo>
                <a:lnTo>
                  <a:pt x="722827" y="724905"/>
                </a:lnTo>
                <a:close/>
              </a:path>
              <a:path w="2784475" h="2634615">
                <a:moveTo>
                  <a:pt x="1391441" y="724905"/>
                </a:moveTo>
                <a:lnTo>
                  <a:pt x="1370845" y="720679"/>
                </a:lnTo>
                <a:lnTo>
                  <a:pt x="1353920" y="709195"/>
                </a:lnTo>
                <a:lnTo>
                  <a:pt x="1342453" y="692245"/>
                </a:lnTo>
                <a:lnTo>
                  <a:pt x="1338233" y="671618"/>
                </a:lnTo>
                <a:lnTo>
                  <a:pt x="1342453" y="650991"/>
                </a:lnTo>
                <a:lnTo>
                  <a:pt x="1353920" y="634040"/>
                </a:lnTo>
                <a:lnTo>
                  <a:pt x="1370845" y="622557"/>
                </a:lnTo>
                <a:lnTo>
                  <a:pt x="1391441" y="618331"/>
                </a:lnTo>
                <a:lnTo>
                  <a:pt x="1412602" y="622557"/>
                </a:lnTo>
                <a:lnTo>
                  <a:pt x="1429716" y="634040"/>
                </a:lnTo>
                <a:lnTo>
                  <a:pt x="1440995" y="650991"/>
                </a:lnTo>
                <a:lnTo>
                  <a:pt x="1444649" y="671618"/>
                </a:lnTo>
                <a:lnTo>
                  <a:pt x="1440430" y="692245"/>
                </a:lnTo>
                <a:lnTo>
                  <a:pt x="1428963" y="709195"/>
                </a:lnTo>
                <a:lnTo>
                  <a:pt x="1412038" y="720679"/>
                </a:lnTo>
                <a:lnTo>
                  <a:pt x="1391441" y="724905"/>
                </a:lnTo>
                <a:close/>
              </a:path>
              <a:path w="2784475" h="2634615">
                <a:moveTo>
                  <a:pt x="2061060" y="724905"/>
                </a:moveTo>
                <a:lnTo>
                  <a:pt x="2040464" y="720679"/>
                </a:lnTo>
                <a:lnTo>
                  <a:pt x="2023538" y="709195"/>
                </a:lnTo>
                <a:lnTo>
                  <a:pt x="2012072" y="692245"/>
                </a:lnTo>
                <a:lnTo>
                  <a:pt x="2007852" y="671618"/>
                </a:lnTo>
                <a:lnTo>
                  <a:pt x="2012072" y="650991"/>
                </a:lnTo>
                <a:lnTo>
                  <a:pt x="2023538" y="634040"/>
                </a:lnTo>
                <a:lnTo>
                  <a:pt x="2040464" y="622557"/>
                </a:lnTo>
                <a:lnTo>
                  <a:pt x="2061060" y="618331"/>
                </a:lnTo>
                <a:lnTo>
                  <a:pt x="2082080" y="622557"/>
                </a:lnTo>
                <a:lnTo>
                  <a:pt x="2098958" y="634040"/>
                </a:lnTo>
                <a:lnTo>
                  <a:pt x="2110190" y="650991"/>
                </a:lnTo>
                <a:lnTo>
                  <a:pt x="2114268" y="671618"/>
                </a:lnTo>
                <a:lnTo>
                  <a:pt x="2110049" y="692245"/>
                </a:lnTo>
                <a:lnTo>
                  <a:pt x="2098582" y="709195"/>
                </a:lnTo>
                <a:lnTo>
                  <a:pt x="2081656" y="720679"/>
                </a:lnTo>
                <a:lnTo>
                  <a:pt x="2061060" y="724905"/>
                </a:lnTo>
                <a:close/>
              </a:path>
              <a:path w="2784475" h="2634615">
                <a:moveTo>
                  <a:pt x="2730679" y="724905"/>
                </a:moveTo>
                <a:lnTo>
                  <a:pt x="2710083" y="720679"/>
                </a:lnTo>
                <a:lnTo>
                  <a:pt x="2693157" y="709195"/>
                </a:lnTo>
                <a:lnTo>
                  <a:pt x="2681690" y="692245"/>
                </a:lnTo>
                <a:lnTo>
                  <a:pt x="2677471" y="671618"/>
                </a:lnTo>
                <a:lnTo>
                  <a:pt x="2681690" y="650991"/>
                </a:lnTo>
                <a:lnTo>
                  <a:pt x="2693157" y="634040"/>
                </a:lnTo>
                <a:lnTo>
                  <a:pt x="2710083" y="622557"/>
                </a:lnTo>
                <a:lnTo>
                  <a:pt x="2730679" y="618331"/>
                </a:lnTo>
                <a:lnTo>
                  <a:pt x="2751275" y="622557"/>
                </a:lnTo>
                <a:lnTo>
                  <a:pt x="2768200" y="634040"/>
                </a:lnTo>
                <a:lnTo>
                  <a:pt x="2779667" y="650991"/>
                </a:lnTo>
                <a:lnTo>
                  <a:pt x="2783887" y="671618"/>
                </a:lnTo>
                <a:lnTo>
                  <a:pt x="2779667" y="692245"/>
                </a:lnTo>
                <a:lnTo>
                  <a:pt x="2768200" y="709195"/>
                </a:lnTo>
                <a:lnTo>
                  <a:pt x="2751275" y="720679"/>
                </a:lnTo>
                <a:lnTo>
                  <a:pt x="2730679" y="724905"/>
                </a:lnTo>
                <a:close/>
              </a:path>
              <a:path w="2784475" h="2634615">
                <a:moveTo>
                  <a:pt x="53208" y="1254760"/>
                </a:moveTo>
                <a:close/>
              </a:path>
              <a:path w="2784475" h="2634615">
                <a:moveTo>
                  <a:pt x="53208" y="1361334"/>
                </a:moveTo>
                <a:lnTo>
                  <a:pt x="32611" y="1357108"/>
                </a:lnTo>
                <a:lnTo>
                  <a:pt x="15686" y="1345624"/>
                </a:lnTo>
                <a:lnTo>
                  <a:pt x="4219" y="1328673"/>
                </a:lnTo>
                <a:lnTo>
                  <a:pt x="0" y="1308047"/>
                </a:lnTo>
                <a:lnTo>
                  <a:pt x="4219" y="1287420"/>
                </a:lnTo>
                <a:lnTo>
                  <a:pt x="15686" y="1270469"/>
                </a:lnTo>
                <a:lnTo>
                  <a:pt x="32611" y="1258985"/>
                </a:lnTo>
                <a:lnTo>
                  <a:pt x="53208" y="1254760"/>
                </a:lnTo>
                <a:lnTo>
                  <a:pt x="74368" y="1258985"/>
                </a:lnTo>
                <a:lnTo>
                  <a:pt x="91482" y="1270469"/>
                </a:lnTo>
                <a:lnTo>
                  <a:pt x="102761" y="1287420"/>
                </a:lnTo>
                <a:lnTo>
                  <a:pt x="106416" y="1308047"/>
                </a:lnTo>
                <a:lnTo>
                  <a:pt x="102196" y="1328673"/>
                </a:lnTo>
                <a:lnTo>
                  <a:pt x="90729" y="1345624"/>
                </a:lnTo>
                <a:lnTo>
                  <a:pt x="73804" y="1357108"/>
                </a:lnTo>
                <a:lnTo>
                  <a:pt x="53208" y="1361334"/>
                </a:lnTo>
                <a:close/>
              </a:path>
              <a:path w="2784475" h="2634615">
                <a:moveTo>
                  <a:pt x="722826" y="1361334"/>
                </a:moveTo>
                <a:lnTo>
                  <a:pt x="702230" y="1357108"/>
                </a:lnTo>
                <a:lnTo>
                  <a:pt x="685305" y="1345624"/>
                </a:lnTo>
                <a:lnTo>
                  <a:pt x="673838" y="1328673"/>
                </a:lnTo>
                <a:lnTo>
                  <a:pt x="669618" y="1308047"/>
                </a:lnTo>
                <a:lnTo>
                  <a:pt x="673838" y="1287420"/>
                </a:lnTo>
                <a:lnTo>
                  <a:pt x="685305" y="1270469"/>
                </a:lnTo>
                <a:lnTo>
                  <a:pt x="702230" y="1258985"/>
                </a:lnTo>
                <a:lnTo>
                  <a:pt x="722826" y="1254760"/>
                </a:lnTo>
                <a:lnTo>
                  <a:pt x="743422" y="1258985"/>
                </a:lnTo>
                <a:lnTo>
                  <a:pt x="760348" y="1270469"/>
                </a:lnTo>
                <a:lnTo>
                  <a:pt x="771815" y="1287420"/>
                </a:lnTo>
                <a:lnTo>
                  <a:pt x="776034" y="1308047"/>
                </a:lnTo>
                <a:lnTo>
                  <a:pt x="771815" y="1328673"/>
                </a:lnTo>
                <a:lnTo>
                  <a:pt x="760348" y="1345624"/>
                </a:lnTo>
                <a:lnTo>
                  <a:pt x="743422" y="1357108"/>
                </a:lnTo>
                <a:lnTo>
                  <a:pt x="722826" y="1361334"/>
                </a:lnTo>
                <a:close/>
              </a:path>
              <a:path w="2784475" h="2634615">
                <a:moveTo>
                  <a:pt x="1392445" y="1361334"/>
                </a:moveTo>
                <a:lnTo>
                  <a:pt x="1371849" y="1357108"/>
                </a:lnTo>
                <a:lnTo>
                  <a:pt x="1354923" y="1345624"/>
                </a:lnTo>
                <a:lnTo>
                  <a:pt x="1343457" y="1328673"/>
                </a:lnTo>
                <a:lnTo>
                  <a:pt x="1339237" y="1308047"/>
                </a:lnTo>
                <a:lnTo>
                  <a:pt x="1343457" y="1287420"/>
                </a:lnTo>
                <a:lnTo>
                  <a:pt x="1354923" y="1270469"/>
                </a:lnTo>
                <a:lnTo>
                  <a:pt x="1371849" y="1258985"/>
                </a:lnTo>
                <a:lnTo>
                  <a:pt x="1392445" y="1254760"/>
                </a:lnTo>
                <a:lnTo>
                  <a:pt x="1413041" y="1258985"/>
                </a:lnTo>
                <a:lnTo>
                  <a:pt x="1429967" y="1270469"/>
                </a:lnTo>
                <a:lnTo>
                  <a:pt x="1441434" y="1287420"/>
                </a:lnTo>
                <a:lnTo>
                  <a:pt x="1445653" y="1308047"/>
                </a:lnTo>
                <a:lnTo>
                  <a:pt x="1441434" y="1328673"/>
                </a:lnTo>
                <a:lnTo>
                  <a:pt x="1429967" y="1345624"/>
                </a:lnTo>
                <a:lnTo>
                  <a:pt x="1413041" y="1357108"/>
                </a:lnTo>
                <a:lnTo>
                  <a:pt x="1392445" y="1361334"/>
                </a:lnTo>
                <a:close/>
              </a:path>
              <a:path w="2784475" h="2634615">
                <a:moveTo>
                  <a:pt x="2061060" y="1361334"/>
                </a:moveTo>
                <a:lnTo>
                  <a:pt x="2040464" y="1357108"/>
                </a:lnTo>
                <a:lnTo>
                  <a:pt x="2023538" y="1345624"/>
                </a:lnTo>
                <a:lnTo>
                  <a:pt x="2012071" y="1328673"/>
                </a:lnTo>
                <a:lnTo>
                  <a:pt x="2007852" y="1308047"/>
                </a:lnTo>
                <a:lnTo>
                  <a:pt x="2012071" y="1287420"/>
                </a:lnTo>
                <a:lnTo>
                  <a:pt x="2023538" y="1270469"/>
                </a:lnTo>
                <a:lnTo>
                  <a:pt x="2040464" y="1258985"/>
                </a:lnTo>
                <a:lnTo>
                  <a:pt x="2061060" y="1254760"/>
                </a:lnTo>
                <a:lnTo>
                  <a:pt x="2082080" y="1258985"/>
                </a:lnTo>
                <a:lnTo>
                  <a:pt x="2098958" y="1270469"/>
                </a:lnTo>
                <a:lnTo>
                  <a:pt x="2110190" y="1287420"/>
                </a:lnTo>
                <a:lnTo>
                  <a:pt x="2114268" y="1308047"/>
                </a:lnTo>
                <a:lnTo>
                  <a:pt x="2110048" y="1328673"/>
                </a:lnTo>
                <a:lnTo>
                  <a:pt x="2098582" y="1345624"/>
                </a:lnTo>
                <a:lnTo>
                  <a:pt x="2081656" y="1357108"/>
                </a:lnTo>
                <a:lnTo>
                  <a:pt x="2061060" y="1361334"/>
                </a:lnTo>
                <a:close/>
              </a:path>
              <a:path w="2784475" h="2634615">
                <a:moveTo>
                  <a:pt x="2730679" y="1361334"/>
                </a:moveTo>
                <a:lnTo>
                  <a:pt x="2710082" y="1357108"/>
                </a:lnTo>
                <a:lnTo>
                  <a:pt x="2693157" y="1345624"/>
                </a:lnTo>
                <a:lnTo>
                  <a:pt x="2681690" y="1328673"/>
                </a:lnTo>
                <a:lnTo>
                  <a:pt x="2677471" y="1308047"/>
                </a:lnTo>
                <a:lnTo>
                  <a:pt x="2681690" y="1287420"/>
                </a:lnTo>
                <a:lnTo>
                  <a:pt x="2693157" y="1270469"/>
                </a:lnTo>
                <a:lnTo>
                  <a:pt x="2710082" y="1258985"/>
                </a:lnTo>
                <a:lnTo>
                  <a:pt x="2730679" y="1254760"/>
                </a:lnTo>
                <a:lnTo>
                  <a:pt x="2751275" y="1258985"/>
                </a:lnTo>
                <a:lnTo>
                  <a:pt x="2768200" y="1270469"/>
                </a:lnTo>
                <a:lnTo>
                  <a:pt x="2779667" y="1287420"/>
                </a:lnTo>
                <a:lnTo>
                  <a:pt x="2783886" y="1308047"/>
                </a:lnTo>
                <a:lnTo>
                  <a:pt x="2779667" y="1328673"/>
                </a:lnTo>
                <a:lnTo>
                  <a:pt x="2768200" y="1345624"/>
                </a:lnTo>
                <a:lnTo>
                  <a:pt x="2751275" y="1357108"/>
                </a:lnTo>
                <a:lnTo>
                  <a:pt x="2730679" y="1361334"/>
                </a:lnTo>
                <a:close/>
              </a:path>
              <a:path w="2784475" h="2634615">
                <a:moveTo>
                  <a:pt x="54211" y="1873091"/>
                </a:moveTo>
                <a:close/>
              </a:path>
              <a:path w="2784475" h="2634615">
                <a:moveTo>
                  <a:pt x="54211" y="1979665"/>
                </a:moveTo>
                <a:lnTo>
                  <a:pt x="33615" y="1975439"/>
                </a:lnTo>
                <a:lnTo>
                  <a:pt x="16690" y="1963955"/>
                </a:lnTo>
                <a:lnTo>
                  <a:pt x="5223" y="1947005"/>
                </a:lnTo>
                <a:lnTo>
                  <a:pt x="1003" y="1926378"/>
                </a:lnTo>
                <a:lnTo>
                  <a:pt x="5223" y="1905751"/>
                </a:lnTo>
                <a:lnTo>
                  <a:pt x="16690" y="1888800"/>
                </a:lnTo>
                <a:lnTo>
                  <a:pt x="33615" y="1877317"/>
                </a:lnTo>
                <a:lnTo>
                  <a:pt x="54211" y="1873091"/>
                </a:lnTo>
                <a:lnTo>
                  <a:pt x="74807" y="1877317"/>
                </a:lnTo>
                <a:lnTo>
                  <a:pt x="91733" y="1888800"/>
                </a:lnTo>
                <a:lnTo>
                  <a:pt x="103200" y="1905751"/>
                </a:lnTo>
                <a:lnTo>
                  <a:pt x="107419" y="1926378"/>
                </a:lnTo>
                <a:lnTo>
                  <a:pt x="103200" y="1947005"/>
                </a:lnTo>
                <a:lnTo>
                  <a:pt x="91733" y="1963955"/>
                </a:lnTo>
                <a:lnTo>
                  <a:pt x="74807" y="1975439"/>
                </a:lnTo>
                <a:lnTo>
                  <a:pt x="54211" y="1979665"/>
                </a:lnTo>
                <a:close/>
              </a:path>
              <a:path w="2784475" h="2634615">
                <a:moveTo>
                  <a:pt x="722826" y="1979665"/>
                </a:moveTo>
                <a:lnTo>
                  <a:pt x="702230" y="1975439"/>
                </a:lnTo>
                <a:lnTo>
                  <a:pt x="685304" y="1963955"/>
                </a:lnTo>
                <a:lnTo>
                  <a:pt x="673838" y="1947005"/>
                </a:lnTo>
                <a:lnTo>
                  <a:pt x="669618" y="1926378"/>
                </a:lnTo>
                <a:lnTo>
                  <a:pt x="673838" y="1905751"/>
                </a:lnTo>
                <a:lnTo>
                  <a:pt x="685304" y="1888800"/>
                </a:lnTo>
                <a:lnTo>
                  <a:pt x="702230" y="1877317"/>
                </a:lnTo>
                <a:lnTo>
                  <a:pt x="722826" y="1873091"/>
                </a:lnTo>
                <a:lnTo>
                  <a:pt x="743846" y="1877317"/>
                </a:lnTo>
                <a:lnTo>
                  <a:pt x="760724" y="1888800"/>
                </a:lnTo>
                <a:lnTo>
                  <a:pt x="771956" y="1905751"/>
                </a:lnTo>
                <a:lnTo>
                  <a:pt x="776034" y="1926378"/>
                </a:lnTo>
                <a:lnTo>
                  <a:pt x="771815" y="1947005"/>
                </a:lnTo>
                <a:lnTo>
                  <a:pt x="760348" y="1963955"/>
                </a:lnTo>
                <a:lnTo>
                  <a:pt x="743422" y="1975439"/>
                </a:lnTo>
                <a:lnTo>
                  <a:pt x="722826" y="1979665"/>
                </a:lnTo>
                <a:close/>
              </a:path>
              <a:path w="2784475" h="2634615">
                <a:moveTo>
                  <a:pt x="1392445" y="1979665"/>
                </a:moveTo>
                <a:lnTo>
                  <a:pt x="1371848" y="1975439"/>
                </a:lnTo>
                <a:lnTo>
                  <a:pt x="1354923" y="1963955"/>
                </a:lnTo>
                <a:lnTo>
                  <a:pt x="1343456" y="1947005"/>
                </a:lnTo>
                <a:lnTo>
                  <a:pt x="1339237" y="1926378"/>
                </a:lnTo>
                <a:lnTo>
                  <a:pt x="1343456" y="1905751"/>
                </a:lnTo>
                <a:lnTo>
                  <a:pt x="1354923" y="1888800"/>
                </a:lnTo>
                <a:lnTo>
                  <a:pt x="1371849" y="1877317"/>
                </a:lnTo>
                <a:lnTo>
                  <a:pt x="1392445" y="1873091"/>
                </a:lnTo>
                <a:lnTo>
                  <a:pt x="1413041" y="1877317"/>
                </a:lnTo>
                <a:lnTo>
                  <a:pt x="1429967" y="1888800"/>
                </a:lnTo>
                <a:lnTo>
                  <a:pt x="1441433" y="1905751"/>
                </a:lnTo>
                <a:lnTo>
                  <a:pt x="1445653" y="1926378"/>
                </a:lnTo>
                <a:lnTo>
                  <a:pt x="1441433" y="1947005"/>
                </a:lnTo>
                <a:lnTo>
                  <a:pt x="1429967" y="1963955"/>
                </a:lnTo>
                <a:lnTo>
                  <a:pt x="1413041" y="1975439"/>
                </a:lnTo>
                <a:lnTo>
                  <a:pt x="1392445" y="1979665"/>
                </a:lnTo>
                <a:close/>
              </a:path>
              <a:path w="2784475" h="2634615">
                <a:moveTo>
                  <a:pt x="2061060" y="1979665"/>
                </a:moveTo>
                <a:lnTo>
                  <a:pt x="2040463" y="1975439"/>
                </a:lnTo>
                <a:lnTo>
                  <a:pt x="2023538" y="1963955"/>
                </a:lnTo>
                <a:lnTo>
                  <a:pt x="2012071" y="1947005"/>
                </a:lnTo>
                <a:lnTo>
                  <a:pt x="2007851" y="1926378"/>
                </a:lnTo>
                <a:lnTo>
                  <a:pt x="2012071" y="1905751"/>
                </a:lnTo>
                <a:lnTo>
                  <a:pt x="2023538" y="1888800"/>
                </a:lnTo>
                <a:lnTo>
                  <a:pt x="2040463" y="1877317"/>
                </a:lnTo>
                <a:lnTo>
                  <a:pt x="2061060" y="1873091"/>
                </a:lnTo>
                <a:lnTo>
                  <a:pt x="2082220" y="1877317"/>
                </a:lnTo>
                <a:lnTo>
                  <a:pt x="2099334" y="1888800"/>
                </a:lnTo>
                <a:lnTo>
                  <a:pt x="2110613" y="1905751"/>
                </a:lnTo>
                <a:lnTo>
                  <a:pt x="2114268" y="1926378"/>
                </a:lnTo>
                <a:lnTo>
                  <a:pt x="2110048" y="1947005"/>
                </a:lnTo>
                <a:lnTo>
                  <a:pt x="2098581" y="1963955"/>
                </a:lnTo>
                <a:lnTo>
                  <a:pt x="2081656" y="1975439"/>
                </a:lnTo>
                <a:lnTo>
                  <a:pt x="2061060" y="1979665"/>
                </a:lnTo>
                <a:close/>
              </a:path>
              <a:path w="2784475" h="2634615">
                <a:moveTo>
                  <a:pt x="2730679" y="1979665"/>
                </a:moveTo>
                <a:lnTo>
                  <a:pt x="2710082" y="1975439"/>
                </a:lnTo>
                <a:lnTo>
                  <a:pt x="2693157" y="1963955"/>
                </a:lnTo>
                <a:lnTo>
                  <a:pt x="2681690" y="1947005"/>
                </a:lnTo>
                <a:lnTo>
                  <a:pt x="2677471" y="1926378"/>
                </a:lnTo>
                <a:lnTo>
                  <a:pt x="2681690" y="1905751"/>
                </a:lnTo>
                <a:lnTo>
                  <a:pt x="2693157" y="1888800"/>
                </a:lnTo>
                <a:lnTo>
                  <a:pt x="2710082" y="1877317"/>
                </a:lnTo>
                <a:lnTo>
                  <a:pt x="2730679" y="1873091"/>
                </a:lnTo>
                <a:lnTo>
                  <a:pt x="2751275" y="1877317"/>
                </a:lnTo>
                <a:lnTo>
                  <a:pt x="2768200" y="1888800"/>
                </a:lnTo>
                <a:lnTo>
                  <a:pt x="2779667" y="1905751"/>
                </a:lnTo>
                <a:lnTo>
                  <a:pt x="2783886" y="1926378"/>
                </a:lnTo>
                <a:lnTo>
                  <a:pt x="2779667" y="1947005"/>
                </a:lnTo>
                <a:lnTo>
                  <a:pt x="2768200" y="1963955"/>
                </a:lnTo>
                <a:lnTo>
                  <a:pt x="2751275" y="1975439"/>
                </a:lnTo>
                <a:lnTo>
                  <a:pt x="2730679" y="1979665"/>
                </a:lnTo>
                <a:close/>
              </a:path>
              <a:path w="2784475" h="2634615">
                <a:moveTo>
                  <a:pt x="54211" y="2634191"/>
                </a:moveTo>
                <a:lnTo>
                  <a:pt x="33615" y="2629965"/>
                </a:lnTo>
                <a:lnTo>
                  <a:pt x="16690" y="2618481"/>
                </a:lnTo>
                <a:lnTo>
                  <a:pt x="5223" y="2601531"/>
                </a:lnTo>
                <a:lnTo>
                  <a:pt x="1003" y="2580904"/>
                </a:lnTo>
                <a:lnTo>
                  <a:pt x="5223" y="2560277"/>
                </a:lnTo>
                <a:lnTo>
                  <a:pt x="16690" y="2543327"/>
                </a:lnTo>
                <a:lnTo>
                  <a:pt x="33616" y="2531843"/>
                </a:lnTo>
                <a:lnTo>
                  <a:pt x="54212" y="2527617"/>
                </a:lnTo>
                <a:lnTo>
                  <a:pt x="74808" y="2531843"/>
                </a:lnTo>
                <a:lnTo>
                  <a:pt x="91733" y="2543327"/>
                </a:lnTo>
                <a:lnTo>
                  <a:pt x="103200" y="2560277"/>
                </a:lnTo>
                <a:lnTo>
                  <a:pt x="107419" y="2580904"/>
                </a:lnTo>
                <a:lnTo>
                  <a:pt x="103200" y="2601531"/>
                </a:lnTo>
                <a:lnTo>
                  <a:pt x="91733" y="2618481"/>
                </a:lnTo>
                <a:lnTo>
                  <a:pt x="74807" y="2629965"/>
                </a:lnTo>
                <a:lnTo>
                  <a:pt x="54211" y="2634191"/>
                </a:lnTo>
                <a:close/>
              </a:path>
              <a:path w="2784475" h="2634615">
                <a:moveTo>
                  <a:pt x="722826" y="2634191"/>
                </a:moveTo>
                <a:lnTo>
                  <a:pt x="702230" y="2629965"/>
                </a:lnTo>
                <a:lnTo>
                  <a:pt x="685304" y="2618481"/>
                </a:lnTo>
                <a:lnTo>
                  <a:pt x="673838" y="2601531"/>
                </a:lnTo>
                <a:lnTo>
                  <a:pt x="669618" y="2580904"/>
                </a:lnTo>
                <a:lnTo>
                  <a:pt x="673838" y="2560277"/>
                </a:lnTo>
                <a:lnTo>
                  <a:pt x="685304" y="2543327"/>
                </a:lnTo>
                <a:lnTo>
                  <a:pt x="702230" y="2531843"/>
                </a:lnTo>
                <a:lnTo>
                  <a:pt x="722826" y="2527617"/>
                </a:lnTo>
                <a:lnTo>
                  <a:pt x="743987" y="2531843"/>
                </a:lnTo>
                <a:lnTo>
                  <a:pt x="761101" y="2543327"/>
                </a:lnTo>
                <a:lnTo>
                  <a:pt x="772379" y="2560277"/>
                </a:lnTo>
                <a:lnTo>
                  <a:pt x="776034" y="2580904"/>
                </a:lnTo>
                <a:lnTo>
                  <a:pt x="771815" y="2601531"/>
                </a:lnTo>
                <a:lnTo>
                  <a:pt x="760348" y="2618481"/>
                </a:lnTo>
                <a:lnTo>
                  <a:pt x="743422" y="2629965"/>
                </a:lnTo>
                <a:lnTo>
                  <a:pt x="722826" y="2634191"/>
                </a:lnTo>
                <a:close/>
              </a:path>
              <a:path w="2784475" h="2634615">
                <a:moveTo>
                  <a:pt x="1392445" y="2634191"/>
                </a:moveTo>
                <a:lnTo>
                  <a:pt x="1371848" y="2629965"/>
                </a:lnTo>
                <a:lnTo>
                  <a:pt x="1354923" y="2618481"/>
                </a:lnTo>
                <a:lnTo>
                  <a:pt x="1343456" y="2601531"/>
                </a:lnTo>
                <a:lnTo>
                  <a:pt x="1339237" y="2580904"/>
                </a:lnTo>
                <a:lnTo>
                  <a:pt x="1343456" y="2560277"/>
                </a:lnTo>
                <a:lnTo>
                  <a:pt x="1354923" y="2543327"/>
                </a:lnTo>
                <a:lnTo>
                  <a:pt x="1371849" y="2531843"/>
                </a:lnTo>
                <a:lnTo>
                  <a:pt x="1392445" y="2527617"/>
                </a:lnTo>
                <a:lnTo>
                  <a:pt x="1413041" y="2531843"/>
                </a:lnTo>
                <a:lnTo>
                  <a:pt x="1429967" y="2543327"/>
                </a:lnTo>
                <a:lnTo>
                  <a:pt x="1441433" y="2560277"/>
                </a:lnTo>
                <a:lnTo>
                  <a:pt x="1445653" y="2580904"/>
                </a:lnTo>
                <a:lnTo>
                  <a:pt x="1441433" y="2601531"/>
                </a:lnTo>
                <a:lnTo>
                  <a:pt x="1429967" y="2618481"/>
                </a:lnTo>
                <a:lnTo>
                  <a:pt x="1413041" y="2629965"/>
                </a:lnTo>
                <a:lnTo>
                  <a:pt x="1392445" y="2634191"/>
                </a:lnTo>
                <a:close/>
              </a:path>
              <a:path w="2784475" h="2634615">
                <a:moveTo>
                  <a:pt x="2061060" y="2634191"/>
                </a:moveTo>
                <a:lnTo>
                  <a:pt x="2040463" y="2629965"/>
                </a:lnTo>
                <a:lnTo>
                  <a:pt x="2023538" y="2618481"/>
                </a:lnTo>
                <a:lnTo>
                  <a:pt x="2012071" y="2601531"/>
                </a:lnTo>
                <a:lnTo>
                  <a:pt x="2007851" y="2580904"/>
                </a:lnTo>
                <a:lnTo>
                  <a:pt x="2012071" y="2560277"/>
                </a:lnTo>
                <a:lnTo>
                  <a:pt x="2023538" y="2543327"/>
                </a:lnTo>
                <a:lnTo>
                  <a:pt x="2040464" y="2531843"/>
                </a:lnTo>
                <a:lnTo>
                  <a:pt x="2061060" y="2527617"/>
                </a:lnTo>
                <a:lnTo>
                  <a:pt x="2082221" y="2531843"/>
                </a:lnTo>
                <a:lnTo>
                  <a:pt x="2099334" y="2543327"/>
                </a:lnTo>
                <a:lnTo>
                  <a:pt x="2110613" y="2560277"/>
                </a:lnTo>
                <a:lnTo>
                  <a:pt x="2114268" y="2580904"/>
                </a:lnTo>
                <a:lnTo>
                  <a:pt x="2110048" y="2601531"/>
                </a:lnTo>
                <a:lnTo>
                  <a:pt x="2098581" y="2618481"/>
                </a:lnTo>
                <a:lnTo>
                  <a:pt x="2081656" y="2629965"/>
                </a:lnTo>
                <a:lnTo>
                  <a:pt x="2061060" y="2634191"/>
                </a:lnTo>
                <a:close/>
              </a:path>
              <a:path w="2784475" h="2634615">
                <a:moveTo>
                  <a:pt x="2730679" y="2634191"/>
                </a:moveTo>
                <a:lnTo>
                  <a:pt x="2710082" y="2629965"/>
                </a:lnTo>
                <a:lnTo>
                  <a:pt x="2693157" y="2618481"/>
                </a:lnTo>
                <a:lnTo>
                  <a:pt x="2681690" y="2601531"/>
                </a:lnTo>
                <a:lnTo>
                  <a:pt x="2677471" y="2580904"/>
                </a:lnTo>
                <a:lnTo>
                  <a:pt x="2681690" y="2560277"/>
                </a:lnTo>
                <a:lnTo>
                  <a:pt x="2693157" y="2543327"/>
                </a:lnTo>
                <a:lnTo>
                  <a:pt x="2710083" y="2531843"/>
                </a:lnTo>
                <a:lnTo>
                  <a:pt x="2730679" y="2527617"/>
                </a:lnTo>
                <a:lnTo>
                  <a:pt x="2751275" y="2531843"/>
                </a:lnTo>
                <a:lnTo>
                  <a:pt x="2768200" y="2543327"/>
                </a:lnTo>
                <a:lnTo>
                  <a:pt x="2779667" y="2560277"/>
                </a:lnTo>
                <a:lnTo>
                  <a:pt x="2783886" y="2580904"/>
                </a:lnTo>
                <a:lnTo>
                  <a:pt x="2779667" y="2601531"/>
                </a:lnTo>
                <a:lnTo>
                  <a:pt x="2768200" y="2618481"/>
                </a:lnTo>
                <a:lnTo>
                  <a:pt x="2751275" y="2629965"/>
                </a:lnTo>
                <a:lnTo>
                  <a:pt x="2730679" y="2634191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8E31C-FAD4-444A-BB6B-D02F8B8ABDBD}"/>
              </a:ext>
            </a:extLst>
          </p:cNvPr>
          <p:cNvGrpSpPr/>
          <p:nvPr/>
        </p:nvGrpSpPr>
        <p:grpSpPr>
          <a:xfrm>
            <a:off x="7129671" y="4467946"/>
            <a:ext cx="2575859" cy="2390011"/>
            <a:chOff x="0" y="4468032"/>
            <a:chExt cx="2575859" cy="2390011"/>
          </a:xfrm>
        </p:grpSpPr>
        <p:sp>
          <p:nvSpPr>
            <p:cNvPr id="12" name="object 116">
              <a:extLst>
                <a:ext uri="{FF2B5EF4-FFF2-40B4-BE49-F238E27FC236}">
                  <a16:creationId xmlns:a16="http://schemas.microsoft.com/office/drawing/2014/main" id="{DDA56151-7583-4118-966D-45E019BB8F24}"/>
                </a:ext>
              </a:extLst>
            </p:cNvPr>
            <p:cNvSpPr/>
            <p:nvPr/>
          </p:nvSpPr>
          <p:spPr>
            <a:xfrm>
              <a:off x="1" y="4468032"/>
              <a:ext cx="2575858" cy="2390011"/>
            </a:xfrm>
            <a:custGeom>
              <a:avLst/>
              <a:gdLst/>
              <a:ahLst/>
              <a:cxnLst/>
              <a:rect l="l" t="t" r="r" b="b"/>
              <a:pathLst>
                <a:path w="4215765" h="3911600">
                  <a:moveTo>
                    <a:pt x="0" y="353907"/>
                  </a:moveTo>
                  <a:lnTo>
                    <a:pt x="60505" y="301445"/>
                  </a:lnTo>
                  <a:lnTo>
                    <a:pt x="98319" y="271499"/>
                  </a:lnTo>
                  <a:lnTo>
                    <a:pt x="137024" y="242863"/>
                  </a:lnTo>
                  <a:lnTo>
                    <a:pt x="176608" y="215582"/>
                  </a:lnTo>
                  <a:lnTo>
                    <a:pt x="217060" y="189703"/>
                  </a:lnTo>
                  <a:lnTo>
                    <a:pt x="258370" y="165270"/>
                  </a:lnTo>
                  <a:lnTo>
                    <a:pt x="300527" y="142330"/>
                  </a:lnTo>
                  <a:lnTo>
                    <a:pt x="343520" y="120927"/>
                  </a:lnTo>
                  <a:lnTo>
                    <a:pt x="387337" y="101109"/>
                  </a:lnTo>
                  <a:lnTo>
                    <a:pt x="431969" y="82919"/>
                  </a:lnTo>
                  <a:lnTo>
                    <a:pt x="477405" y="66404"/>
                  </a:lnTo>
                  <a:lnTo>
                    <a:pt x="523633" y="51610"/>
                  </a:lnTo>
                  <a:lnTo>
                    <a:pt x="570643" y="38581"/>
                  </a:lnTo>
                  <a:lnTo>
                    <a:pt x="618423" y="27364"/>
                  </a:lnTo>
                  <a:lnTo>
                    <a:pt x="666964" y="18004"/>
                  </a:lnTo>
                  <a:lnTo>
                    <a:pt x="716253" y="10547"/>
                  </a:lnTo>
                  <a:lnTo>
                    <a:pt x="766281" y="5038"/>
                  </a:lnTo>
                  <a:lnTo>
                    <a:pt x="817037" y="1523"/>
                  </a:lnTo>
                  <a:lnTo>
                    <a:pt x="867118" y="0"/>
                  </a:lnTo>
                  <a:lnTo>
                    <a:pt x="916904" y="164"/>
                  </a:lnTo>
                  <a:lnTo>
                    <a:pt x="966387" y="1976"/>
                  </a:lnTo>
                  <a:lnTo>
                    <a:pt x="1015558" y="5395"/>
                  </a:lnTo>
                  <a:lnTo>
                    <a:pt x="1064407" y="10379"/>
                  </a:lnTo>
                  <a:lnTo>
                    <a:pt x="1112928" y="16888"/>
                  </a:lnTo>
                  <a:lnTo>
                    <a:pt x="1161110" y="24881"/>
                  </a:lnTo>
                  <a:lnTo>
                    <a:pt x="1208946" y="34318"/>
                  </a:lnTo>
                  <a:lnTo>
                    <a:pt x="1256426" y="45157"/>
                  </a:lnTo>
                  <a:lnTo>
                    <a:pt x="1303541" y="57357"/>
                  </a:lnTo>
                  <a:lnTo>
                    <a:pt x="1350285" y="70878"/>
                  </a:lnTo>
                  <a:lnTo>
                    <a:pt x="1396646" y="85680"/>
                  </a:lnTo>
                  <a:lnTo>
                    <a:pt x="1442618" y="101720"/>
                  </a:lnTo>
                  <a:lnTo>
                    <a:pt x="1488191" y="118959"/>
                  </a:lnTo>
                  <a:lnTo>
                    <a:pt x="1533356" y="137355"/>
                  </a:lnTo>
                  <a:lnTo>
                    <a:pt x="1578105" y="156868"/>
                  </a:lnTo>
                  <a:lnTo>
                    <a:pt x="1622430" y="177457"/>
                  </a:lnTo>
                  <a:lnTo>
                    <a:pt x="1666321" y="199081"/>
                  </a:lnTo>
                  <a:lnTo>
                    <a:pt x="1709770" y="221700"/>
                  </a:lnTo>
                  <a:lnTo>
                    <a:pt x="1752768" y="245272"/>
                  </a:lnTo>
                  <a:lnTo>
                    <a:pt x="1795307" y="269756"/>
                  </a:lnTo>
                  <a:lnTo>
                    <a:pt x="1837377" y="295113"/>
                  </a:lnTo>
                  <a:lnTo>
                    <a:pt x="1878972" y="321300"/>
                  </a:lnTo>
                  <a:lnTo>
                    <a:pt x="1920080" y="348278"/>
                  </a:lnTo>
                  <a:lnTo>
                    <a:pt x="1960695" y="376005"/>
                  </a:lnTo>
                  <a:lnTo>
                    <a:pt x="2000807" y="404441"/>
                  </a:lnTo>
                  <a:lnTo>
                    <a:pt x="2040407" y="433544"/>
                  </a:lnTo>
                  <a:lnTo>
                    <a:pt x="2079487" y="463275"/>
                  </a:lnTo>
                  <a:lnTo>
                    <a:pt x="2118039" y="493591"/>
                  </a:lnTo>
                  <a:lnTo>
                    <a:pt x="2156054" y="524453"/>
                  </a:lnTo>
                  <a:lnTo>
                    <a:pt x="2193522" y="555820"/>
                  </a:lnTo>
                  <a:lnTo>
                    <a:pt x="2230435" y="587650"/>
                  </a:lnTo>
                  <a:lnTo>
                    <a:pt x="2268111" y="620966"/>
                  </a:lnTo>
                  <a:lnTo>
                    <a:pt x="2305372" y="654682"/>
                  </a:lnTo>
                  <a:lnTo>
                    <a:pt x="2342242" y="688772"/>
                  </a:lnTo>
                  <a:lnTo>
                    <a:pt x="2378747" y="723211"/>
                  </a:lnTo>
                  <a:lnTo>
                    <a:pt x="2414914" y="757975"/>
                  </a:lnTo>
                  <a:lnTo>
                    <a:pt x="2450766" y="793039"/>
                  </a:lnTo>
                  <a:lnTo>
                    <a:pt x="2486330" y="828378"/>
                  </a:lnTo>
                  <a:lnTo>
                    <a:pt x="2521631" y="863968"/>
                  </a:lnTo>
                  <a:lnTo>
                    <a:pt x="2556694" y="899783"/>
                  </a:lnTo>
                  <a:lnTo>
                    <a:pt x="2591545" y="935798"/>
                  </a:lnTo>
                  <a:lnTo>
                    <a:pt x="2626209" y="971990"/>
                  </a:lnTo>
                  <a:lnTo>
                    <a:pt x="2660711" y="1008334"/>
                  </a:lnTo>
                  <a:lnTo>
                    <a:pt x="2695076" y="1044803"/>
                  </a:lnTo>
                  <a:lnTo>
                    <a:pt x="2729331" y="1081375"/>
                  </a:lnTo>
                  <a:lnTo>
                    <a:pt x="2763501" y="1118023"/>
                  </a:lnTo>
                  <a:lnTo>
                    <a:pt x="2899832" y="1264892"/>
                  </a:lnTo>
                  <a:lnTo>
                    <a:pt x="2968145" y="1338144"/>
                  </a:lnTo>
                  <a:lnTo>
                    <a:pt x="3002426" y="1374638"/>
                  </a:lnTo>
                  <a:lnTo>
                    <a:pt x="3036826" y="1411010"/>
                  </a:lnTo>
                  <a:lnTo>
                    <a:pt x="3071368" y="1447237"/>
                  </a:lnTo>
                  <a:lnTo>
                    <a:pt x="3106079" y="1483293"/>
                  </a:lnTo>
                  <a:lnTo>
                    <a:pt x="3140984" y="1519153"/>
                  </a:lnTo>
                  <a:lnTo>
                    <a:pt x="3176107" y="1554794"/>
                  </a:lnTo>
                  <a:lnTo>
                    <a:pt x="3211475" y="1590189"/>
                  </a:lnTo>
                  <a:lnTo>
                    <a:pt x="3247113" y="1625314"/>
                  </a:lnTo>
                  <a:lnTo>
                    <a:pt x="3283047" y="1660145"/>
                  </a:lnTo>
                  <a:lnTo>
                    <a:pt x="3319300" y="1694657"/>
                  </a:lnTo>
                  <a:lnTo>
                    <a:pt x="3355900" y="1728824"/>
                  </a:lnTo>
                  <a:lnTo>
                    <a:pt x="3392871" y="1762623"/>
                  </a:lnTo>
                  <a:lnTo>
                    <a:pt x="3430239" y="1796027"/>
                  </a:lnTo>
                  <a:lnTo>
                    <a:pt x="3468030" y="1829014"/>
                  </a:lnTo>
                  <a:lnTo>
                    <a:pt x="3546132" y="1896434"/>
                  </a:lnTo>
                  <a:lnTo>
                    <a:pt x="3585061" y="1930284"/>
                  </a:lnTo>
                  <a:lnTo>
                    <a:pt x="3623750" y="1964365"/>
                  </a:lnTo>
                  <a:lnTo>
                    <a:pt x="3662080" y="1998780"/>
                  </a:lnTo>
                  <a:lnTo>
                    <a:pt x="3699932" y="2033631"/>
                  </a:lnTo>
                  <a:lnTo>
                    <a:pt x="3737189" y="2069022"/>
                  </a:lnTo>
                  <a:lnTo>
                    <a:pt x="3773731" y="2105056"/>
                  </a:lnTo>
                  <a:lnTo>
                    <a:pt x="3809440" y="2141835"/>
                  </a:lnTo>
                  <a:lnTo>
                    <a:pt x="3844196" y="2179463"/>
                  </a:lnTo>
                  <a:lnTo>
                    <a:pt x="3877882" y="2218043"/>
                  </a:lnTo>
                  <a:lnTo>
                    <a:pt x="3910378" y="2257677"/>
                  </a:lnTo>
                  <a:lnTo>
                    <a:pt x="3941567" y="2298469"/>
                  </a:lnTo>
                  <a:lnTo>
                    <a:pt x="3971328" y="2340521"/>
                  </a:lnTo>
                  <a:lnTo>
                    <a:pt x="3999545" y="2383937"/>
                  </a:lnTo>
                  <a:lnTo>
                    <a:pt x="4024864" y="2426071"/>
                  </a:lnTo>
                  <a:lnTo>
                    <a:pt x="4048656" y="2469172"/>
                  </a:lnTo>
                  <a:lnTo>
                    <a:pt x="4070907" y="2513166"/>
                  </a:lnTo>
                  <a:lnTo>
                    <a:pt x="4091608" y="2557983"/>
                  </a:lnTo>
                  <a:lnTo>
                    <a:pt x="4110745" y="2603551"/>
                  </a:lnTo>
                  <a:lnTo>
                    <a:pt x="4128309" y="2649796"/>
                  </a:lnTo>
                  <a:lnTo>
                    <a:pt x="4144286" y="2696648"/>
                  </a:lnTo>
                  <a:lnTo>
                    <a:pt x="4158666" y="2744035"/>
                  </a:lnTo>
                  <a:lnTo>
                    <a:pt x="4171437" y="2791883"/>
                  </a:lnTo>
                  <a:lnTo>
                    <a:pt x="4182588" y="2840122"/>
                  </a:lnTo>
                  <a:lnTo>
                    <a:pt x="4192107" y="2888680"/>
                  </a:lnTo>
                  <a:lnTo>
                    <a:pt x="4199982" y="2937484"/>
                  </a:lnTo>
                  <a:lnTo>
                    <a:pt x="4206202" y="2986462"/>
                  </a:lnTo>
                  <a:lnTo>
                    <a:pt x="4210756" y="3035543"/>
                  </a:lnTo>
                  <a:lnTo>
                    <a:pt x="4213918" y="3084077"/>
                  </a:lnTo>
                  <a:lnTo>
                    <a:pt x="4215526" y="3132699"/>
                  </a:lnTo>
                  <a:lnTo>
                    <a:pt x="4215572" y="3181352"/>
                  </a:lnTo>
                  <a:lnTo>
                    <a:pt x="4214048" y="3229982"/>
                  </a:lnTo>
                  <a:lnTo>
                    <a:pt x="4210948" y="3278531"/>
                  </a:lnTo>
                  <a:lnTo>
                    <a:pt x="4206264" y="3326945"/>
                  </a:lnTo>
                  <a:lnTo>
                    <a:pt x="4199988" y="3375167"/>
                  </a:lnTo>
                  <a:lnTo>
                    <a:pt x="4192114" y="3423141"/>
                  </a:lnTo>
                  <a:lnTo>
                    <a:pt x="4182634" y="3470811"/>
                  </a:lnTo>
                  <a:lnTo>
                    <a:pt x="4171540" y="3518121"/>
                  </a:lnTo>
                  <a:lnTo>
                    <a:pt x="4158826" y="3565016"/>
                  </a:lnTo>
                  <a:lnTo>
                    <a:pt x="4144483" y="3611439"/>
                  </a:lnTo>
                  <a:lnTo>
                    <a:pt x="4128505" y="3657335"/>
                  </a:lnTo>
                  <a:lnTo>
                    <a:pt x="4110884" y="3702646"/>
                  </a:lnTo>
                  <a:lnTo>
                    <a:pt x="4091243" y="3747495"/>
                  </a:lnTo>
                  <a:lnTo>
                    <a:pt x="4069467" y="3791606"/>
                  </a:lnTo>
                  <a:lnTo>
                    <a:pt x="4045724" y="3834972"/>
                  </a:lnTo>
                  <a:lnTo>
                    <a:pt x="4020177" y="3877586"/>
                  </a:lnTo>
                  <a:lnTo>
                    <a:pt x="3998485" y="3910983"/>
                  </a:lnTo>
                  <a:lnTo>
                    <a:pt x="0" y="3910983"/>
                  </a:lnTo>
                  <a:lnTo>
                    <a:pt x="0" y="353907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7">
              <a:extLst>
                <a:ext uri="{FF2B5EF4-FFF2-40B4-BE49-F238E27FC236}">
                  <a16:creationId xmlns:a16="http://schemas.microsoft.com/office/drawing/2014/main" id="{13AA5B5D-FA06-436E-BA24-8C72892EE9F8}"/>
                </a:ext>
              </a:extLst>
            </p:cNvPr>
            <p:cNvSpPr/>
            <p:nvPr/>
          </p:nvSpPr>
          <p:spPr>
            <a:xfrm>
              <a:off x="0" y="4563046"/>
              <a:ext cx="1811908" cy="2294954"/>
            </a:xfrm>
            <a:custGeom>
              <a:avLst/>
              <a:gdLst/>
              <a:ahLst/>
              <a:cxnLst/>
              <a:rect l="l" t="t" r="r" b="b"/>
              <a:pathLst>
                <a:path w="2965450" h="3756025">
                  <a:moveTo>
                    <a:pt x="0" y="0"/>
                  </a:moveTo>
                  <a:lnTo>
                    <a:pt x="52906" y="13522"/>
                  </a:lnTo>
                  <a:lnTo>
                    <a:pt x="99649" y="27043"/>
                  </a:lnTo>
                  <a:lnTo>
                    <a:pt x="146011" y="41844"/>
                  </a:lnTo>
                  <a:lnTo>
                    <a:pt x="191983" y="57885"/>
                  </a:lnTo>
                  <a:lnTo>
                    <a:pt x="237555" y="75124"/>
                  </a:lnTo>
                  <a:lnTo>
                    <a:pt x="282721" y="93520"/>
                  </a:lnTo>
                  <a:lnTo>
                    <a:pt x="327470" y="113033"/>
                  </a:lnTo>
                  <a:lnTo>
                    <a:pt x="371794" y="133622"/>
                  </a:lnTo>
                  <a:lnTo>
                    <a:pt x="415685" y="155246"/>
                  </a:lnTo>
                  <a:lnTo>
                    <a:pt x="459134" y="177865"/>
                  </a:lnTo>
                  <a:lnTo>
                    <a:pt x="502133" y="201437"/>
                  </a:lnTo>
                  <a:lnTo>
                    <a:pt x="544672" y="225921"/>
                  </a:lnTo>
                  <a:lnTo>
                    <a:pt x="586742" y="251277"/>
                  </a:lnTo>
                  <a:lnTo>
                    <a:pt x="628336" y="277465"/>
                  </a:lnTo>
                  <a:lnTo>
                    <a:pt x="669445" y="304443"/>
                  </a:lnTo>
                  <a:lnTo>
                    <a:pt x="710060" y="332170"/>
                  </a:lnTo>
                  <a:lnTo>
                    <a:pt x="750171" y="360605"/>
                  </a:lnTo>
                  <a:lnTo>
                    <a:pt x="789772" y="389709"/>
                  </a:lnTo>
                  <a:lnTo>
                    <a:pt x="828852" y="419439"/>
                  </a:lnTo>
                  <a:lnTo>
                    <a:pt x="867404" y="449756"/>
                  </a:lnTo>
                  <a:lnTo>
                    <a:pt x="905418" y="480618"/>
                  </a:lnTo>
                  <a:lnTo>
                    <a:pt x="942887" y="511984"/>
                  </a:lnTo>
                  <a:lnTo>
                    <a:pt x="979800" y="543815"/>
                  </a:lnTo>
                  <a:lnTo>
                    <a:pt x="1017476" y="577131"/>
                  </a:lnTo>
                  <a:lnTo>
                    <a:pt x="1054736" y="610847"/>
                  </a:lnTo>
                  <a:lnTo>
                    <a:pt x="1091607" y="644937"/>
                  </a:lnTo>
                  <a:lnTo>
                    <a:pt x="1128112" y="679376"/>
                  </a:lnTo>
                  <a:lnTo>
                    <a:pt x="1164279" y="714140"/>
                  </a:lnTo>
                  <a:lnTo>
                    <a:pt x="1200131" y="749204"/>
                  </a:lnTo>
                  <a:lnTo>
                    <a:pt x="1235695" y="784543"/>
                  </a:lnTo>
                  <a:lnTo>
                    <a:pt x="1270996" y="820132"/>
                  </a:lnTo>
                  <a:lnTo>
                    <a:pt x="1306059" y="855947"/>
                  </a:lnTo>
                  <a:lnTo>
                    <a:pt x="1340910" y="891963"/>
                  </a:lnTo>
                  <a:lnTo>
                    <a:pt x="1375573" y="928155"/>
                  </a:lnTo>
                  <a:lnTo>
                    <a:pt x="1410075" y="964498"/>
                  </a:lnTo>
                  <a:lnTo>
                    <a:pt x="1444441" y="1000968"/>
                  </a:lnTo>
                  <a:lnTo>
                    <a:pt x="1478696" y="1037540"/>
                  </a:lnTo>
                  <a:lnTo>
                    <a:pt x="1512866" y="1074188"/>
                  </a:lnTo>
                  <a:lnTo>
                    <a:pt x="1649197" y="1221057"/>
                  </a:lnTo>
                  <a:lnTo>
                    <a:pt x="1717509" y="1294309"/>
                  </a:lnTo>
                  <a:lnTo>
                    <a:pt x="1751791" y="1330802"/>
                  </a:lnTo>
                  <a:lnTo>
                    <a:pt x="1786191" y="1367175"/>
                  </a:lnTo>
                  <a:lnTo>
                    <a:pt x="1820733" y="1403402"/>
                  </a:lnTo>
                  <a:lnTo>
                    <a:pt x="1855444" y="1439458"/>
                  </a:lnTo>
                  <a:lnTo>
                    <a:pt x="1890348" y="1475318"/>
                  </a:lnTo>
                  <a:lnTo>
                    <a:pt x="1925472" y="1510958"/>
                  </a:lnTo>
                  <a:lnTo>
                    <a:pt x="1960840" y="1546354"/>
                  </a:lnTo>
                  <a:lnTo>
                    <a:pt x="1996478" y="1581479"/>
                  </a:lnTo>
                  <a:lnTo>
                    <a:pt x="2032411" y="1616310"/>
                  </a:lnTo>
                  <a:lnTo>
                    <a:pt x="2068665" y="1650821"/>
                  </a:lnTo>
                  <a:lnTo>
                    <a:pt x="2105265" y="1684989"/>
                  </a:lnTo>
                  <a:lnTo>
                    <a:pt x="2142236" y="1718787"/>
                  </a:lnTo>
                  <a:lnTo>
                    <a:pt x="2179604" y="1752192"/>
                  </a:lnTo>
                  <a:lnTo>
                    <a:pt x="2217394" y="1785179"/>
                  </a:lnTo>
                  <a:lnTo>
                    <a:pt x="2295497" y="1852599"/>
                  </a:lnTo>
                  <a:lnTo>
                    <a:pt x="2334426" y="1886449"/>
                  </a:lnTo>
                  <a:lnTo>
                    <a:pt x="2373114" y="1920530"/>
                  </a:lnTo>
                  <a:lnTo>
                    <a:pt x="2411444" y="1954945"/>
                  </a:lnTo>
                  <a:lnTo>
                    <a:pt x="2449297" y="1989796"/>
                  </a:lnTo>
                  <a:lnTo>
                    <a:pt x="2486554" y="2025187"/>
                  </a:lnTo>
                  <a:lnTo>
                    <a:pt x="2523096" y="2061221"/>
                  </a:lnTo>
                  <a:lnTo>
                    <a:pt x="2558804" y="2098000"/>
                  </a:lnTo>
                  <a:lnTo>
                    <a:pt x="2593561" y="2135628"/>
                  </a:lnTo>
                  <a:lnTo>
                    <a:pt x="2627247" y="2174208"/>
                  </a:lnTo>
                  <a:lnTo>
                    <a:pt x="2659743" y="2213842"/>
                  </a:lnTo>
                  <a:lnTo>
                    <a:pt x="2690932" y="2254633"/>
                  </a:lnTo>
                  <a:lnTo>
                    <a:pt x="2720693" y="2296686"/>
                  </a:lnTo>
                  <a:lnTo>
                    <a:pt x="2748909" y="2340102"/>
                  </a:lnTo>
                  <a:lnTo>
                    <a:pt x="2774229" y="2382236"/>
                  </a:lnTo>
                  <a:lnTo>
                    <a:pt x="2798020" y="2425337"/>
                  </a:lnTo>
                  <a:lnTo>
                    <a:pt x="2820272" y="2469331"/>
                  </a:lnTo>
                  <a:lnTo>
                    <a:pt x="2840972" y="2514148"/>
                  </a:lnTo>
                  <a:lnTo>
                    <a:pt x="2860110" y="2559716"/>
                  </a:lnTo>
                  <a:lnTo>
                    <a:pt x="2877673" y="2605961"/>
                  </a:lnTo>
                  <a:lnTo>
                    <a:pt x="2893651" y="2652813"/>
                  </a:lnTo>
                  <a:lnTo>
                    <a:pt x="2908031" y="2700199"/>
                  </a:lnTo>
                  <a:lnTo>
                    <a:pt x="2920802" y="2748048"/>
                  </a:lnTo>
                  <a:lnTo>
                    <a:pt x="2931953" y="2796287"/>
                  </a:lnTo>
                  <a:lnTo>
                    <a:pt x="2941472" y="2844845"/>
                  </a:lnTo>
                  <a:lnTo>
                    <a:pt x="2949347" y="2893649"/>
                  </a:lnTo>
                  <a:lnTo>
                    <a:pt x="2955567" y="2942627"/>
                  </a:lnTo>
                  <a:lnTo>
                    <a:pt x="2960121" y="2991708"/>
                  </a:lnTo>
                  <a:lnTo>
                    <a:pt x="2963283" y="3040242"/>
                  </a:lnTo>
                  <a:lnTo>
                    <a:pt x="2964891" y="3088863"/>
                  </a:lnTo>
                  <a:lnTo>
                    <a:pt x="2964936" y="3137517"/>
                  </a:lnTo>
                  <a:lnTo>
                    <a:pt x="2963413" y="3186146"/>
                  </a:lnTo>
                  <a:lnTo>
                    <a:pt x="2960313" y="3234696"/>
                  </a:lnTo>
                  <a:lnTo>
                    <a:pt x="2955629" y="3283110"/>
                  </a:lnTo>
                  <a:lnTo>
                    <a:pt x="2949353" y="3331331"/>
                  </a:lnTo>
                  <a:lnTo>
                    <a:pt x="2941479" y="3379305"/>
                  </a:lnTo>
                  <a:lnTo>
                    <a:pt x="2931999" y="3426976"/>
                  </a:lnTo>
                  <a:lnTo>
                    <a:pt x="2920905" y="3474286"/>
                  </a:lnTo>
                  <a:lnTo>
                    <a:pt x="2908190" y="3521181"/>
                  </a:lnTo>
                  <a:lnTo>
                    <a:pt x="2893848" y="3567604"/>
                  </a:lnTo>
                  <a:lnTo>
                    <a:pt x="2877870" y="3613499"/>
                  </a:lnTo>
                  <a:lnTo>
                    <a:pt x="2860248" y="3658811"/>
                  </a:lnTo>
                  <a:lnTo>
                    <a:pt x="2840608" y="3703659"/>
                  </a:lnTo>
                  <a:lnTo>
                    <a:pt x="2818832" y="3747771"/>
                  </a:lnTo>
                  <a:lnTo>
                    <a:pt x="0" y="3755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73933" y="940834"/>
            <a:ext cx="7000293" cy="5009392"/>
          </a:xfrm>
          <a:prstGeom prst="roundRect">
            <a:avLst>
              <a:gd name="adj" fmla="val 628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678953"/>
            <a:ext cx="6347792" cy="3290611"/>
          </a:xfrm>
        </p:spPr>
        <p:txBody>
          <a:bodyPr>
            <a:noAutofit/>
          </a:bodyPr>
          <a:lstStyle/>
          <a:p>
            <a:pPr algn="l"/>
            <a:r>
              <a:rPr lang="id-ID" sz="4400" dirty="0"/>
              <a:t>Implementasi Ontologi Semantik </a:t>
            </a:r>
            <a:r>
              <a:rPr lang="en-US" sz="4400" dirty="0"/>
              <a:t>p</a:t>
            </a:r>
            <a:r>
              <a:rPr lang="id-ID" sz="4400" dirty="0"/>
              <a:t>ada Rancang Bangun Sistem Manajemen Pengetahuan Gamelan Bali Berbasis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5155095"/>
            <a:ext cx="10111409" cy="659296"/>
          </a:xfrm>
        </p:spPr>
        <p:txBody>
          <a:bodyPr/>
          <a:lstStyle/>
          <a:p>
            <a:pPr algn="l"/>
            <a:r>
              <a:rPr lang="en-US"/>
              <a:t>I Made Wardana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4990C1-85E3-43EF-9BAF-22574B2692E9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9A15F4-B0F3-497E-A3D0-D56AF6246690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BA086F-B6BF-4858-8EB9-3DB96E51126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2F6A4E55-3D8A-40AD-A00C-25862755F8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34ABC3E-7862-4330-9D00-4B2046BDD60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871D91-1F5A-4955-837C-75918A28C29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8A18BB1-B34A-4369-B16F-A4086F56091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8C2039CD-AE4B-48C3-968E-5D5BA4522FE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69843" y="1690688"/>
            <a:ext cx="11039061" cy="484263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Tahapan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Metode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/>
              <a:t>Metode Methontology</a:t>
            </a:r>
            <a:endParaRPr lang="id-ID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007130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/>
              <a:t>Metode Prototyping</a:t>
            </a:r>
            <a:endParaRPr lang="id-ID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57567355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0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9F9AD3-6286-4D5E-A43E-0E705FEBE3DB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2F4CDB-7199-437C-BBB2-D6CD6562A2E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FD5E5241-5C3A-4FB4-A6C4-30214ECE297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08E5896C-D66C-4362-B167-E9A1F0F7193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5D9F21EB-A027-4F31-ABF1-A5A5D27D9D29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A0DC3D-8594-4B9D-8487-849319600B81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B05A499-2276-4716-B5A8-0B72D0187C3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0036BC1-C374-4F45-99B9-2DE7E73461F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5997575" y="1822750"/>
            <a:ext cx="5248241" cy="4326259"/>
          </a:xfrm>
          <a:prstGeom prst="roundRect">
            <a:avLst>
              <a:gd name="adj" fmla="val 870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 Language (UML)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Use Case</a:t>
            </a:r>
            <a:endParaRPr lang="id-ID"/>
          </a:p>
        </p:txBody>
      </p:sp>
      <p:pic>
        <p:nvPicPr>
          <p:cNvPr id="7" name="Content Placeholder 6" descr="C:\Users\USER\Downloads\Group 12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29" y="2143585"/>
            <a:ext cx="4691707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67FC30-2237-48CB-AC09-75E01FCF48D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07157C-7F55-4FC4-B48C-B8AC305B10BD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D1604588-C182-4132-99F7-DC827BB8A266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299D0E10-4DEE-4BBB-A38D-A22D7B06F23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96F94412-6809-4E00-905C-8622B7CADA5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F61E2C-E695-4332-AF41-31636E183E8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9DEF6BF0-5813-417B-9E0B-E2ECEA02A32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6ADAEEBE-3E7D-4879-8C68-160C59EB1C2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7278384" y="1681163"/>
            <a:ext cx="3498573" cy="4799150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Unified Model Language (UML)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Activity Diagram</a:t>
            </a:r>
            <a:endParaRPr lang="id-ID"/>
          </a:p>
        </p:txBody>
      </p:sp>
      <p:pic>
        <p:nvPicPr>
          <p:cNvPr id="8" name="Content Placeholder 7" descr="C:\Users\USER\Downloads\Group 19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07" y="1842841"/>
            <a:ext cx="3095128" cy="4488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59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C2516EF-8300-4D3E-A7A1-0F09E43250FA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51A65E-D789-4125-BD6E-9FB045A00C9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9C364040-DD39-412F-B832-8B92A0255000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BFD924C5-8A39-4875-A58A-9D73C539366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ABE21097-2ABE-4431-99EB-FCE6910FA3C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F0858BF-BDCF-4435-9E1D-F64825E3B21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82A040D7-41C7-4610-87DC-0C3D3CACE60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9C4F3A31-F203-48FF-B7FD-F20D64E0D8A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161504" y="2178258"/>
            <a:ext cx="11884722" cy="3308142"/>
          </a:xfrm>
          <a:prstGeom prst="roundRect">
            <a:avLst>
              <a:gd name="adj" fmla="val 545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17636"/>
              </p:ext>
            </p:extLst>
          </p:nvPr>
        </p:nvGraphicFramePr>
        <p:xfrm>
          <a:off x="265458" y="2404040"/>
          <a:ext cx="5724526" cy="291477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65851">
                  <a:extLst>
                    <a:ext uri="{9D8B030D-6E8A-4147-A177-3AD203B41FA5}">
                      <a16:colId xmlns:a16="http://schemas.microsoft.com/office/drawing/2014/main" val="1814759305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1029629581"/>
                    </a:ext>
                  </a:extLst>
                </a:gridCol>
                <a:gridCol w="2139272">
                  <a:extLst>
                    <a:ext uri="{9D8B030D-6E8A-4147-A177-3AD203B41FA5}">
                      <a16:colId xmlns:a16="http://schemas.microsoft.com/office/drawing/2014/main" val="1041460811"/>
                    </a:ext>
                  </a:extLst>
                </a:gridCol>
                <a:gridCol w="326895">
                  <a:extLst>
                    <a:ext uri="{9D8B030D-6E8A-4147-A177-3AD203B41FA5}">
                      <a16:colId xmlns:a16="http://schemas.microsoft.com/office/drawing/2014/main" val="2435054911"/>
                    </a:ext>
                  </a:extLst>
                </a:gridCol>
                <a:gridCol w="547748">
                  <a:extLst>
                    <a:ext uri="{9D8B030D-6E8A-4147-A177-3AD203B41FA5}">
                      <a16:colId xmlns:a16="http://schemas.microsoft.com/office/drawing/2014/main" val="1433038948"/>
                    </a:ext>
                  </a:extLst>
                </a:gridCol>
                <a:gridCol w="1126228">
                  <a:extLst>
                    <a:ext uri="{9D8B030D-6E8A-4147-A177-3AD203B41FA5}">
                      <a16:colId xmlns:a16="http://schemas.microsoft.com/office/drawing/2014/main" val="1009784637"/>
                    </a:ext>
                  </a:extLst>
                </a:gridCol>
              </a:tblGrid>
              <a:tr h="2794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Kebutuhan: F1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Pengujian: U20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0400"/>
                  </a:ext>
                </a:extLst>
              </a:tr>
              <a:tr h="27940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Kasus: </a:t>
                      </a:r>
                      <a:endParaRPr lang="id-ID" sz="11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Penjelajahan Guest User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7529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Skenario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Hasil Pengujian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Kesimpulan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27509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Menampilkan halaman penjelajahan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205199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Penjelajahan berhasil dilakukan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579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 penjelajahan berhasil ditampilkan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47764"/>
                  </a:ext>
                </a:extLst>
              </a:tr>
            </a:tbl>
          </a:graphicData>
        </a:graphic>
      </p:graphicFrame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052691"/>
              </p:ext>
            </p:extLst>
          </p:nvPr>
        </p:nvGraphicFramePr>
        <p:xfrm>
          <a:off x="6195805" y="2400414"/>
          <a:ext cx="5724526" cy="291477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65851">
                  <a:extLst>
                    <a:ext uri="{9D8B030D-6E8A-4147-A177-3AD203B41FA5}">
                      <a16:colId xmlns:a16="http://schemas.microsoft.com/office/drawing/2014/main" val="1814759305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1029629581"/>
                    </a:ext>
                  </a:extLst>
                </a:gridCol>
                <a:gridCol w="2139272">
                  <a:extLst>
                    <a:ext uri="{9D8B030D-6E8A-4147-A177-3AD203B41FA5}">
                      <a16:colId xmlns:a16="http://schemas.microsoft.com/office/drawing/2014/main" val="1041460811"/>
                    </a:ext>
                  </a:extLst>
                </a:gridCol>
                <a:gridCol w="326895">
                  <a:extLst>
                    <a:ext uri="{9D8B030D-6E8A-4147-A177-3AD203B41FA5}">
                      <a16:colId xmlns:a16="http://schemas.microsoft.com/office/drawing/2014/main" val="2435054911"/>
                    </a:ext>
                  </a:extLst>
                </a:gridCol>
                <a:gridCol w="547748">
                  <a:extLst>
                    <a:ext uri="{9D8B030D-6E8A-4147-A177-3AD203B41FA5}">
                      <a16:colId xmlns:a16="http://schemas.microsoft.com/office/drawing/2014/main" val="1433038948"/>
                    </a:ext>
                  </a:extLst>
                </a:gridCol>
                <a:gridCol w="1126228">
                  <a:extLst>
                    <a:ext uri="{9D8B030D-6E8A-4147-A177-3AD203B41FA5}">
                      <a16:colId xmlns:a16="http://schemas.microsoft.com/office/drawing/2014/main" val="1009784637"/>
                    </a:ext>
                  </a:extLst>
                </a:gridCol>
              </a:tblGrid>
              <a:tr h="2794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Kebutuhan: F1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 Pengujian: U20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0400"/>
                  </a:ext>
                </a:extLst>
              </a:tr>
              <a:tr h="27940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Kasus: </a:t>
                      </a:r>
                      <a:endParaRPr lang="id-ID" sz="11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Penjelajahan Guest User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7529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Kode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Skenario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Hasil Pengujian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Kesimpulan</a:t>
                      </a:r>
                      <a:endParaRPr lang="id-ID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275094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Menampilkan halaman penjelajahan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205199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Penjelajahan berhasil dilakukan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5794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UC4-1-3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 penjelajahan berhasil ditampilkan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4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48FECA-F224-4415-98E5-0C9E37CF121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2E715-D3A7-4E55-8944-EBD09891608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09CE9279-B940-4BA1-A48B-E0BA4FB643C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83B05D-D140-4E65-AC04-50A87AAC094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32215180-3092-4A45-8F72-21B96ADAEF9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AF5CDB-EC09-48A7-A7CA-F561FE57287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4CA23978-F3F9-4A53-A271-4D458FF0D5C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817C34A-FB4D-47FF-A52B-100F8A39BA0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96291"/>
            <a:ext cx="11630508" cy="5037032"/>
          </a:xfrm>
          <a:prstGeom prst="roundRect">
            <a:avLst>
              <a:gd name="adj" fmla="val 896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/>
              <a:t>Fitur Penjelajahan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160104"/>
            <a:ext cx="10515600" cy="24317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penjelajahan</a:t>
            </a:r>
            <a:r>
              <a:rPr lang="en-US" sz="2000" dirty="0"/>
              <a:t> (</a:t>
            </a:r>
            <a:r>
              <a:rPr lang="en-US" sz="2000" dirty="0" err="1"/>
              <a:t>eksplorasi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tautan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yang lain) pada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penjelajahan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Di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penjelajahan</a:t>
            </a:r>
            <a:r>
              <a:rPr lang="en-US" sz="2000" dirty="0"/>
              <a:t>,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kueri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penjelajahan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endParaRPr lang="id-ID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9" y="4218085"/>
            <a:ext cx="11403181" cy="1906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501860-A331-4EEF-9CAC-1348CDC0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44E941-0D56-46DC-BD5A-074DD1A7559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981AA-7B0D-4304-B6DC-C2C41C264FB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6245494-9F3B-4A0C-82C8-4E124E3FBFE8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EB4087-CF25-46C3-9694-B299EB17B94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15A7248D-0DEF-4D62-BD69-15E06BF631E9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581B45-EB92-42F5-B444-6FF0E898784C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FE03BCF-8223-43C6-8C59-1A27D6069AF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FFA54109-23C7-4396-8460-C57B49AD9CC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68582"/>
            <a:ext cx="11630508" cy="5064741"/>
          </a:xfrm>
          <a:prstGeom prst="roundRect">
            <a:avLst>
              <a:gd name="adj" fmla="val 869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4" y="4516295"/>
            <a:ext cx="11279168" cy="18872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Pencarian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093842"/>
            <a:ext cx="10515600" cy="28845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(</a:t>
            </a:r>
            <a:r>
              <a:rPr lang="en-US" sz="2000" dirty="0" err="1"/>
              <a:t>meminta</a:t>
            </a:r>
            <a:r>
              <a:rPr lang="en-US" sz="2000" dirty="0"/>
              <a:t> </a:t>
            </a:r>
            <a:r>
              <a:rPr lang="en-US" sz="2000" dirty="0" err="1"/>
              <a:t>sepotong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database</a:t>
            </a:r>
            <a:r>
              <a:rPr lang="en-US" sz="2000" dirty="0"/>
              <a:t>)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fasilitas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, para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query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filter input</a:t>
            </a:r>
            <a:r>
              <a:rPr lang="en-US" sz="2000" dirty="0"/>
              <a:t> dan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i="1" dirty="0"/>
              <a:t>query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hirarki</a:t>
            </a:r>
            <a:r>
              <a:rPr lang="en-US" sz="2000" dirty="0"/>
              <a:t> </a:t>
            </a:r>
            <a:r>
              <a:rPr lang="en-US" sz="2000" dirty="0" err="1"/>
              <a:t>ontologi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filter output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mengklik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endParaRPr lang="id-ID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smtClean="0">
                <a:latin typeface="+mj-lt"/>
              </a:rPr>
              <a:t>Tugas Penjelajahan</a:t>
            </a:r>
            <a:endParaRPr lang="id-ID" sz="200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5075583"/>
          </a:xfrm>
        </p:spPr>
        <p:txBody>
          <a:bodyPr>
            <a:noAutofit/>
          </a:bodyPr>
          <a:lstStyle/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/>
              <a:t>Sebutkan </a:t>
            </a:r>
            <a:r>
              <a:rPr lang="en-US" sz="1600"/>
              <a:t>barungan gamelan yang digunakan untuk kegiatan Manusa Yadnya!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/>
              <a:t>Sebutkan </a:t>
            </a:r>
            <a:r>
              <a:rPr lang="en-US" sz="1600"/>
              <a:t>barungan gamelan yang menggunakan instrumen Suling!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/>
              <a:t>Sebutkan </a:t>
            </a:r>
            <a:r>
              <a:rPr lang="en-US" sz="1600"/>
              <a:t>barungan gamelan yang memiliki jumlah pemain 12 orang!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/>
              <a:t>Sebutkan </a:t>
            </a:r>
            <a:r>
              <a:rPr lang="en-US" sz="1600"/>
              <a:t>barungan gamelan yang termasuk ke dalam kategori Barungan Alit!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/>
              <a:t>Sebutkan </a:t>
            </a:r>
            <a:r>
              <a:rPr lang="en-US" sz="1600"/>
              <a:t>barungan gamelan yang termasuk ke dalam golongan Gamelan Madya!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smtClean="0">
                <a:latin typeface="+mj-lt"/>
              </a:rPr>
              <a:t>Tugas Pencarian</a:t>
            </a:r>
            <a:endParaRPr lang="id-ID" sz="200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7" y="1086677"/>
            <a:ext cx="5357813" cy="5771279"/>
          </a:xfrm>
        </p:spPr>
        <p:txBody>
          <a:bodyPr>
            <a:noAutofit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/>
              <a:t>Sebutkan barungan gamelan yang digunakan dalam kegiatan Manusa Yadnya, memiliki instrumen Kendang, dan termasuk dalam kategori Barungan Madya!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/>
              <a:t>Sebutkan barungan gamelan yang termasuk dalam golongan gamelan Anyar, memiliki instrumen Guntang, dimainkan oleh 12 orang, dan termasuk dalam kategori Barungan Madya!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/>
              <a:t>Sebutkan barungan gamelan yang digunakan dalam kegiatan Dewa Yadnya, termasuk dalam golongan Gamelan Tua, memiliki instrumen Nyong-Nyong, menggunakan 7 nada, dimainkan oleh 7 orang, dan termasuk dalam kategori barungan Alit!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/>
              <a:t>Sebutkan barungan gamelan yang digunakan pada kegiatan Dewa Yadnya, termasuk dalam golongan Gamelan Tua, memiliki instrumen Jegog, memiliki 7 nada, termasuk dalam kategori Barungan Alit, dan memiliki teknik Permainan Gegebug Ngundir!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/>
              <a:t>Sebutkan barungan gamelan yang digunakan pada kegiatan Petunjukan Seni Wayang, termasuk dalam golongan Gamelan Tua, memiliki instrumen Gender, termasuk ke dalam kategori barungan Alit, dan memiliki laras Selendro!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25334"/>
              </p:ext>
            </p:extLst>
          </p:nvPr>
        </p:nvGraphicFramePr>
        <p:xfrm>
          <a:off x="826535" y="5461760"/>
          <a:ext cx="52578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Skor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0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Keterangan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Salah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Sebagian benar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Sepenuhnya benar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1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latin typeface="+mj-lt"/>
              </a:rPr>
              <a:t>Skim Penandaan</a:t>
            </a:r>
            <a:endParaRPr lang="id-ID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263431-C8CE-47A0-B250-D0EEF65C1C37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6C63-123A-4588-9B35-1766378C00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45897F1D-C47D-40B3-81D0-ABE85EC8B8A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3E34A6B-D580-4DCC-87E2-53866CC9508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204448EC-B860-43C9-9FA3-2620771F41F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BB8F73-7558-45F4-9A9E-FA964914D2E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2962C6A-B58B-45D7-BF2A-2F1F73D4676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FD4B1D8E-27F0-47AB-9740-7EFF2A0A433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41692"/>
            <a:ext cx="11630508" cy="509163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528769"/>
            <a:ext cx="10515600" cy="34386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Setelah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penelusuran</a:t>
            </a:r>
            <a:r>
              <a:rPr lang="en-US" sz="2000" dirty="0"/>
              <a:t> dan </a:t>
            </a:r>
            <a:r>
              <a:rPr lang="en-US" sz="2000" dirty="0" err="1"/>
              <a:t>pencarian</a:t>
            </a:r>
            <a:r>
              <a:rPr lang="en-US" sz="2000" dirty="0"/>
              <a:t>, </a:t>
            </a:r>
            <a:r>
              <a:rPr lang="en-US" sz="2000" dirty="0" err="1"/>
              <a:t>dilanjutkan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dan </a:t>
            </a:r>
            <a:r>
              <a:rPr lang="en-US" sz="2000" dirty="0" err="1"/>
              <a:t>kegunaan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err="1"/>
              <a:t>Penulis</a:t>
            </a:r>
            <a:r>
              <a:rPr lang="en-US" sz="2000" dirty="0"/>
              <a:t> </a:t>
            </a:r>
            <a:r>
              <a:rPr lang="en-US" sz="2000" dirty="0" err="1"/>
              <a:t>mengadopsi</a:t>
            </a:r>
            <a:r>
              <a:rPr lang="en-US" sz="2000" dirty="0"/>
              <a:t> </a:t>
            </a:r>
            <a:r>
              <a:rPr lang="en-US" sz="2000" dirty="0" err="1"/>
              <a:t>kuesioner</a:t>
            </a:r>
            <a:r>
              <a:rPr lang="en-US" sz="2000" dirty="0"/>
              <a:t> yang </a:t>
            </a:r>
            <a:r>
              <a:rPr lang="en-US" sz="2000" dirty="0" err="1"/>
              <a:t>dibangun</a:t>
            </a:r>
            <a:r>
              <a:rPr lang="en-US" sz="2000" dirty="0"/>
              <a:t> oleh Davis (1989</a:t>
            </a:r>
            <a:r>
              <a:rPr lang="en-US" sz="2000"/>
              <a:t>), </a:t>
            </a:r>
            <a:r>
              <a:rPr lang="en-US" sz="2000" smtClean="0"/>
              <a:t>dimana </a:t>
            </a:r>
            <a:r>
              <a:rPr lang="en-US" sz="2000" dirty="0" err="1"/>
              <a:t>penulis</a:t>
            </a:r>
            <a:r>
              <a:rPr lang="en-US" sz="2000" dirty="0"/>
              <a:t> </a:t>
            </a:r>
            <a:r>
              <a:rPr lang="en-US" sz="2000" dirty="0" err="1"/>
              <a:t>fokus</a:t>
            </a:r>
            <a:r>
              <a:rPr lang="en-US" sz="2000" dirty="0"/>
              <a:t> pada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: </a:t>
            </a:r>
            <a:r>
              <a:rPr lang="en-US" sz="2000" dirty="0" err="1"/>
              <a:t>persepsi</a:t>
            </a:r>
            <a:r>
              <a:rPr lang="en-US" sz="2000" dirty="0"/>
              <a:t> </a:t>
            </a:r>
            <a:r>
              <a:rPr lang="en-US" sz="2000" dirty="0" err="1"/>
              <a:t>kegunaan</a:t>
            </a:r>
            <a:r>
              <a:rPr lang="en-US" sz="2000" dirty="0"/>
              <a:t> (</a:t>
            </a:r>
            <a:r>
              <a:rPr lang="en-US" sz="2000" i="1" dirty="0"/>
              <a:t>perceived </a:t>
            </a:r>
            <a:r>
              <a:rPr lang="en-US" sz="2000" i="1" dirty="0" err="1"/>
              <a:t>usefullness</a:t>
            </a:r>
            <a:r>
              <a:rPr lang="en-US" sz="2000" i="1" dirty="0"/>
              <a:t>, </a:t>
            </a:r>
            <a:r>
              <a:rPr lang="en-US" sz="2000" dirty="0"/>
              <a:t>PU) dan </a:t>
            </a:r>
            <a:r>
              <a:rPr lang="en-US" sz="2000" dirty="0" err="1"/>
              <a:t>persepsi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(</a:t>
            </a:r>
            <a:r>
              <a:rPr lang="en-US" sz="2000" i="1" dirty="0"/>
              <a:t>perceived ease of use, </a:t>
            </a:r>
            <a:r>
              <a:rPr lang="en-US" sz="2000" dirty="0"/>
              <a:t>PE)</a:t>
            </a:r>
            <a:endParaRPr lang="id-ID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3" y="4098313"/>
            <a:ext cx="11164153" cy="20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86B2AE-B32C-4BB7-9499-3A85D53D89BA}"/>
              </a:ext>
            </a:extLst>
          </p:cNvPr>
          <p:cNvSpPr txBox="1">
            <a:spLocks/>
          </p:cNvSpPr>
          <p:nvPr/>
        </p:nvSpPr>
        <p:spPr>
          <a:xfrm>
            <a:off x="839789" y="116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Evaluasi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Sistem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smtClean="0">
                <a:latin typeface="+mj-lt"/>
              </a:rPr>
              <a:t>Persepsi Kegunaan</a:t>
            </a:r>
            <a:endParaRPr lang="id-ID" sz="200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menyelesaikan tugas lebih cepat.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kinerja tugas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produktivitas dalam pekerjaan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meningkatkan efektivitas dalam pekerjaan saya.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Menggunakan Sistem Manajemen Pengetahuan Gamelan Bali memungkinkan saya memudahkan untuk melakukan pekerjaan saya.</a:t>
            </a:r>
            <a:endParaRPr lang="id-ID"/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berguna dalam pekerjaan saya.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smtClean="0">
                <a:latin typeface="+mj-lt"/>
              </a:rPr>
              <a:t>Persepsi </a:t>
            </a:r>
            <a:r>
              <a:rPr lang="en-US" sz="2000">
                <a:latin typeface="+mj-lt"/>
              </a:rPr>
              <a:t>Kemudahan Penggunaan</a:t>
            </a:r>
            <a:endParaRPr lang="id-ID" sz="200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8" y="1086678"/>
            <a:ext cx="5183188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untuk saya pelajari cara menggunakannya.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digunakan untuk melakukan apa yang saya inginkan.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jelas dan dapat dimengerti untuk berinteraksi dengan sistem.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adalah sistem yang jelas dan mudah dimengerti.</a:t>
            </a:r>
            <a:endParaRPr lang="id-ID"/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memudahkan saya untuk terampil dalam menggunakan sistem ini.</a:t>
            </a:r>
            <a:endParaRPr lang="id-ID"/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/>
              <a:t>Saya menemukan bahwa Sistem Manajemen Pengetahuan Gamelan Bali mudah untuk digunakan.</a:t>
            </a:r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37498"/>
              </p:ext>
            </p:extLst>
          </p:nvPr>
        </p:nvGraphicFramePr>
        <p:xfrm>
          <a:off x="826535" y="5461760"/>
          <a:ext cx="105156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730386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801613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4122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3839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Skor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j-lt"/>
                        </a:rPr>
                        <a:t>Keterangan</a:t>
                      </a:r>
                      <a:endParaRPr lang="id-ID" sz="14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Sangat 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Agak tidak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Netral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Agak 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Setuju</a:t>
                      </a:r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Sangat setuju</a:t>
                      </a:r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+mj-lt"/>
              </a:rPr>
              <a:t>Skala Likert</a:t>
            </a:r>
            <a:endParaRPr lang="id-ID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638575" cy="4379912"/>
          </a:xfrm>
        </p:spPr>
        <p:txBody>
          <a:bodyPr/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 dan</a:t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dirty="0" err="1">
                <a:solidFill>
                  <a:schemeClr val="accent1"/>
                </a:solidFill>
              </a:rPr>
              <a:t>Pembahasan</a:t>
            </a:r>
            <a:endParaRPr lang="id-ID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261E03-DE78-49B0-8C19-DF8D1DD2A9DC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598388-1661-440E-9D7C-88AE52173C0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2B36304A-AA63-4117-972C-184B6852B71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C164B7DF-1AEC-4B2F-ABD0-DCC0AD475B66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7DE884CA-D869-47EF-8916-6950FC4863F7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EBAA06E-47B1-4E05-A3F9-E69B7187835E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8A426C39-FD41-42B5-8536-D338067811C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F59083E0-BA09-4C43-834D-B72175CCECCD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15" y="240995"/>
            <a:ext cx="6003611" cy="42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F6B6D6A-B894-4F37-BA29-31635106E4B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43BBC3-617D-46DB-A2A2-C19F7C766910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D6E94F36-6BD8-49E6-BF72-0F752CF05BC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A3202766-5456-4479-B47E-733F1969788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AA573D7-9E90-4039-8159-A2F6452C316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2DD9B1-DB59-42A7-ADF2-00D72FBF433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2862ED90-1226-4197-A5BD-4893501F36D2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E2A219A6-FA34-48EE-82A2-AEA122F94EA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51204" y="2572509"/>
            <a:ext cx="11089592" cy="2857569"/>
          </a:xfrm>
          <a:prstGeom prst="roundRect">
            <a:avLst>
              <a:gd name="adj" fmla="val 115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Peta </a:t>
            </a:r>
            <a:r>
              <a:rPr lang="en-US" dirty="0" err="1">
                <a:solidFill>
                  <a:schemeClr val="accent1"/>
                </a:solidFill>
              </a:rPr>
              <a:t>Konsep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810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7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ABED90-8200-403C-B9D7-563FB8F7017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3D20F2-F95E-498B-9D27-14AB817D9F1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091CE758-DDB3-4873-A61A-60EF67ADB45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ACF17DD9-45EC-4F46-9195-86BFFAD098A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AA0450AC-4625-4BD6-9380-49CBC8DBE0D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A588E-8BA2-47EA-AD07-DF91C2A4B6B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B718315-0A7A-4C64-B166-FF482EB2A7E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6DFF2F0-3BE6-4EA9-8773-453D3A0DE5F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665163" y="1681163"/>
            <a:ext cx="5046524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5997575" y="1681163"/>
            <a:ext cx="5452303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1. Tahap Spesifikasi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32142" cy="368458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id-ID" sz="1800"/>
              <a:t>Domain: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Tujuan: Untuk membangun model ontologi untuk memudahkan pengklasifikasian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Tingkat </a:t>
            </a:r>
            <a:r>
              <a:rPr lang="en-US" sz="1800"/>
              <a:t>f</a:t>
            </a:r>
            <a:r>
              <a:rPr lang="id-ID" sz="1800"/>
              <a:t>ormalitas: Semi formal</a:t>
            </a:r>
          </a:p>
          <a:p>
            <a:pPr lvl="0">
              <a:lnSpc>
                <a:spcPct val="100000"/>
              </a:lnSpc>
            </a:pPr>
            <a:r>
              <a:rPr lang="en-US" sz="1800"/>
              <a:t>Ruang l</a:t>
            </a:r>
            <a:r>
              <a:rPr lang="id-ID" sz="1800"/>
              <a:t>ingkup: Gamelan Bali</a:t>
            </a:r>
          </a:p>
          <a:p>
            <a:pPr lvl="0">
              <a:lnSpc>
                <a:spcPct val="100000"/>
              </a:lnSpc>
            </a:pPr>
            <a:r>
              <a:rPr lang="id-ID" sz="1800"/>
              <a:t>Sumber </a:t>
            </a:r>
            <a:r>
              <a:rPr lang="en-US" sz="1800"/>
              <a:t>p</a:t>
            </a:r>
            <a:r>
              <a:rPr lang="id-ID" sz="1800"/>
              <a:t>engetahuan: Buku, jurnal, internet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/>
              <a:t>2. Tahap Akuisisi Pengetahuan</a:t>
            </a:r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id-ID" sz="1800"/>
              <a:t>Berdiskusi dengan </a:t>
            </a:r>
            <a:r>
              <a:rPr lang="en-US" sz="1800"/>
              <a:t>dosen </a:t>
            </a:r>
            <a:r>
              <a:rPr lang="id-ID" sz="1800"/>
              <a:t>pembimbing maupun </a:t>
            </a:r>
            <a:r>
              <a:rPr lang="en-US" sz="1800"/>
              <a:t>mempelajari s</a:t>
            </a:r>
            <a:r>
              <a:rPr lang="id-ID" sz="1800"/>
              <a:t>umber terkait </a:t>
            </a:r>
            <a:endParaRPr lang="en-US" sz="1800" smtClean="0"/>
          </a:p>
          <a:p>
            <a:pPr lvl="0">
              <a:lnSpc>
                <a:spcPct val="100000"/>
              </a:lnSpc>
            </a:pPr>
            <a:r>
              <a:rPr lang="en-US" sz="1800" smtClean="0"/>
              <a:t>Melakukan a</a:t>
            </a:r>
            <a:r>
              <a:rPr lang="id-ID" sz="1800" smtClean="0"/>
              <a:t>nalisis teks informal</a:t>
            </a:r>
          </a:p>
          <a:p>
            <a:pPr>
              <a:lnSpc>
                <a:spcPct val="100000"/>
              </a:lnSpc>
            </a:pPr>
            <a:r>
              <a:rPr lang="en-US" sz="1800" smtClean="0"/>
              <a:t>Melakukan </a:t>
            </a:r>
            <a:r>
              <a:rPr lang="en-US" sz="1800"/>
              <a:t>a</a:t>
            </a:r>
            <a:r>
              <a:rPr lang="id-ID" sz="1800"/>
              <a:t>nalisis teks </a:t>
            </a:r>
            <a:r>
              <a:rPr lang="id-ID" sz="1800" smtClean="0"/>
              <a:t>formal</a:t>
            </a:r>
            <a:endParaRPr lang="en-US" sz="1800"/>
          </a:p>
          <a:p>
            <a:pPr lvl="1">
              <a:lnSpc>
                <a:spcPct val="100000"/>
              </a:lnSpc>
            </a:pPr>
            <a:r>
              <a:rPr lang="en-US" sz="1400" smtClean="0"/>
              <a:t>M</a:t>
            </a:r>
            <a:r>
              <a:rPr lang="id-ID" sz="1400" smtClean="0"/>
              <a:t>engidentifikasi struktur yang akan dideteksi </a:t>
            </a:r>
            <a:endParaRPr lang="en-US" sz="1400" smtClean="0"/>
          </a:p>
          <a:p>
            <a:pPr lvl="1">
              <a:lnSpc>
                <a:spcPct val="100000"/>
              </a:lnSpc>
            </a:pPr>
            <a:r>
              <a:rPr lang="en-US" sz="1400" smtClean="0"/>
              <a:t>Mengidentifikasi j</a:t>
            </a:r>
            <a:r>
              <a:rPr lang="id-ID" sz="1400" smtClean="0"/>
              <a:t>enis </a:t>
            </a:r>
            <a:r>
              <a:rPr lang="id-ID" sz="1400"/>
              <a:t>pengetahuan yang </a:t>
            </a:r>
            <a:r>
              <a:rPr lang="id-ID" sz="1400" smtClean="0"/>
              <a:t>dikontribusikan</a:t>
            </a:r>
            <a:endParaRPr lang="id-ID" sz="14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A0738F-7454-490C-B608-424240E7C62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0DF1C7-1B37-4E4F-9A11-D7C68F3A05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7DC47871-6BA3-493A-8310-6C6E6B7A18A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80D70193-2AB1-4836-B0DF-67C6F7D76C3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AC4CB4C7-4BBA-446B-B7C7-D194EB87DCA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1820C4-6296-43CB-9C50-79372BE34C8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DC580E3E-270A-4D37-8794-E0831738047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419AD8E4-4605-42EF-9D67-016DDAE1B63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890722" y="2350536"/>
            <a:ext cx="5718182" cy="30696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3. Tahap Konseptualisasi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4633360" cy="39222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Hasil dari konseptualisasi ontologi menghasilkan 9 buah </a:t>
            </a:r>
            <a:r>
              <a:rPr lang="en-US" sz="2400" i="1" smtClean="0"/>
              <a:t>concept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2400" smtClean="0"/>
              <a:t>Merupakan </a:t>
            </a:r>
            <a:r>
              <a:rPr lang="en-US" sz="2400" i="1"/>
              <a:t>concept taxonomies</a:t>
            </a:r>
            <a:r>
              <a:rPr lang="en-US" sz="2400"/>
              <a:t> dari ontologi Gamelan Bali yang menggambarkan </a:t>
            </a:r>
            <a:r>
              <a:rPr lang="en-US" sz="2400" i="1"/>
              <a:t>concept </a:t>
            </a:r>
            <a:r>
              <a:rPr lang="en-US" sz="2400"/>
              <a:t>dan </a:t>
            </a:r>
            <a:r>
              <a:rPr lang="en-US" sz="2400" i="1"/>
              <a:t>ad-hoc binary relation</a:t>
            </a:r>
            <a:r>
              <a:rPr lang="en-US" sz="2400"/>
              <a:t> yang </a:t>
            </a:r>
            <a:r>
              <a:rPr lang="en-US" sz="2400" smtClean="0"/>
              <a:t>diperoleh</a:t>
            </a:r>
            <a:endParaRPr lang="id-ID" sz="1800"/>
          </a:p>
        </p:txBody>
      </p:sp>
      <p:pic>
        <p:nvPicPr>
          <p:cNvPr id="11" name="Content Placeholder 7" descr="D:\Download\Group 22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9592"/>
            <a:ext cx="5183188" cy="254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D7297-CD49-44AF-B25D-846AE7DC17E6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040C2D-0A21-41F2-8331-75AE91B73DE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AF7D5FB0-2BF4-430D-B34C-624D6A88B39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252485E-C7D1-4A91-89B7-608FFE5A7C6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1B32619-6A8E-494E-B8EA-6A8A10D76B2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040A0-D880-4BAA-B7DD-7ED6A7A9735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BDC9C37-4DD9-4F4E-91EB-FE5536C057B7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67987FAD-15AD-421B-86A1-3C124EF4E3C8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356698" y="1789043"/>
            <a:ext cx="4998689" cy="463826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/>
              <a:t>4. Tahap Integrasi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222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smtClean="0"/>
              <a:t>Integrasi dengan </a:t>
            </a:r>
            <a:r>
              <a:rPr lang="en-US" sz="2000"/>
              <a:t>kerangka kerja Tri Hita Karana (THK) dan Desa Kala Patra (DKP) yang diusulkan oleh Pramartha (2016</a:t>
            </a:r>
            <a:r>
              <a:rPr lang="en-US" sz="2000" smtClean="0"/>
              <a:t>) 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 smtClean="0"/>
              <a:t>Dilakukan </a:t>
            </a:r>
            <a:r>
              <a:rPr lang="en-US" sz="2000"/>
              <a:t>atas dasar kesamaan domain utama dari model ontologi, yaitu pelestarian warisan digital budaya Bali baik artefak maupun praktik </a:t>
            </a:r>
            <a:r>
              <a:rPr lang="en-US" sz="2000" smtClean="0"/>
              <a:t>terkait</a:t>
            </a:r>
            <a:endParaRPr lang="id-ID" sz="200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28643"/>
          <a:stretch/>
        </p:blipFill>
        <p:spPr bwMode="auto">
          <a:xfrm>
            <a:off x="6356699" y="1789043"/>
            <a:ext cx="4998689" cy="4479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A92DD2-F730-40C2-A495-EE03C0C8571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BD373C-1504-4370-BFAE-EFECFB042F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83761321-2949-41B8-BF37-8C72B9E6FCD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ABF140B3-5F63-4D45-A5CD-C79BFAE9AB5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62979E2-4F25-4C29-8EB0-B2F9007A513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610B2D-DBB4-4403-A468-24F34DA85E6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E113A53A-2BB5-40FA-BEB3-F5ECCBCB2C6A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8B3C479E-2585-4648-A3F2-A00B0ADA1EC0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675948" y="1565722"/>
            <a:ext cx="5840192" cy="5153130"/>
          </a:xfrm>
          <a:prstGeom prst="roundRect">
            <a:avLst>
              <a:gd name="adj" fmla="val 638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r>
              <a:rPr lang="en-US"/>
              <a:t>5. Tahap Implementasi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smtClean="0"/>
              <a:t>Melakukan formalisasi </a:t>
            </a:r>
            <a:r>
              <a:rPr lang="en-US" sz="1800"/>
              <a:t>menggunakan perangkat lunak Protégé </a:t>
            </a:r>
            <a:r>
              <a:rPr lang="en-US" sz="1800" smtClean="0"/>
              <a:t>5.5.0</a:t>
            </a:r>
            <a:endParaRPr lang="en-US" sz="1800"/>
          </a:p>
          <a:p>
            <a:pPr>
              <a:lnSpc>
                <a:spcPct val="100000"/>
              </a:lnSpc>
            </a:pPr>
            <a:r>
              <a:rPr lang="en-US" sz="1800" smtClean="0"/>
              <a:t>Setiap bagian </a:t>
            </a:r>
            <a:r>
              <a:rPr lang="en-US" sz="1800"/>
              <a:t>ontologi didefinisikan sesuai dengan hasil dari tiap tahapan tugas pada </a:t>
            </a:r>
            <a:r>
              <a:rPr lang="en-US" sz="1800" smtClean="0"/>
              <a:t>Methontology</a:t>
            </a:r>
          </a:p>
          <a:p>
            <a:pPr lvl="1">
              <a:lnSpc>
                <a:spcPct val="100000"/>
              </a:lnSpc>
            </a:pPr>
            <a:r>
              <a:rPr lang="en-US" sz="1400" i="1" smtClean="0"/>
              <a:t>concept</a:t>
            </a:r>
            <a:r>
              <a:rPr lang="en-US" sz="1400" smtClean="0"/>
              <a:t> </a:t>
            </a:r>
            <a:r>
              <a:rPr lang="en-US" sz="1400"/>
              <a:t>didefinisikan sebagai </a:t>
            </a:r>
            <a:r>
              <a:rPr lang="en-US" sz="1400" i="1" smtClean="0"/>
              <a:t>class</a:t>
            </a:r>
            <a:endParaRPr lang="en-US" sz="1400"/>
          </a:p>
          <a:p>
            <a:pPr lvl="1">
              <a:lnSpc>
                <a:spcPct val="100000"/>
              </a:lnSpc>
            </a:pPr>
            <a:r>
              <a:rPr lang="en-US" sz="1400" i="1" smtClean="0"/>
              <a:t>ad-hoc </a:t>
            </a:r>
            <a:r>
              <a:rPr lang="en-US" sz="1400" i="1"/>
              <a:t>binary relation</a:t>
            </a:r>
            <a:r>
              <a:rPr lang="en-US" sz="1400"/>
              <a:t> didefinisikan sebagai</a:t>
            </a:r>
            <a:r>
              <a:rPr lang="en-US" sz="1400" i="1"/>
              <a:t> object </a:t>
            </a:r>
            <a:r>
              <a:rPr lang="en-US" sz="1400" i="1" smtClean="0"/>
              <a:t>properties</a:t>
            </a:r>
            <a:endParaRPr lang="en-US" sz="1400"/>
          </a:p>
          <a:p>
            <a:pPr lvl="1">
              <a:lnSpc>
                <a:spcPct val="100000"/>
              </a:lnSpc>
            </a:pPr>
            <a:r>
              <a:rPr lang="en-US" sz="1400" i="1" smtClean="0"/>
              <a:t>instances</a:t>
            </a:r>
            <a:r>
              <a:rPr lang="en-US" sz="1400" smtClean="0"/>
              <a:t> </a:t>
            </a:r>
            <a:r>
              <a:rPr lang="en-US" sz="1400"/>
              <a:t>didefinisikan sebagai </a:t>
            </a:r>
            <a:r>
              <a:rPr lang="en-US" sz="1400" i="1"/>
              <a:t>individual</a:t>
            </a:r>
            <a:r>
              <a:rPr lang="en-US" sz="1400"/>
              <a:t>.</a:t>
            </a:r>
            <a:endParaRPr lang="id-ID" sz="6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5" y="1652608"/>
            <a:ext cx="5250346" cy="3368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495" y="5308601"/>
            <a:ext cx="2839720" cy="8553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495" y="6163946"/>
            <a:ext cx="2818130" cy="2495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553768" y="5308601"/>
            <a:ext cx="2801620" cy="12827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882717-8D8B-4738-ACFA-8ABDB510474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83CF0A-49BD-49A1-838B-21286EC5C69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4AAF466A-936C-451C-B850-9D5EC8345F7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9DB4DD04-D6F2-4F24-9BEA-AF547F1108DE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621F256-0D75-4188-9BA2-E70A876E23B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8BE15C-0A7B-4336-BF2E-B2584B79A72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3F60E8A5-A422-4DCF-B8A3-5C5220E5383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F56FCC7-A2E6-47CC-9032-AD8DA826739E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566527" y="2160104"/>
            <a:ext cx="6055629" cy="3564835"/>
          </a:xfrm>
          <a:prstGeom prst="roundRect">
            <a:avLst>
              <a:gd name="adj" fmla="val 477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814" y="1333841"/>
            <a:ext cx="5157787" cy="844322"/>
          </a:xfrm>
        </p:spPr>
        <p:txBody>
          <a:bodyPr anchor="ctr"/>
          <a:lstStyle/>
          <a:p>
            <a:r>
              <a:rPr lang="en-US"/>
              <a:t>6. Tahap Evaluasi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408073" cy="4680752"/>
          </a:xfrm>
        </p:spPr>
        <p:txBody>
          <a:bodyPr>
            <a:noAutofit/>
          </a:bodyPr>
          <a:lstStyle/>
          <a:p>
            <a:r>
              <a:rPr lang="en-US" sz="1600" smtClean="0"/>
              <a:t>Dilakukan </a:t>
            </a:r>
            <a:r>
              <a:rPr lang="en-US" sz="1600"/>
              <a:t>inferensi menggunakan Pellet Reasoner </a:t>
            </a:r>
          </a:p>
          <a:p>
            <a:pPr lvl="1"/>
            <a:r>
              <a:rPr lang="en-US" sz="1200" smtClean="0"/>
              <a:t>mengecek </a:t>
            </a:r>
            <a:r>
              <a:rPr lang="en-US" sz="1200"/>
              <a:t>konsistensi </a:t>
            </a:r>
            <a:r>
              <a:rPr lang="en-US" sz="1200" smtClean="0"/>
              <a:t>ontologi</a:t>
            </a:r>
            <a:endParaRPr lang="en-US" sz="1200"/>
          </a:p>
          <a:p>
            <a:r>
              <a:rPr lang="en-US" sz="1600" smtClean="0"/>
              <a:t>Ontologi Gamelan </a:t>
            </a:r>
            <a:r>
              <a:rPr lang="en-US" sz="1600"/>
              <a:t>Bali telah </a:t>
            </a:r>
            <a:r>
              <a:rPr lang="en-US" sz="1600" smtClean="0"/>
              <a:t>konsisten</a:t>
            </a:r>
          </a:p>
          <a:p>
            <a:pPr lvl="1"/>
            <a:r>
              <a:rPr lang="en-US" sz="1200" smtClean="0"/>
              <a:t>Dibuktikan </a:t>
            </a:r>
            <a:r>
              <a:rPr lang="en-US" sz="1200"/>
              <a:t>dengan tidak munculnya pesan “Reasoner Error” </a:t>
            </a:r>
            <a:endParaRPr lang="en-US" sz="1200" smtClean="0"/>
          </a:p>
          <a:p>
            <a:pPr lvl="1"/>
            <a:r>
              <a:rPr lang="en-US" sz="1200" smtClean="0"/>
              <a:t>mampu </a:t>
            </a:r>
            <a:r>
              <a:rPr lang="en-US" sz="1200"/>
              <a:t>menghasilkan inferensi berupa fakta-fakta </a:t>
            </a:r>
            <a:r>
              <a:rPr lang="en-US" sz="1200" smtClean="0"/>
              <a:t>baru</a:t>
            </a:r>
            <a:endParaRPr lang="en-US" sz="1200"/>
          </a:p>
          <a:p>
            <a:r>
              <a:rPr lang="en-US" sz="1600"/>
              <a:t>Proses </a:t>
            </a:r>
            <a:r>
              <a:rPr lang="en-US" sz="1600" i="1"/>
              <a:t>reasoning</a:t>
            </a:r>
            <a:r>
              <a:rPr lang="en-US" sz="1600"/>
              <a:t> menghasilkan fakta-fakta baru </a:t>
            </a:r>
            <a:endParaRPr lang="en-US" sz="1600" smtClean="0"/>
          </a:p>
          <a:p>
            <a:pPr lvl="1"/>
            <a:r>
              <a:rPr lang="en-US" sz="1200" smtClean="0"/>
              <a:t>data </a:t>
            </a:r>
            <a:r>
              <a:rPr lang="en-US" sz="1200"/>
              <a:t>instances </a:t>
            </a:r>
            <a:r>
              <a:rPr lang="en-US" sz="1200" smtClean="0"/>
              <a:t>baru</a:t>
            </a:r>
          </a:p>
          <a:p>
            <a:pPr lvl="1"/>
            <a:r>
              <a:rPr lang="en-US" sz="1200" smtClean="0"/>
              <a:t>relasi baru</a:t>
            </a:r>
          </a:p>
          <a:p>
            <a:pPr lvl="1"/>
            <a:r>
              <a:rPr lang="en-US" sz="1200" smtClean="0"/>
              <a:t>atribut baru</a:t>
            </a:r>
            <a:endParaRPr lang="en-US" sz="1200"/>
          </a:p>
          <a:p>
            <a:r>
              <a:rPr lang="en-US" sz="1600" smtClean="0"/>
              <a:t>Kemudian </a:t>
            </a:r>
            <a:r>
              <a:rPr lang="en-US" sz="1600"/>
              <a:t>diekspor menjadi sebuah model formal ontologi </a:t>
            </a:r>
            <a:r>
              <a:rPr lang="en-US" sz="1600" smtClean="0"/>
              <a:t>baru</a:t>
            </a:r>
            <a:endParaRPr lang="id-ID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354664"/>
            <a:ext cx="5798029" cy="31937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9BEDB-3246-485E-8D1C-D7202D281F1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B354EB-7F4C-46CF-92D0-E050E62C22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FC651E79-8E1B-4624-8126-C8E638D90099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918C5BA5-2F15-4E44-824B-023A76BCF12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B8B36A9C-6792-4EB4-B61C-FE3A8B9ECDD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9E3BDB-2A79-4CCB-80A7-F2849EC1A75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A495F2F-8C9C-4E20-A9D1-3DCE5226E55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AE251B49-B7A9-40DF-A24D-18459A59866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6258769" y="1896969"/>
            <a:ext cx="4846554" cy="3761709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r>
              <a:rPr lang="en-US"/>
              <a:t>7. Tahap Dokumentasi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id-ID" sz="1800" dirty="0"/>
              <a:t>proses </a:t>
            </a:r>
            <a:r>
              <a:rPr lang="en-US" sz="1800" dirty="0" err="1"/>
              <a:t>dokumentasi</a:t>
            </a:r>
            <a:r>
              <a:rPr lang="id-ID" sz="1800" dirty="0"/>
              <a:t> ontologi ontologi gamelan </a:t>
            </a:r>
            <a:r>
              <a:rPr lang="id-ID" sz="1800"/>
              <a:t>Bali</a:t>
            </a:r>
            <a:r>
              <a:rPr lang="en-US" sz="1800"/>
              <a:t> </a:t>
            </a:r>
            <a:endParaRPr lang="en-US" sz="1800" smtClean="0"/>
          </a:p>
          <a:p>
            <a:pPr lvl="1">
              <a:lnSpc>
                <a:spcPct val="100000"/>
              </a:lnSpc>
            </a:pPr>
            <a:r>
              <a:rPr lang="en-US" sz="1400" smtClean="0"/>
              <a:t>kode ontology</a:t>
            </a:r>
          </a:p>
          <a:p>
            <a:pPr lvl="1">
              <a:lnSpc>
                <a:spcPct val="100000"/>
              </a:lnSpc>
            </a:pPr>
            <a:r>
              <a:rPr lang="id-ID" sz="1400" smtClean="0"/>
              <a:t>teks </a:t>
            </a:r>
            <a:r>
              <a:rPr lang="id-ID" sz="1400" dirty="0"/>
              <a:t>bahasa alami yang dilampirkan pada </a:t>
            </a:r>
            <a:r>
              <a:rPr lang="id-ID" sz="1400"/>
              <a:t>definisi </a:t>
            </a:r>
            <a:r>
              <a:rPr lang="id-ID" sz="1400" smtClean="0"/>
              <a:t>formal</a:t>
            </a:r>
            <a:endParaRPr lang="en-US" sz="1400" smtClean="0"/>
          </a:p>
          <a:p>
            <a:pPr lvl="1">
              <a:lnSpc>
                <a:spcPct val="100000"/>
              </a:lnSpc>
            </a:pPr>
            <a:r>
              <a:rPr lang="id-ID" sz="1400" smtClean="0"/>
              <a:t>makalah </a:t>
            </a:r>
            <a:r>
              <a:rPr lang="id-ID" sz="1400" dirty="0"/>
              <a:t>yang diterbitkan dalam proses konferensi dan jurnal </a:t>
            </a:r>
            <a:r>
              <a:rPr lang="en-US" sz="1400" dirty="0"/>
              <a:t>yang </a:t>
            </a:r>
            <a:r>
              <a:rPr lang="id-ID" sz="1400" dirty="0"/>
              <a:t>mengatur pertanyaan-pertanyaan penting dari ontologi yang sudah dibangun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Dari </a:t>
            </a:r>
            <a:r>
              <a:rPr lang="en-US" sz="1800" dirty="0" err="1"/>
              <a:t>ontologi</a:t>
            </a:r>
            <a:r>
              <a:rPr lang="en-US" sz="1800" dirty="0"/>
              <a:t> gamelan Bali yang </a:t>
            </a:r>
            <a:r>
              <a:rPr lang="en-US" sz="1800" dirty="0" err="1"/>
              <a:t>dibuat</a:t>
            </a:r>
            <a:r>
              <a:rPr lang="en-US" sz="1800" dirty="0"/>
              <a:t>, </a:t>
            </a:r>
            <a:r>
              <a:rPr lang="en-US" sz="1800" dirty="0" err="1"/>
              <a:t>tersusun</a:t>
            </a:r>
            <a:r>
              <a:rPr lang="en-US" sz="1800" dirty="0"/>
              <a:t> </a:t>
            </a:r>
            <a:r>
              <a:rPr lang="en-US" sz="1800" i="1" dirty="0"/>
              <a:t>metric</a:t>
            </a:r>
            <a:r>
              <a:rPr lang="en-US" sz="1800" dirty="0"/>
              <a:t> </a:t>
            </a:r>
            <a:r>
              <a:rPr lang="en-US" sz="1800" err="1"/>
              <a:t>ontologi</a:t>
            </a:r>
            <a:r>
              <a:rPr lang="en-US" sz="1800"/>
              <a:t> </a:t>
            </a:r>
            <a:endParaRPr lang="en-US" sz="1800" smtClean="0"/>
          </a:p>
          <a:p>
            <a:pPr lvl="1">
              <a:lnSpc>
                <a:spcPct val="100000"/>
              </a:lnSpc>
            </a:pPr>
            <a:r>
              <a:rPr lang="en-US" sz="1400" smtClean="0"/>
              <a:t>memberikan </a:t>
            </a:r>
            <a:r>
              <a:rPr lang="en-US" sz="1400" dirty="0" err="1"/>
              <a:t>gambaran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matematis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rancangan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endParaRPr lang="id-ID" sz="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2160104"/>
            <a:ext cx="4381569" cy="319924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397565" y="1876439"/>
            <a:ext cx="11396869" cy="4116525"/>
          </a:xfrm>
          <a:prstGeom prst="roundRect">
            <a:avLst>
              <a:gd name="adj" fmla="val 604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Ontologi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1156540"/>
              </p:ext>
            </p:extLst>
          </p:nvPr>
        </p:nvGraphicFramePr>
        <p:xfrm>
          <a:off x="624509" y="2154515"/>
          <a:ext cx="10942982" cy="3574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93">
                  <a:extLst>
                    <a:ext uri="{9D8B030D-6E8A-4147-A177-3AD203B41FA5}">
                      <a16:colId xmlns:a16="http://schemas.microsoft.com/office/drawing/2014/main" val="2581804545"/>
                    </a:ext>
                  </a:extLst>
                </a:gridCol>
                <a:gridCol w="10231689">
                  <a:extLst>
                    <a:ext uri="{9D8B030D-6E8A-4147-A177-3AD203B41FA5}">
                      <a16:colId xmlns:a16="http://schemas.microsoft.com/office/drawing/2014/main" val="1810196956"/>
                    </a:ext>
                  </a:extLst>
                </a:gridCol>
              </a:tblGrid>
              <a:tr h="2404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26476" marR="26476" marT="26476" marB="264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Impor library EasyRDF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include("easyrdf/lib/EasyRdf.php");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require_once "easyrdf/examples/html_tag_helpers.php";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	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Pengaturan prefix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EasyRdf_Namespace::set('rdf', 'http://www.w3.org/1999/02/22-rdf-syntax-ns#');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EasyRdf_Namespace::set('rdfs', 'http://www.w3.org/2000/01/rdf-schema#');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EasyRdf_Namespace::set('owl', 'http://www.w3.org/2002/07/owl#');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EasyRdf_Namespace::set('thk', 'http://dpch.oss.web.id/Bali/TriHitaKarana.owl#');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//Inisialisasi koneksi SPARQL</a:t>
                      </a:r>
                      <a:endParaRPr lang="id-ID" sz="18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$sparql = new EasyRdf_Sparql_Client('http://localhost:3030/thk/query');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26476" marR="26476" marT="26476" marB="264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0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5623792" y="322494"/>
            <a:ext cx="4846554" cy="2232847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75" y="3138480"/>
            <a:ext cx="8608198" cy="4461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58096" y="485079"/>
            <a:ext cx="4674704" cy="267446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smtClean="0"/>
              <a:t>Terdapat </a:t>
            </a:r>
            <a:r>
              <a:rPr lang="en-US" sz="2000"/>
              <a:t>deskripsi sistem dan daftar tautan utama pada </a:t>
            </a:r>
            <a:r>
              <a:rPr lang="en-US" sz="2000" smtClean="0"/>
              <a:t>sistem</a:t>
            </a:r>
          </a:p>
          <a:p>
            <a:pPr lvl="1">
              <a:lnSpc>
                <a:spcPct val="110000"/>
              </a:lnSpc>
            </a:pPr>
            <a:r>
              <a:rPr lang="en-US" sz="1800" i="1" smtClean="0"/>
              <a:t>Browsing</a:t>
            </a:r>
          </a:p>
          <a:p>
            <a:pPr lvl="1">
              <a:lnSpc>
                <a:spcPct val="110000"/>
              </a:lnSpc>
            </a:pPr>
            <a:r>
              <a:rPr lang="en-US" sz="1800" i="1" smtClean="0"/>
              <a:t>Searching</a:t>
            </a:r>
          </a:p>
          <a:p>
            <a:pPr lvl="1">
              <a:lnSpc>
                <a:spcPct val="110000"/>
              </a:lnSpc>
            </a:pPr>
            <a:r>
              <a:rPr lang="en-US" sz="1800" smtClean="0"/>
              <a:t>Kuesioner </a:t>
            </a:r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26528" y="379062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err="1">
                <a:solidFill>
                  <a:schemeClr val="accent1"/>
                </a:solidFill>
              </a:rPr>
              <a:t>Halaman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Utama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306291" y="-394380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729B04-F327-41BD-B21C-BF49105895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3B019B-6F40-4FC8-A5EF-A5E077C56A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C898792C-4C33-4222-AB38-43BB048296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2941152E-A750-4186-BCAB-FFC57B11DBE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CE228CF-D5DC-41D1-A7AD-46F757CDF05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2435A-C604-47CE-9534-A6AD8710DB2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35FADC70-98DC-4262-9616-3F2C5C3C148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94623E3B-F745-4904-8457-5DD9AAD43DC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229525" y="1520965"/>
            <a:ext cx="4916553" cy="50256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5524263" y="1906"/>
            <a:ext cx="6695446" cy="685605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00024" y="2535382"/>
            <a:ext cx="3970156" cy="34497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/>
              <a:t>daftar </a:t>
            </a:r>
            <a:r>
              <a:rPr lang="en-US" sz="2000" i="1" smtClean="0"/>
              <a:t>instances </a:t>
            </a:r>
            <a:r>
              <a:rPr lang="en-US" sz="2000" dirty="0" err="1"/>
              <a:t>pengetahuan</a:t>
            </a:r>
            <a:r>
              <a:rPr lang="en-US" sz="2000" dirty="0"/>
              <a:t> gamelan Bali</a:t>
            </a:r>
          </a:p>
          <a:p>
            <a:pPr>
              <a:lnSpc>
                <a:spcPct val="100000"/>
              </a:lnSpc>
            </a:pPr>
            <a:r>
              <a:rPr lang="en-US" sz="2000" i="1" dirty="0"/>
              <a:t>Guest user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err="1"/>
              <a:t>memilih</a:t>
            </a:r>
            <a:r>
              <a:rPr lang="en-US" sz="2000"/>
              <a:t> </a:t>
            </a:r>
            <a:r>
              <a:rPr lang="en-US" sz="2000" i="1" smtClean="0"/>
              <a:t>instances </a:t>
            </a:r>
            <a:r>
              <a:rPr lang="en-US" sz="2000" smtClean="0"/>
              <a:t>pengetahuan </a:t>
            </a:r>
            <a:r>
              <a:rPr lang="en-US" sz="2000" dirty="0"/>
              <a:t>gamelan Bali yang </a:t>
            </a:r>
            <a:r>
              <a:rPr lang="en-US" sz="2000" dirty="0" err="1"/>
              <a:t>diinginkan</a:t>
            </a:r>
            <a:endParaRPr lang="id-ID" sz="2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00024" y="485079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5869535" y="300924"/>
            <a:ext cx="4718953" cy="2315244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Daftar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4011" y="501978"/>
            <a:ext cx="4258102" cy="19813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smtClean="0"/>
              <a:t>Terdapat </a:t>
            </a:r>
            <a:r>
              <a:rPr lang="en-US" sz="1600" smtClean="0"/>
              <a:t>daftar</a:t>
            </a:r>
            <a:r>
              <a:rPr lang="en-US" sz="1600" i="1" smtClean="0"/>
              <a:t>instances </a:t>
            </a:r>
            <a:r>
              <a:rPr lang="en-US" sz="1600"/>
              <a:t>pengetahuan gamelan Bali yang </a:t>
            </a:r>
            <a:r>
              <a:rPr lang="en-US" sz="1600" smtClean="0"/>
              <a:t>terkait dengan </a:t>
            </a:r>
            <a:r>
              <a:rPr lang="en-US" sz="1600" i="1" smtClean="0"/>
              <a:t>instances</a:t>
            </a:r>
            <a:r>
              <a:rPr lang="en-US" sz="1600" smtClean="0"/>
              <a:t> yang diklik sebelumnya</a:t>
            </a:r>
            <a:endParaRPr lang="en-US" sz="1600" smtClean="0"/>
          </a:p>
          <a:p>
            <a:pPr>
              <a:lnSpc>
                <a:spcPct val="120000"/>
              </a:lnSpc>
            </a:pPr>
            <a:r>
              <a:rPr lang="en-US" sz="1600" i="1" smtClean="0"/>
              <a:t>Guest </a:t>
            </a:r>
            <a:r>
              <a:rPr lang="en-US" sz="1600" i="1"/>
              <a:t>user </a:t>
            </a:r>
            <a:r>
              <a:rPr lang="en-US" sz="1600"/>
              <a:t>dapat </a:t>
            </a:r>
            <a:r>
              <a:rPr lang="en-US" sz="1600" smtClean="0"/>
              <a:t>memilih </a:t>
            </a:r>
            <a:r>
              <a:rPr lang="en-US" sz="1600" i="1" smtClean="0"/>
              <a:t>instances </a:t>
            </a:r>
            <a:r>
              <a:rPr lang="en-US" sz="1600" smtClean="0"/>
              <a:t>barungan </a:t>
            </a:r>
            <a:r>
              <a:rPr lang="en-US" sz="1600"/>
              <a:t>gamelan Bali </a:t>
            </a:r>
            <a:r>
              <a:rPr lang="en-US" sz="1600" smtClean="0"/>
              <a:t>yang </a:t>
            </a:r>
            <a:r>
              <a:rPr lang="en-US" sz="1600" smtClean="0"/>
              <a:t>diinginkan</a:t>
            </a:r>
            <a:endParaRPr lang="id-ID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44" y="3195232"/>
            <a:ext cx="8621434" cy="53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379912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Pendahuluan</a:t>
            </a:r>
            <a:endParaRPr lang="id-ID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7F5049-B35D-46A1-9765-3579C9C392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7463E2-7BC0-4B18-8635-7A7AD67DD3A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7D123F34-FFA2-40A8-B9F1-52DA6959968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93F32CC8-5BB3-4F3E-AB83-420D49A28D7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66EA1FF5-C856-4230-ABF1-E41EC834692D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C96627-C03B-441B-BFDC-60201D82B6D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68827D28-AA32-4075-B07C-BE62C38D071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01FCC21D-289F-4C28-B7E7-7AB63A8113B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98" y="69501"/>
            <a:ext cx="6061004" cy="42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Hasil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8205" y="1924334"/>
            <a:ext cx="4258102" cy="47687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smtClean="0"/>
              <a:t>Terdapat </a:t>
            </a:r>
            <a:r>
              <a:rPr lang="en-US" sz="2000"/>
              <a:t>deskripsi terperinci mengenai suatu </a:t>
            </a:r>
            <a:r>
              <a:rPr lang="en-US" sz="2000" i="1"/>
              <a:t>instances </a:t>
            </a:r>
            <a:r>
              <a:rPr lang="en-US" sz="2000"/>
              <a:t>pengetahuan gamelan Bali yang </a:t>
            </a:r>
            <a:r>
              <a:rPr lang="en-US" sz="2000" smtClean="0"/>
              <a:t>diakses</a:t>
            </a:r>
          </a:p>
          <a:p>
            <a:pPr>
              <a:lnSpc>
                <a:spcPct val="120000"/>
              </a:lnSpc>
            </a:pPr>
            <a:r>
              <a:rPr lang="en-US" sz="2000" i="1" smtClean="0"/>
              <a:t>Guest </a:t>
            </a:r>
            <a:r>
              <a:rPr lang="en-US" sz="2000" i="1"/>
              <a:t>user </a:t>
            </a:r>
            <a:r>
              <a:rPr lang="en-US" sz="2000"/>
              <a:t>dapat menyimak deskripsi </a:t>
            </a:r>
            <a:r>
              <a:rPr lang="en-US" sz="2000" i="1"/>
              <a:t>instances </a:t>
            </a:r>
            <a:r>
              <a:rPr lang="en-US" sz="2000"/>
              <a:t>pengetahuan gamelan Bali maupun mengakses tautan lanjutan yang </a:t>
            </a:r>
            <a:r>
              <a:rPr lang="en-US" sz="2000" smtClean="0"/>
              <a:t>diinginkan</a:t>
            </a:r>
            <a:endParaRPr lang="id-ID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35" y="0"/>
            <a:ext cx="8064316" cy="75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Pencarian</a:t>
            </a:r>
            <a:endParaRPr lang="id-ID" sz="4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49" y="0"/>
            <a:ext cx="6299952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9966"/>
            <a:ext cx="5456583" cy="49221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i="1" dirty="0"/>
              <a:t>form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i="1" dirty="0"/>
              <a:t>instances </a:t>
            </a:r>
            <a:r>
              <a:rPr lang="en-US" sz="1800" dirty="0" err="1"/>
              <a:t>pengetahuan</a:t>
            </a:r>
            <a:r>
              <a:rPr lang="en-US" sz="1800" dirty="0"/>
              <a:t> gamelan Bali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inputan</a:t>
            </a:r>
            <a:r>
              <a:rPr lang="en-US" sz="1800" dirty="0"/>
              <a:t> yang </a:t>
            </a:r>
            <a:r>
              <a:rPr lang="en-US" sz="1800" dirty="0" err="1"/>
              <a:t>diinginkan</a:t>
            </a:r>
            <a:r>
              <a:rPr lang="en-US" sz="18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/>
              <a:t>Guest user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i="1" dirty="0"/>
              <a:t>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i="1" dirty="0"/>
              <a:t>instances </a:t>
            </a:r>
            <a:r>
              <a:rPr lang="en-US" sz="1800" dirty="0" err="1"/>
              <a:t>pengetahuan</a:t>
            </a:r>
            <a:r>
              <a:rPr lang="en-US" sz="1800" dirty="0"/>
              <a:t> gamelan </a:t>
            </a:r>
            <a:r>
              <a:rPr lang="en-US" sz="1800"/>
              <a:t>Bali </a:t>
            </a:r>
            <a:endParaRPr lang="en-US" sz="1800" smtClean="0"/>
          </a:p>
          <a:p>
            <a:pPr lvl="1">
              <a:lnSpc>
                <a:spcPct val="120000"/>
              </a:lnSpc>
            </a:pPr>
            <a:r>
              <a:rPr lang="en-US" sz="1600" smtClean="0"/>
              <a:t>mengisi </a:t>
            </a:r>
            <a:r>
              <a:rPr lang="en-US" sz="1600" i="1" dirty="0"/>
              <a:t>form output </a:t>
            </a:r>
            <a:r>
              <a:rPr lang="en-US" sz="1600" dirty="0"/>
              <a:t>dan minimal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i="1" dirty="0"/>
              <a:t>form</a:t>
            </a:r>
            <a:r>
              <a:rPr lang="en-US" sz="1600" dirty="0"/>
              <a:t> </a:t>
            </a:r>
            <a:r>
              <a:rPr lang="en-US" sz="1600" i="1" dirty="0"/>
              <a:t>input</a:t>
            </a:r>
            <a:r>
              <a:rPr lang="en-US" sz="1600" dirty="0"/>
              <a:t> </a:t>
            </a:r>
            <a:r>
              <a:rPr lang="en-US" sz="1600"/>
              <a:t>yang </a:t>
            </a:r>
            <a:r>
              <a:rPr lang="en-US" sz="1600" smtClean="0"/>
              <a:t>diinginkan</a:t>
            </a:r>
          </a:p>
          <a:p>
            <a:pPr>
              <a:lnSpc>
                <a:spcPct val="120000"/>
              </a:lnSpc>
            </a:pPr>
            <a:r>
              <a:rPr lang="en-US" sz="1800" smtClean="0"/>
              <a:t>Hasil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i="1" err="1"/>
              <a:t>realtime</a:t>
            </a:r>
            <a:r>
              <a:rPr lang="en-US" sz="1800" i="1"/>
              <a:t> </a:t>
            </a:r>
            <a:endParaRPr lang="en-US" sz="1800" i="1" smtClean="0"/>
          </a:p>
          <a:p>
            <a:pPr lvl="1">
              <a:lnSpc>
                <a:spcPct val="120000"/>
              </a:lnSpc>
            </a:pPr>
            <a:r>
              <a:rPr lang="en-US" sz="1600" smtClean="0"/>
              <a:t>beserta </a:t>
            </a:r>
            <a:r>
              <a:rPr lang="en-US" sz="1600" i="1" dirty="0"/>
              <a:t>query </a:t>
            </a:r>
            <a:r>
              <a:rPr lang="en-US" sz="1600" dirty="0"/>
              <a:t>SPARQL</a:t>
            </a:r>
            <a:r>
              <a:rPr lang="en-US" sz="1600" i="1" dirty="0"/>
              <a:t> </a:t>
            </a:r>
            <a:r>
              <a:rPr lang="en-US" sz="1600" dirty="0"/>
              <a:t>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/>
              <a:t>Guest user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</a:t>
            </a:r>
            <a:r>
              <a:rPr lang="en-US" sz="1800" dirty="0" err="1"/>
              <a:t>tautan</a:t>
            </a:r>
            <a:r>
              <a:rPr lang="en-US" sz="1800" dirty="0"/>
              <a:t> </a:t>
            </a:r>
            <a:r>
              <a:rPr lang="en-US" sz="1800" i="1" dirty="0"/>
              <a:t>output </a:t>
            </a:r>
            <a:r>
              <a:rPr lang="en-US" sz="1800" dirty="0"/>
              <a:t>yang </a:t>
            </a:r>
            <a:r>
              <a:rPr lang="en-US" sz="1800" dirty="0" err="1"/>
              <a:t>diinginkan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4139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A579-C8D3-4C28-AB62-22610E4D0FEC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372861-E563-4094-9810-29D7319EFAC7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7DE2A339-8621-42FB-94FF-93E8D6476CB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82766383-7B04-42A8-9CF8-45B34B577DCA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4C2A4644-BB46-4169-AE68-08200D2A2AF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B0CA5-AE91-4D9B-AFD4-00B11768DC5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D42733FF-0C05-41A7-A5B4-DA75C5F04A79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3AA21CF4-B786-45D9-B39D-E1EDF06315C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0" y="1556574"/>
            <a:ext cx="6325252" cy="392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574"/>
            <a:ext cx="5869035" cy="304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48" y="4503214"/>
            <a:ext cx="4344903" cy="5346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1" y="4503213"/>
            <a:ext cx="3960697" cy="368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5" y="4503213"/>
            <a:ext cx="3905350" cy="4251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2" y="1542129"/>
            <a:ext cx="12174759" cy="598510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71820" y="3678766"/>
            <a:ext cx="6044687" cy="12013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585" y="4000174"/>
            <a:ext cx="5181600" cy="612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latin typeface="+mj-lt"/>
                <a:hlinkClick r:id="rId7"/>
              </a:rPr>
              <a:t>http://gamelan.oss.web.id</a:t>
            </a:r>
            <a:r>
              <a:rPr lang="en-US">
                <a:latin typeface="+mj-lt"/>
              </a:rPr>
              <a:t> </a:t>
            </a:r>
            <a:endParaRPr lang="id-ID">
              <a:latin typeface="+mj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65921" y="150194"/>
            <a:ext cx="7351643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Antarmuka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474A02-B980-4B97-877F-8CE163DFCBA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5770C7-2B37-4F7F-9F18-328C10B1A32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9A1B33C1-DFF8-40C0-BBB4-7DAB75D42DD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3255C4EB-DC83-4822-B13B-B570342A611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818D6FFF-6D16-4BA9-8D66-D822845914E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7129B-6C04-4194-9399-45D3674B367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6116D003-3721-41FC-9F9E-9ADD6C6B1F7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0092E36-7235-4E2C-AEB4-3B7688D73C2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506061" y="1796572"/>
            <a:ext cx="11182356" cy="3851481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8811"/>
              </p:ext>
            </p:extLst>
          </p:nvPr>
        </p:nvGraphicFramePr>
        <p:xfrm>
          <a:off x="659295" y="2054086"/>
          <a:ext cx="10873409" cy="333645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92427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48062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350020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1974889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288774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Kebutuhan: F1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Pengujian: U20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Kasus: </a:t>
                      </a:r>
                      <a:endParaRPr lang="id-ID" sz="1800" b="1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Penjelajahan Guest User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No.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Nama Skenario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Hasil Pengujian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Kesimpulan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Menampilkan halaman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halaman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Sesuai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Penjelajahan berhasil dilakukan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</a:rPr>
                        <a:t>Sistem menampilkan list hyperlink</a:t>
                      </a:r>
                      <a:endParaRPr lang="id-ID" sz="1800" u="none" strike="noStrike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</a:rPr>
                        <a:t>Sistem berhasil melakukan penjelajahan</a:t>
                      </a:r>
                      <a:endParaRPr lang="id-ID" sz="1800" u="none" strike="noStrik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Hasil penjelajahan berhasil ditampilkan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hasil penjelajahan pada halaman hasil penjelajahan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D9A0A24-0083-4DB5-A489-1E64FA05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2800" dirty="0">
                <a:latin typeface="+mn-lt"/>
              </a:rPr>
              <a:t> </a:t>
            </a: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447D77-AE3A-45D4-88DE-75E560E05A2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DBB048-84A8-4FFF-9999-64D8557879E4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06119C65-7315-4187-A090-36E9665231C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DCB8509B-FE7D-4844-9B1F-31202CD50FD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32036EA-DD8F-4997-848C-CD0B5E62E4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875CE3-82BD-4721-B754-5442F3FB2A6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7688BDF6-EAB8-4F6D-8C5D-57ECA785BD6F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2CEB94E8-60F2-4758-9D3A-7D8B63E7744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492809" y="1846954"/>
            <a:ext cx="11235365" cy="4275550"/>
          </a:xfrm>
          <a:prstGeom prst="roundRect">
            <a:avLst>
              <a:gd name="adj" fmla="val 643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2800" dirty="0">
                <a:latin typeface="+mn-lt"/>
              </a:rPr>
              <a:t> </a:t>
            </a: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26029"/>
              </p:ext>
            </p:extLst>
          </p:nvPr>
        </p:nvGraphicFramePr>
        <p:xfrm>
          <a:off x="659295" y="2054086"/>
          <a:ext cx="10873409" cy="392344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92427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48062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350020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1974889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288774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Kebutuhan: F1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 Pengujian: U21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Kasus: </a:t>
                      </a:r>
                      <a:endParaRPr lang="id-ID" sz="1800" b="1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Pencarian Guest User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No.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Kode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Nama Skenario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Hasil Pengujian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</a:rPr>
                        <a:t>Kesimpulan</a:t>
                      </a:r>
                      <a:endParaRPr lang="id-ID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Menampilkan halaman pencarian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Sistem menampilkan halaman pencarian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Sesuai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Pencarian berhasil dilakukan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 menampilkan </a:t>
                      </a:r>
                      <a:r>
                        <a:rPr lang="en-US" sz="180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 output </a:t>
                      </a:r>
                      <a:r>
                        <a:rPr lang="en-US" sz="180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en-US" sz="180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r>
                        <a:rPr lang="en-US" sz="180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600" u="none" strike="noStrike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Sistem berhasil melakukan </a:t>
                      </a:r>
                      <a:r>
                        <a:rPr lang="en-US" sz="18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query </a:t>
                      </a: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pencarian</a:t>
                      </a:r>
                      <a:endParaRPr lang="id-ID" sz="1800" u="none" strike="noStrike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UC4-1-3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Hasil pencarian berhasil ditampilkan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menampilkan hasil pencarian beserta </a:t>
                      </a:r>
                      <a:r>
                        <a:rPr lang="en-US" sz="1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 pada halaman yang sama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826" y="365125"/>
            <a:ext cx="10754974" cy="54927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Karakteristik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Responden</a:t>
            </a:r>
            <a:endParaRPr lang="id-ID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8826" y="1166191"/>
            <a:ext cx="11049836" cy="5234609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499441"/>
              </p:ext>
            </p:extLst>
          </p:nvPr>
        </p:nvGraphicFramePr>
        <p:xfrm>
          <a:off x="838201" y="1275107"/>
          <a:ext cx="3269974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724914"/>
              </p:ext>
            </p:extLst>
          </p:nvPr>
        </p:nvGraphicFramePr>
        <p:xfrm>
          <a:off x="4306956" y="1275107"/>
          <a:ext cx="3525079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52315"/>
              </p:ext>
            </p:extLst>
          </p:nvPr>
        </p:nvGraphicFramePr>
        <p:xfrm>
          <a:off x="8030817" y="1275108"/>
          <a:ext cx="3322983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285427"/>
              </p:ext>
            </p:extLst>
          </p:nvPr>
        </p:nvGraphicFramePr>
        <p:xfrm>
          <a:off x="1248181" y="3797371"/>
          <a:ext cx="4572000" cy="246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899664"/>
              </p:ext>
            </p:extLst>
          </p:nvPr>
        </p:nvGraphicFramePr>
        <p:xfrm>
          <a:off x="6230161" y="3783495"/>
          <a:ext cx="4723979" cy="247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69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20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Rounded Rectangle 12"/>
          <p:cNvSpPr/>
          <p:nvPr/>
        </p:nvSpPr>
        <p:spPr>
          <a:xfrm>
            <a:off x="598826" y="1690688"/>
            <a:ext cx="11049836" cy="4710112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480399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2984699"/>
              </p:ext>
            </p:extLst>
          </p:nvPr>
        </p:nvGraphicFramePr>
        <p:xfrm>
          <a:off x="6172199" y="2505075"/>
          <a:ext cx="5357813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 Klasifikasi</a:t>
            </a:r>
            <a:r>
              <a:rPr lang="en-US" sz="2400" smtClean="0">
                <a:latin typeface="+mn-lt"/>
              </a:rPr>
              <a:t> </a:t>
            </a:r>
            <a:r>
              <a:rPr lang="en-US" sz="3600">
                <a:latin typeface="+mn-lt"/>
              </a:rPr>
              <a:t/>
            </a:r>
            <a:br>
              <a:rPr lang="en-US" sz="3600">
                <a:latin typeface="+mn-lt"/>
              </a:rPr>
            </a:br>
            <a:r>
              <a:rPr lang="en-US" sz="4000" smtClean="0">
                <a:solidFill>
                  <a:schemeClr val="accent1"/>
                </a:solidFill>
              </a:rPr>
              <a:t>Skim Penandaan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F922A1-8B85-4200-B256-2AF58D231D53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1A6C9B-3073-4E5F-93DA-1D39D9DF077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6BB4E052-2DB7-4C80-9A70-B95654D5F2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FE712464-636B-40F3-BD9D-C0211172F95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D0A8BC1-8F12-42C0-A60B-354BE15791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F155F6-902A-4490-8918-692AD38E1BA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1123BC8B-C987-4523-BB79-FD1FF4A414BC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1524E25F-1F0D-4B67-91B8-EAC2FE1BF9F5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78338" y="2118727"/>
            <a:ext cx="10677049" cy="2864090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Pengujian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5157787" cy="55659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Akurasi Penjelajahan Semantik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2482536"/>
              </p:ext>
            </p:extLst>
          </p:nvPr>
        </p:nvGraphicFramePr>
        <p:xfrm>
          <a:off x="839787" y="2283343"/>
          <a:ext cx="10358301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1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F922A1-8B85-4200-B256-2AF58D231D53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1A6C9B-3073-4E5F-93DA-1D39D9DF077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6BB4E052-2DB7-4C80-9A70-B95654D5F2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FE712464-636B-40F3-BD9D-C0211172F95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D0A8BC1-8F12-42C0-A60B-354BE15791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F155F6-902A-4490-8918-692AD38E1BA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1123BC8B-C987-4523-BB79-FD1FF4A414BC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1524E25F-1F0D-4B67-91B8-EAC2FE1BF9F5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78338" y="2118727"/>
            <a:ext cx="10677049" cy="2864090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Pengujian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5157787" cy="55659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Akurasi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Pencarian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Semantik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4787445"/>
              </p:ext>
            </p:extLst>
          </p:nvPr>
        </p:nvGraphicFramePr>
        <p:xfrm>
          <a:off x="839787" y="2283343"/>
          <a:ext cx="10358301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b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b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1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A25E17-4CFC-4DE2-842F-BA69FB120C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9C170-9BCC-40DC-8A64-4493BDABD32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9774599-3824-41D7-8FA3-BED208F134B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4D630C80-B8BD-4966-A070-CCD007D3C6B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2128EF5-FED7-4F95-A15E-1DB9BEF984F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186CD6-75CD-45CC-A110-5DACF47DF49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827ED09-7C15-43D9-8B2C-0155DD347D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C10911BF-F4A8-4B0B-8301-DFB45C18779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Pengujian Akurasi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8945729"/>
              </p:ext>
            </p:extLst>
          </p:nvPr>
        </p:nvGraphicFramePr>
        <p:xfrm>
          <a:off x="6321287" y="1690687"/>
          <a:ext cx="5034101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0098863"/>
              </p:ext>
            </p:extLst>
          </p:nvPr>
        </p:nvGraphicFramePr>
        <p:xfrm>
          <a:off x="839788" y="1690687"/>
          <a:ext cx="5070682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2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F5049-B35D-46A1-9765-3579C9C392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7463E2-7BC0-4B18-8635-7A7AD67DD3A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7D123F34-FFA2-40A8-B9F1-52DA6959968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93F32CC8-5BB3-4F3E-AB83-420D49A28D7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66EA1FF5-C856-4230-ABF1-E41EC834692D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C96627-C03B-441B-BFDC-60201D82B6D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68827D28-AA32-4075-B07C-BE62C38D071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01FCC21D-289F-4C28-B7E7-7AB63A8113B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283196" y="1690688"/>
            <a:ext cx="11630508" cy="484263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Latar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Belakang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9017"/>
            <a:ext cx="10515600" cy="3987945"/>
          </a:xfrm>
        </p:spPr>
        <p:txBody>
          <a:bodyPr>
            <a:normAutofit/>
          </a:bodyPr>
          <a:lstStyle/>
          <a:p>
            <a:r>
              <a:rPr lang="en-US" sz="2000" smtClean="0"/>
              <a:t>Keragaman </a:t>
            </a:r>
            <a:r>
              <a:rPr lang="en-US" sz="2000"/>
              <a:t>pengetahuan </a:t>
            </a:r>
            <a:r>
              <a:rPr lang="en-US" sz="2000" smtClean="0"/>
              <a:t>gamelan </a:t>
            </a:r>
            <a:r>
              <a:rPr lang="en-US" sz="2000"/>
              <a:t>Bali harus didokumentasikan dan dijelaskan </a:t>
            </a:r>
            <a:r>
              <a:rPr lang="en-US" sz="2000"/>
              <a:t>dengan </a:t>
            </a:r>
            <a:r>
              <a:rPr lang="en-US" sz="2000" smtClean="0"/>
              <a:t>baik</a:t>
            </a:r>
          </a:p>
          <a:p>
            <a:pPr lvl="1"/>
            <a:r>
              <a:rPr lang="en-US" sz="1800" smtClean="0"/>
              <a:t>Namun </a:t>
            </a:r>
            <a:r>
              <a:rPr lang="en-US" sz="1800"/>
              <a:t>pengetahuan </a:t>
            </a:r>
            <a:r>
              <a:rPr lang="en-US" sz="1800" smtClean="0"/>
              <a:t>tersebut </a:t>
            </a:r>
            <a:r>
              <a:rPr lang="en-US" sz="1800"/>
              <a:t>masih cenderung kurang terkumpul </a:t>
            </a:r>
            <a:r>
              <a:rPr lang="en-US" sz="1800"/>
              <a:t>secara </a:t>
            </a:r>
            <a:r>
              <a:rPr lang="en-US" sz="1800" smtClean="0"/>
              <a:t>eksplisit</a:t>
            </a:r>
          </a:p>
          <a:p>
            <a:r>
              <a:rPr lang="en-US" sz="2000" smtClean="0"/>
              <a:t>Pengetahuan </a:t>
            </a:r>
            <a:r>
              <a:rPr lang="en-US" sz="2000"/>
              <a:t>mengenai gamelan Bali masih berupa pengetahuan </a:t>
            </a:r>
            <a:r>
              <a:rPr lang="en-US" sz="2000" i="1"/>
              <a:t>tacit</a:t>
            </a:r>
            <a:endParaRPr lang="en-US" sz="2000"/>
          </a:p>
          <a:p>
            <a:pPr lvl="1"/>
            <a:r>
              <a:rPr lang="en-US" sz="1800"/>
              <a:t>Merupakan warisan turun temurun, hanya warga tradisional saja </a:t>
            </a:r>
            <a:r>
              <a:rPr lang="en-US" sz="1800"/>
              <a:t>yang </a:t>
            </a:r>
            <a:r>
              <a:rPr lang="en-US" sz="1800" smtClean="0"/>
              <a:t>memahami</a:t>
            </a:r>
          </a:p>
          <a:p>
            <a:r>
              <a:rPr lang="en-US" sz="2000" smtClean="0"/>
              <a:t>Ontologi </a:t>
            </a:r>
            <a:r>
              <a:rPr lang="en-US" sz="2000"/>
              <a:t>merupakan cara untuk </a:t>
            </a:r>
            <a:r>
              <a:rPr lang="en-US" sz="2000"/>
              <a:t>merepresentasikan </a:t>
            </a:r>
            <a:r>
              <a:rPr lang="en-US" sz="2000" smtClean="0"/>
              <a:t>pengetahuan secara </a:t>
            </a:r>
            <a:r>
              <a:rPr lang="en-US" sz="2000"/>
              <a:t>semantik</a:t>
            </a:r>
            <a:endParaRPr lang="en-US" sz="2000" smtClean="0"/>
          </a:p>
          <a:p>
            <a:pPr lvl="1"/>
            <a:r>
              <a:rPr lang="en-US" sz="1800"/>
              <a:t>K</a:t>
            </a:r>
            <a:r>
              <a:rPr lang="en-US" sz="1800" smtClean="0"/>
              <a:t>emudahan </a:t>
            </a:r>
            <a:r>
              <a:rPr lang="en-US" sz="1800"/>
              <a:t>pengorganisasian dan manajemen data akan </a:t>
            </a:r>
            <a:r>
              <a:rPr lang="en-US" sz="1800"/>
              <a:t>lebih </a:t>
            </a:r>
            <a:r>
              <a:rPr lang="en-US" sz="1800" smtClean="0"/>
              <a:t>terjamin</a:t>
            </a:r>
          </a:p>
          <a:p>
            <a:r>
              <a:rPr lang="en-US" sz="2000" smtClean="0"/>
              <a:t>Dikembangkan</a:t>
            </a:r>
            <a:r>
              <a:rPr lang="id-ID" sz="2000" smtClean="0"/>
              <a:t> </a:t>
            </a:r>
            <a:r>
              <a:rPr lang="id-ID" sz="2000" dirty="0"/>
              <a:t>ontologi yang kemudian diterapkan ke dalam sistem pengetahuan gamelan Bali berbasis web semantik</a:t>
            </a:r>
            <a:endParaRPr lang="en-US" sz="2000" dirty="0"/>
          </a:p>
          <a:p>
            <a:pPr lvl="1"/>
            <a:r>
              <a:rPr lang="id-ID" sz="1800" dirty="0"/>
              <a:t>Pengembangan ontologi menggunakan metode Methontology, sedangkan pembangunan sistem menggunakan metode Prototyping</a:t>
            </a:r>
          </a:p>
        </p:txBody>
      </p:sp>
    </p:spTree>
    <p:extLst>
      <p:ext uri="{BB962C8B-B14F-4D97-AF65-F5344CB8AC3E}">
        <p14:creationId xmlns:p14="http://schemas.microsoft.com/office/powerpoint/2010/main" val="293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78338" y="2118727"/>
            <a:ext cx="10677049" cy="2864090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5157787" cy="55659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Persepsi Kegunaan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5446525"/>
              </p:ext>
            </p:extLst>
          </p:nvPr>
        </p:nvGraphicFramePr>
        <p:xfrm>
          <a:off x="839789" y="2283343"/>
          <a:ext cx="10358300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6.35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6.10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6.10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6.15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6.05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6.125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800" b="0" i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CD6FB2-5B96-4E53-AB3E-62A7AED81E3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8D2F40-DC7F-4831-B05A-1F3624C1906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57110414-B68C-4808-89ED-5C2A473F9E36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C8291AF-F8A5-477D-8DC2-58DAFD7B534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3BCB91C0-67D5-45A6-8027-37D574C7CF01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533F78-284C-4913-9DB9-7F4ADAE6C931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6E1B8FD2-FF56-4AD0-B73E-FBC90DAE700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375578B1-A525-44C8-8844-1951614114D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5330" y="2067339"/>
            <a:ext cx="10730058" cy="2928731"/>
          </a:xfrm>
          <a:prstGeom prst="roundRect">
            <a:avLst>
              <a:gd name="adj" fmla="val 395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298713"/>
            <a:ext cx="6038090" cy="5565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Persepsi Kemudahan Penggunaan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8173620"/>
              </p:ext>
            </p:extLst>
          </p:nvPr>
        </p:nvGraphicFramePr>
        <p:xfrm>
          <a:off x="839789" y="2283343"/>
          <a:ext cx="10358300" cy="2743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337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196248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227829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P6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22782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20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8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AA2FDF-DF6D-44C2-8DF4-264CC1C133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B38EB-61C7-4957-B9BA-896C4F6DFED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9E5B45EC-1986-44F3-AA2A-9D03E46330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64B7BA5-F4A4-424C-A159-D5EB70B416A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2C88203-B85D-4F91-A550-B1EEC737CD4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F5564A-D19C-415C-AA3A-D515C423C53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FA4A94FA-9FB5-4EBE-BCCE-EF0B036683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047321EC-6D79-417C-AAEF-3E035A9A928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205"/>
              </p:ext>
            </p:extLst>
          </p:nvPr>
        </p:nvGraphicFramePr>
        <p:xfrm>
          <a:off x="6175513" y="1832112"/>
          <a:ext cx="5029200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331714"/>
              </p:ext>
            </p:extLst>
          </p:nvPr>
        </p:nvGraphicFramePr>
        <p:xfrm>
          <a:off x="839788" y="1832111"/>
          <a:ext cx="5050804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204EE3-29F1-40A7-9C23-876EFBF63A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15038B-C413-49C4-A640-911B7581D054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B3C5CBD5-5EC2-4D9D-9E9E-DAA887284376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7" name="Donut 4">
              <a:extLst>
                <a:ext uri="{FF2B5EF4-FFF2-40B4-BE49-F238E27FC236}">
                  <a16:creationId xmlns:a16="http://schemas.microsoft.com/office/drawing/2014/main" id="{E92643AD-438A-4438-96A2-A274BAA2ABA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7EF5A138-EA26-47FB-9D36-69672E780B9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E92769-61DE-4099-8140-64F37B74138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0" name="object 116">
                <a:extLst>
                  <a:ext uri="{FF2B5EF4-FFF2-40B4-BE49-F238E27FC236}">
                    <a16:creationId xmlns:a16="http://schemas.microsoft.com/office/drawing/2014/main" id="{C8BE4471-36FB-409B-93AC-CEAB9411BB9A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7">
                <a:extLst>
                  <a:ext uri="{FF2B5EF4-FFF2-40B4-BE49-F238E27FC236}">
                    <a16:creationId xmlns:a16="http://schemas.microsoft.com/office/drawing/2014/main" id="{E9E49AC2-9B75-4504-84B7-144C3307663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403057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Penutup</a:t>
            </a:r>
            <a:endParaRPr lang="id-ID" dirty="0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40" y="307984"/>
            <a:ext cx="6005935" cy="42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28ED6-EDB7-43E8-AD7F-652242B61B0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C84F17-2C68-4941-B54B-0CB96BB9615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FC7B6B27-64D2-49DD-BA10-D99405753DE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59CF9433-E25D-486F-871E-2CBA8CDC91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0C9F0FE-F14C-4011-95B7-999978F8BBB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63114D-315B-4E70-ABDB-BA19DBC0690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2284BBEF-4AD5-442B-9D21-33890A89041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CF8414F0-B5E7-48E9-8643-A919876CB36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4C6460F-51D4-4632-BF9B-22685449B977}"/>
              </a:ext>
            </a:extLst>
          </p:cNvPr>
          <p:cNvSpPr/>
          <p:nvPr/>
        </p:nvSpPr>
        <p:spPr>
          <a:xfrm>
            <a:off x="533399" y="1721687"/>
            <a:ext cx="11125201" cy="4749097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Kesimpulan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8145" y="1999213"/>
            <a:ext cx="10515600" cy="4471572"/>
          </a:xfrm>
        </p:spPr>
        <p:txBody>
          <a:bodyPr numCol="1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diimplementasikan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Methontology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ontologi</a:t>
            </a:r>
            <a:r>
              <a:rPr lang="en-US" sz="2000" dirty="0"/>
              <a:t> Gamelan Bali</a:t>
            </a:r>
            <a:endParaRPr lang="id-ID" sz="2000" dirty="0"/>
          </a:p>
          <a:p>
            <a:pPr lvl="0">
              <a:lnSpc>
                <a:spcPct val="100000"/>
              </a:lnSpc>
            </a:pP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diimplementasikan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Prototyping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rancang</a:t>
            </a:r>
            <a:r>
              <a:rPr lang="en-US" sz="2000" dirty="0"/>
              <a:t> </a:t>
            </a:r>
            <a:r>
              <a:rPr lang="en-US" sz="2000" dirty="0" err="1"/>
              <a:t>bangun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gamelan Bali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/>
              <a:t>web </a:t>
            </a:r>
            <a:endParaRPr lang="en-US" sz="2000" smtClean="0"/>
          </a:p>
          <a:p>
            <a:pPr lvl="0">
              <a:lnSpc>
                <a:spcPct val="100000"/>
              </a:lnSpc>
            </a:pPr>
            <a:r>
              <a:rPr lang="en-US" sz="2000" smtClean="0"/>
              <a:t>Rata-rata </a:t>
            </a:r>
            <a:r>
              <a:rPr lang="en-US" sz="2000" dirty="0" err="1"/>
              <a:t>akurasi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proses </a:t>
            </a:r>
            <a:r>
              <a:rPr lang="en-US" sz="2000" dirty="0" err="1"/>
              <a:t>penjelajahan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semantik</a:t>
            </a:r>
            <a:r>
              <a:rPr lang="en-US" sz="2000" dirty="0"/>
              <a:t> dan proses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semantik</a:t>
            </a:r>
            <a:r>
              <a:rPr lang="en-US" sz="2000" dirty="0"/>
              <a:t> : 1,08 (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) dan 1,8 (</a:t>
            </a:r>
            <a:r>
              <a:rPr lang="en-US" sz="2000" dirty="0" err="1"/>
              <a:t>sepenuhnya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Hasil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penjelajahan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akurat</a:t>
            </a:r>
            <a:endParaRPr lang="en-US" sz="2000" dirty="0"/>
          </a:p>
          <a:p>
            <a:pPr lvl="0">
              <a:lnSpc>
                <a:spcPct val="100000"/>
              </a:lnSpc>
            </a:pPr>
            <a:r>
              <a:rPr lang="en-US" sz="2000" dirty="0"/>
              <a:t>Rata-rata </a:t>
            </a:r>
            <a:r>
              <a:rPr lang="en-US" sz="2000" dirty="0" err="1"/>
              <a:t>persepsi</a:t>
            </a:r>
            <a:r>
              <a:rPr lang="en-US" sz="2000" dirty="0"/>
              <a:t> </a:t>
            </a:r>
            <a:r>
              <a:rPr lang="en-US" sz="2000" dirty="0" err="1"/>
              <a:t>kegunaan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dan </a:t>
            </a:r>
            <a:r>
              <a:rPr lang="en-US" sz="2000" dirty="0" err="1"/>
              <a:t>persepsi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: 6,125 (</a:t>
            </a:r>
            <a:r>
              <a:rPr lang="en-US" sz="2000" dirty="0" err="1"/>
              <a:t>setuju</a:t>
            </a:r>
            <a:r>
              <a:rPr lang="en-US" sz="2000" dirty="0"/>
              <a:t>) dan 6,13 (</a:t>
            </a:r>
            <a:r>
              <a:rPr lang="en-US" sz="2000" dirty="0" err="1"/>
              <a:t>setuju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Rata-rata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setuju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dibangun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dan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3573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435428E-73DA-46C8-8FEE-C929A2C9CAE6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533863-7127-4540-92D7-B6C297D6ED5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A51531E0-8C14-4478-B006-82D4731EEC2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6FB8D85F-575B-433C-8A0D-D6A9D790C0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2C6237F6-4923-4042-807A-A41A8C2B3EC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25EC39-A661-43D3-83C6-152847DBCDD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3ABF8C28-F5C9-47B2-A664-ED1A5EE5B56F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5288D20A-2C7A-461B-A919-B85F8AD65D46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Saran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10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5E2BC6-AF32-4AF4-8F8E-53774624062A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A9A68C-4E10-4839-85E0-D1DC15AFB2F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2FC92638-4D69-46C9-9884-5AC919D1AB0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520B4D22-00FD-4AD1-B19A-538D5B7D856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56684397-EB9B-451F-91AD-687A299F278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1A84CC-C894-4995-BCB6-D361D48B7EB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E7F30614-37A8-49A6-93AA-63D4D08E65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F64A23F1-CCEE-4430-9BA7-6FA3BA4DA3E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306749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</a:t>
            </a:r>
            <a:r>
              <a:rPr lang="en-US" dirty="0">
                <a:solidFill>
                  <a:schemeClr val="accent1"/>
                </a:solidFill>
              </a:rPr>
              <a:t> Kasih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13" name="object 24"/>
          <p:cNvSpPr/>
          <p:nvPr/>
        </p:nvSpPr>
        <p:spPr>
          <a:xfrm>
            <a:off x="6696891" y="579798"/>
            <a:ext cx="4112718" cy="270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9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76D89C-0668-497E-AE40-B0C8CBC5B96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C955ED-66E2-4ECE-B422-01DFF81F6BE6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D626609A-5C1D-4442-B672-507AF43F043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7" name="Donut 4">
              <a:extLst>
                <a:ext uri="{FF2B5EF4-FFF2-40B4-BE49-F238E27FC236}">
                  <a16:creationId xmlns:a16="http://schemas.microsoft.com/office/drawing/2014/main" id="{3DF2C08F-D895-4F38-A654-7B3A9E103EB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48A3BA8E-270B-4659-B2F5-89AB22C2BB97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53163B-7390-48AC-8BAA-450785786C7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0" name="object 116">
                <a:extLst>
                  <a:ext uri="{FF2B5EF4-FFF2-40B4-BE49-F238E27FC236}">
                    <a16:creationId xmlns:a16="http://schemas.microsoft.com/office/drawing/2014/main" id="{358B8DD8-7764-4541-A275-B610A853C06F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7">
                <a:extLst>
                  <a:ext uri="{FF2B5EF4-FFF2-40B4-BE49-F238E27FC236}">
                    <a16:creationId xmlns:a16="http://schemas.microsoft.com/office/drawing/2014/main" id="{DC0EDB4C-D32F-47BA-9406-518DD3C9586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Lampiran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23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292428" y="849789"/>
            <a:ext cx="11511177" cy="5657028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48" y="-190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Data</a:t>
            </a:r>
            <a:endParaRPr lang="id-ID" sz="32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07334"/>
              </p:ext>
            </p:extLst>
          </p:nvPr>
        </p:nvGraphicFramePr>
        <p:xfrm>
          <a:off x="554025" y="986678"/>
          <a:ext cx="5616021" cy="521208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51933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60816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635872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2157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Angklung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(Udiyana, Darmawiguna, &amp; Sunarya, 2015),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Bebonangan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(Pardita, Sugiartha, &amp; Sudirga, 2018)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Batel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Batel Barong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Batel Wayang Kulit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(Surianta, 2017)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Bebonangan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Beleganjur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Gambang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Gambuh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(Sucipta, 2010),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Geguntangan/Pangarjaan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Gender Wayang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(Suryatini, 2010),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Gong Bheri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Gong Dewa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Gong Gede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2157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Gong Kebyar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(Shiokawa, Umeda, Minagawa, &amp; Kartawan, 2016),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74882"/>
              </p:ext>
            </p:extLst>
          </p:nvPr>
        </p:nvGraphicFramePr>
        <p:xfrm>
          <a:off x="6504787" y="1005947"/>
          <a:ext cx="4970541" cy="521208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5964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15740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095158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Gong Luang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(Ivantara, 2011),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Gong Suling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Jegog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Joged Bumbung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Joged Pingitan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Manikasanti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Pelegongan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Rindik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Salukat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Selonding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(Suputra, 2011),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Selonding Bebandem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(Widiana, 2019)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Selonding Tenganan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(Widiana, 2019)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Semaradana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(Ardana, 2014), (Pandji, 2010)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Semar Pegulingan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(Tenzer M. , 2013)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107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30.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Gamelan Tambur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(Hendra, 2017)</a:t>
                      </a:r>
                      <a:endParaRPr lang="id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540093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Konseptualisasi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Ontologi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7" name="Content Placeholder 7" descr="D:\Download\Group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78" y="1339131"/>
            <a:ext cx="10178348" cy="5003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556A1A-4353-49AC-AB9C-CE4A0B3A96B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A3D8C-B2C4-4423-843F-51A42A0132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Donut 5">
              <a:extLst>
                <a:ext uri="{FF2B5EF4-FFF2-40B4-BE49-F238E27FC236}">
                  <a16:creationId xmlns:a16="http://schemas.microsoft.com/office/drawing/2014/main" id="{A0215D1D-C4A3-4576-918E-DCAB5D1EECD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Donut 4">
              <a:extLst>
                <a:ext uri="{FF2B5EF4-FFF2-40B4-BE49-F238E27FC236}">
                  <a16:creationId xmlns:a16="http://schemas.microsoft.com/office/drawing/2014/main" id="{54D41978-E2E7-47C5-AE9A-2A0290BD873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087AA34F-E626-4C43-A480-F2A83A25E23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F2CE23-D25E-4D0F-B107-8D3EAC32C1A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9" name="object 116">
                <a:extLst>
                  <a:ext uri="{FF2B5EF4-FFF2-40B4-BE49-F238E27FC236}">
                    <a16:creationId xmlns:a16="http://schemas.microsoft.com/office/drawing/2014/main" id="{64540A5C-F33F-4955-8E9F-C1FED5F34B5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7">
                <a:extLst>
                  <a:ext uri="{FF2B5EF4-FFF2-40B4-BE49-F238E27FC236}">
                    <a16:creationId xmlns:a16="http://schemas.microsoft.com/office/drawing/2014/main" id="{0A806DFB-A962-4AAC-9EA1-25CD079F64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349455" y="332093"/>
            <a:ext cx="5568053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410185" y="332093"/>
            <a:ext cx="5408715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ounded Rectangle 11"/>
          <p:cNvSpPr/>
          <p:nvPr/>
        </p:nvSpPr>
        <p:spPr>
          <a:xfrm>
            <a:off x="349456" y="3666030"/>
            <a:ext cx="11469444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6538" y="168793"/>
            <a:ext cx="5157787" cy="823912"/>
          </a:xfrm>
        </p:spPr>
        <p:txBody>
          <a:bodyPr/>
          <a:lstStyle/>
          <a:p>
            <a:r>
              <a:rPr lang="en-US" b="0">
                <a:solidFill>
                  <a:schemeClr val="accent1"/>
                </a:solidFill>
                <a:latin typeface="+mj-lt"/>
              </a:rPr>
              <a:t>Rumusan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538" y="1156005"/>
            <a:ext cx="5157787" cy="3521288"/>
          </a:xfrm>
        </p:spPr>
        <p:txBody>
          <a:bodyPr>
            <a:noAutofit/>
          </a:bodyPr>
          <a:lstStyle/>
          <a:p>
            <a:r>
              <a:rPr lang="id-ID" sz="1800"/>
              <a:t>Bagaimana metode Methontology digunakan?</a:t>
            </a:r>
          </a:p>
          <a:p>
            <a:r>
              <a:rPr lang="id-ID" sz="1800"/>
              <a:t>Bagaimana metode Prototyping</a:t>
            </a:r>
            <a:r>
              <a:rPr lang="en-US" sz="1800"/>
              <a:t> digunakan</a:t>
            </a:r>
            <a:r>
              <a:rPr lang="id-ID" sz="1800"/>
              <a:t>?</a:t>
            </a:r>
          </a:p>
          <a:p>
            <a:r>
              <a:rPr lang="id-ID" sz="1800"/>
              <a:t>Bagaimana pengujian dan evaluasi dilakukan terhadap sistem?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82095" y="168793"/>
            <a:ext cx="5183188" cy="823912"/>
          </a:xfrm>
        </p:spPr>
        <p:txBody>
          <a:bodyPr/>
          <a:lstStyle/>
          <a:p>
            <a:r>
              <a:rPr lang="en-US" b="0" dirty="0" err="1">
                <a:solidFill>
                  <a:schemeClr val="accent1"/>
                </a:solidFill>
                <a:latin typeface="+mj-lt"/>
              </a:rPr>
              <a:t>Tujuan</a:t>
            </a:r>
            <a:endParaRPr lang="id-ID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82095" y="1156005"/>
            <a:ext cx="5183188" cy="3521288"/>
          </a:xfrm>
        </p:spPr>
        <p:txBody>
          <a:bodyPr>
            <a:noAutofit/>
          </a:bodyPr>
          <a:lstStyle/>
          <a:p>
            <a:pPr lvl="0"/>
            <a:r>
              <a:rPr lang="en-US" sz="1800"/>
              <a:t>Membangun model ontologi </a:t>
            </a:r>
          </a:p>
          <a:p>
            <a:pPr lvl="0"/>
            <a:r>
              <a:rPr lang="en-US" sz="1800"/>
              <a:t>Membangun sistem manajemen pengetahuan gamelan Bali berbasis web</a:t>
            </a:r>
          </a:p>
          <a:p>
            <a:pPr lvl="0"/>
            <a:r>
              <a:rPr lang="en-US" sz="1800"/>
              <a:t>Mengevaluasi seberapa mudah dan seberapa berguna sistem yang dibangun</a:t>
            </a:r>
            <a:endParaRPr lang="id-ID" sz="180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16537" y="4055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1"/>
                </a:solidFill>
                <a:latin typeface="+mj-lt"/>
              </a:rPr>
              <a:t>Batasan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80352" y="4467644"/>
            <a:ext cx="8361740" cy="17405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Mengimplementasikan metode Methontology dan metode </a:t>
            </a:r>
            <a:r>
              <a:rPr lang="en-US" sz="1800" i="1"/>
              <a:t>Prototyping </a:t>
            </a:r>
          </a:p>
          <a:p>
            <a:pPr lvl="0"/>
            <a:r>
              <a:rPr lang="en-US" sz="1800"/>
              <a:t>Mengimplementasikan ontologi gamelan Bali </a:t>
            </a:r>
          </a:p>
          <a:p>
            <a:pPr lvl="0"/>
            <a:r>
              <a:rPr lang="en-US" sz="1800"/>
              <a:t>Lingkup pengetahuan mengenai benda (</a:t>
            </a:r>
            <a:r>
              <a:rPr lang="en-US" sz="1800" i="1"/>
              <a:t>artefact</a:t>
            </a:r>
            <a:r>
              <a:rPr lang="en-US" sz="1800"/>
              <a:t>) dan praktik dari gamelan tradisional di Bali</a:t>
            </a:r>
            <a:endParaRPr lang="id-ID" sz="1800"/>
          </a:p>
          <a:p>
            <a:pPr lvl="0"/>
            <a:r>
              <a:rPr lang="en-US" sz="1800"/>
              <a:t>Bahasa pemrogramanan PHP, JavaScript, dan SPARQL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5800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997591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1"/>
                </a:solidFill>
              </a:rPr>
              <a:t>SPARQL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Server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1" y="1377506"/>
            <a:ext cx="10138231" cy="55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57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556A1A-4353-49AC-AB9C-CE4A0B3A96B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9A3D8C-B2C4-4423-843F-51A42A0132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A0215D1D-C4A3-4576-918E-DCAB5D1EECD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54D41978-E2E7-47C5-AE9A-2A0290BD873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87AA34F-E626-4C43-A480-F2A83A25E23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F2CE23-D25E-4D0F-B107-8D3EAC32C1A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64540A5C-F33F-4955-8E9F-C1FED5F34B5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0A806DFB-A962-4AAC-9EA1-25CD079F64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Kajian</a:t>
            </a:r>
            <a:r>
              <a:rPr lang="en-US"/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Terkait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7508069"/>
              </p:ext>
            </p:extLst>
          </p:nvPr>
        </p:nvGraphicFramePr>
        <p:xfrm>
          <a:off x="1083224" y="2055856"/>
          <a:ext cx="10028728" cy="414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1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286914" cy="4379912"/>
          </a:xfrm>
        </p:spPr>
        <p:txBody>
          <a:bodyPr/>
          <a:lstStyle/>
          <a:p>
            <a:r>
              <a:rPr lang="en-US" err="1">
                <a:solidFill>
                  <a:schemeClr val="accent1"/>
                </a:solidFill>
              </a:rPr>
              <a:t>Metodologi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Penelitian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C84544-4989-4CB0-B710-E727DD786B7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EDA56-98A5-40ED-96EA-FF1CFF96565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0B603AD0-CF4B-41FB-BBFC-8340E31F2029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7" name="Donut 4">
              <a:extLst>
                <a:ext uri="{FF2B5EF4-FFF2-40B4-BE49-F238E27FC236}">
                  <a16:creationId xmlns:a16="http://schemas.microsoft.com/office/drawing/2014/main" id="{98C95FBE-E88C-46E7-B875-1B82E55B093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FECC9E0C-CF73-4156-B72F-2B88EB8FCD17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5C6542-797D-4B8C-8A51-C5B733281E9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0" name="object 116">
                <a:extLst>
                  <a:ext uri="{FF2B5EF4-FFF2-40B4-BE49-F238E27FC236}">
                    <a16:creationId xmlns:a16="http://schemas.microsoft.com/office/drawing/2014/main" id="{F9E15D5B-3036-4706-9B7C-6662386B6807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7">
                <a:extLst>
                  <a:ext uri="{FF2B5EF4-FFF2-40B4-BE49-F238E27FC236}">
                    <a16:creationId xmlns:a16="http://schemas.microsoft.com/office/drawing/2014/main" id="{A6BE1671-CBAD-4E60-804E-B3DD56D3EAF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88" y="263203"/>
            <a:ext cx="6007362" cy="42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EF0DA9-F139-4EF1-A4F2-5D8173E4BC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436363-A573-4B0C-8DEC-5DD832294C4D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B35149F-CD8E-433B-9A1B-D74B47F79D0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AE003205-3219-48F8-9514-40709A3B856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E2E698C4-972B-4993-8113-C77E9746408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2C0FB5-DA96-43E0-8B4A-9069AF53336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ABE6A54B-AF99-4EEA-AA17-5D011B38EBB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5602E9D-C3FD-4FB2-ACB4-054955387B1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559069" y="2721597"/>
            <a:ext cx="10970322" cy="25262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Penelitian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6262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81530" y="230188"/>
            <a:ext cx="5645427" cy="6435655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3330" cy="4351338"/>
          </a:xfrm>
        </p:spPr>
        <p:txBody>
          <a:bodyPr>
            <a:normAutofit/>
          </a:bodyPr>
          <a:lstStyle/>
          <a:p>
            <a:r>
              <a:rPr lang="en-US" sz="2000"/>
              <a:t>Menggunakan data pengetahuan terkait barungan gamelan yang ada di Bali</a:t>
            </a:r>
          </a:p>
          <a:p>
            <a:r>
              <a:rPr lang="en-ID" sz="2000"/>
              <a:t>Didapatkan dari berbagai literatur terkait</a:t>
            </a:r>
            <a:r>
              <a:rPr lang="en-US" sz="2000"/>
              <a:t> (buku tekstual, jurnal) yang termasuk dalam </a:t>
            </a:r>
            <a:r>
              <a:rPr lang="en-US" sz="2000" i="1"/>
              <a:t>domain</a:t>
            </a:r>
            <a:r>
              <a:rPr lang="en-US" sz="2000"/>
              <a:t> gamelan Bali</a:t>
            </a:r>
          </a:p>
          <a:p>
            <a:r>
              <a:rPr lang="en-ID" sz="2000"/>
              <a:t>Data yang diambil adalah nama barungan beserta atribut barungan tersebut</a:t>
            </a:r>
          </a:p>
          <a:p>
            <a:r>
              <a:rPr lang="en-ID" sz="2000"/>
              <a:t>Data yang digunakan sebanyak 30 data barungan gamelan Bali</a:t>
            </a:r>
          </a:p>
          <a:p>
            <a:r>
              <a:rPr lang="en-ID" sz="2000"/>
              <a:t>Data disimpan ke dalam </a:t>
            </a:r>
            <a:r>
              <a:rPr lang="en-ID" sz="2000" i="1"/>
              <a:t>spreadsheet </a:t>
            </a:r>
            <a:r>
              <a:rPr lang="en-ID" sz="2000"/>
              <a:t>untuk kemudian dimasukkan ke dalam ontologi</a:t>
            </a:r>
            <a:endParaRPr lang="id-ID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69215"/>
              </p:ext>
            </p:extLst>
          </p:nvPr>
        </p:nvGraphicFramePr>
        <p:xfrm>
          <a:off x="6409258" y="388895"/>
          <a:ext cx="5329852" cy="67894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92870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590369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246613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No.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Nama Barungan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Sumber</a:t>
                      </a:r>
                      <a:endParaRPr lang="id-ID" sz="9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229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Angklung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(Udiyana, Darmawiguna, &amp; Sunarya, 2015),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Bebonangan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(Pardita, Sugiartha, &amp; Sudirga, 2018)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 Barong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Batel Wayang Kulit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(Surianta, 2017)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Bebonangan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Beleganjur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Gambang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Gambuh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(Sucipta, 2010),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Geguntangan/Pangarjaan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Gender Wayang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(Suryatini, 2010),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Bheri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Dewa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Gede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229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Kebyar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(Shiokawa, Umeda, Minagawa, &amp; Kartawan, 2016),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Luang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(Ivantara, 2011),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Gong Suling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Jegog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Joged Bumbung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Joged Pingitan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Manikasanti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Pelegongan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Rindik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Salukat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(Suputra, 2011),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 Bebandem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(Widiana, 2019)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Selonding Tenganan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(Widiana, 2019)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Semaradana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(Ardana, 2014), (Pandji, 2010)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Semar Pegulingan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(Tenzer M. , 2013)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114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30.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Gamelan Tambur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(Hendra, 2017)</a:t>
                      </a:r>
                      <a:endParaRPr lang="id-ID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2880</Words>
  <Application>Microsoft Office PowerPoint</Application>
  <PresentationFormat>Widescreen</PresentationFormat>
  <Paragraphs>720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Consolas</vt:lpstr>
      <vt:lpstr>Gilroy</vt:lpstr>
      <vt:lpstr>Gilroy Bold</vt:lpstr>
      <vt:lpstr>Times New Roman</vt:lpstr>
      <vt:lpstr>Office Theme</vt:lpstr>
      <vt:lpstr>Implementasi Ontologi Semantik pada Rancang Bangun Sistem Manajemen Pengetahuan Gamelan Bali Berbasis Web</vt:lpstr>
      <vt:lpstr>Peta Konsep</vt:lpstr>
      <vt:lpstr>Pendahuluan</vt:lpstr>
      <vt:lpstr>Latar Belakang</vt:lpstr>
      <vt:lpstr>PowerPoint Presentation</vt:lpstr>
      <vt:lpstr>Kajian Terkait</vt:lpstr>
      <vt:lpstr>Metodologi  Penelitian</vt:lpstr>
      <vt:lpstr>Alur Penelitian</vt:lpstr>
      <vt:lpstr>Data</vt:lpstr>
      <vt:lpstr>Tahapan Metode</vt:lpstr>
      <vt:lpstr>Unified Model Language (UML)</vt:lpstr>
      <vt:lpstr>Unified Model Language (UML)</vt:lpstr>
      <vt:lpstr>Skenario  Pengujian Fungsionalitas</vt:lpstr>
      <vt:lpstr>Skenario  Pengujian Akurasi</vt:lpstr>
      <vt:lpstr>Skenario  Pengujian Akurasi</vt:lpstr>
      <vt:lpstr>PowerPoint Presentation</vt:lpstr>
      <vt:lpstr>PowerPoint Presentation</vt:lpstr>
      <vt:lpstr>PowerPoint Presentation</vt:lpstr>
      <vt:lpstr>Hasil dan Pembahasan</vt:lpstr>
      <vt:lpstr>Metode Methontology</vt:lpstr>
      <vt:lpstr>Metode Methontology</vt:lpstr>
      <vt:lpstr>Metode Methontology</vt:lpstr>
      <vt:lpstr>Metode Methontology</vt:lpstr>
      <vt:lpstr>Metode Methontology</vt:lpstr>
      <vt:lpstr>Metode Methontology</vt:lpstr>
      <vt:lpstr>Implementasi Ontologi</vt:lpstr>
      <vt:lpstr>PowerPoint Presentation</vt:lpstr>
      <vt:lpstr>PowerPoint Presentation</vt:lpstr>
      <vt:lpstr>Antarmuka Halaman Daftar Penjelajahan</vt:lpstr>
      <vt:lpstr>Antarmuka Halaman Hasil Penjelajahan</vt:lpstr>
      <vt:lpstr>Antarmuka Halaman Pencarian</vt:lpstr>
      <vt:lpstr>Implementasi Antarmuka</vt:lpstr>
      <vt:lpstr>Hasil  Pengujian Fungsionalitas</vt:lpstr>
      <vt:lpstr>Hasil  Pengujian Fungsionalitas</vt:lpstr>
      <vt:lpstr>Karakteristik Responden</vt:lpstr>
      <vt:lpstr>Hasil Klasifikasi  Skim Penandaan</vt:lpstr>
      <vt:lpstr>Hasil Pengujian</vt:lpstr>
      <vt:lpstr>Hasil Pengujian</vt:lpstr>
      <vt:lpstr>Hasil Pengujian Akurasi</vt:lpstr>
      <vt:lpstr>Hasil Evaluasi</vt:lpstr>
      <vt:lpstr>Hasil Evaluasi</vt:lpstr>
      <vt:lpstr>Hasil Evaluasi</vt:lpstr>
      <vt:lpstr>Penutup</vt:lpstr>
      <vt:lpstr>Kesimpulan</vt:lpstr>
      <vt:lpstr>Saran</vt:lpstr>
      <vt:lpstr>Terima Kasih</vt:lpstr>
      <vt:lpstr>Lampiran</vt:lpstr>
      <vt:lpstr>Data</vt:lpstr>
      <vt:lpstr>Konseptualisasi Ontologi</vt:lpstr>
      <vt:lpstr>SPARQL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ONTOLOGI SEMANTIK PADA RANCANG BANGUN SISTEM MANAJEMEN PENGETAHUAN GAMELAN BALI BERBASIS WEB</dc:title>
  <dc:creator>Made Wardana</dc:creator>
  <cp:lastModifiedBy>Made Wardana</cp:lastModifiedBy>
  <cp:revision>101</cp:revision>
  <dcterms:created xsi:type="dcterms:W3CDTF">2020-06-08T09:46:38Z</dcterms:created>
  <dcterms:modified xsi:type="dcterms:W3CDTF">2020-06-15T16:33:19Z</dcterms:modified>
</cp:coreProperties>
</file>