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89" r:id="rId9"/>
    <p:sldId id="292" r:id="rId10"/>
    <p:sldId id="268" r:id="rId11"/>
    <p:sldId id="290" r:id="rId12"/>
    <p:sldId id="291" r:id="rId13"/>
    <p:sldId id="316" r:id="rId14"/>
    <p:sldId id="299" r:id="rId15"/>
    <p:sldId id="300" r:id="rId16"/>
    <p:sldId id="302" r:id="rId17"/>
    <p:sldId id="311" r:id="rId18"/>
    <p:sldId id="310" r:id="rId19"/>
    <p:sldId id="272" r:id="rId20"/>
    <p:sldId id="265" r:id="rId21"/>
    <p:sldId id="296" r:id="rId22"/>
    <p:sldId id="309" r:id="rId23"/>
    <p:sldId id="297" r:id="rId24"/>
    <p:sldId id="298" r:id="rId25"/>
    <p:sldId id="273" r:id="rId26"/>
    <p:sldId id="313" r:id="rId27"/>
    <p:sldId id="315" r:id="rId28"/>
    <p:sldId id="287" r:id="rId29"/>
    <p:sldId id="274" r:id="rId30"/>
    <p:sldId id="303" r:id="rId31"/>
    <p:sldId id="282" r:id="rId32"/>
    <p:sldId id="276" r:id="rId33"/>
    <p:sldId id="307" r:id="rId34"/>
    <p:sldId id="294" r:id="rId35"/>
    <p:sldId id="314" r:id="rId36"/>
    <p:sldId id="271" r:id="rId3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83525936789905"/>
          <c:y val="0.48056785491130188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</a:t>
            </a:r>
            <a:endParaRPr lang="en-US" smtClean="0"/>
          </a:p>
          <a:p>
            <a:pPr>
              <a:defRPr/>
            </a:pPr>
            <a:r>
              <a:rPr lang="en-US" smtClean="0"/>
              <a:t>Jenis </a:t>
            </a:r>
            <a:r>
              <a:rPr lang="en-US"/>
              <a:t>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782899591051524"/>
          <c:y val="0.52106401233177813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2BABF-C77B-4B42-9D8E-EDCA3AA5B8B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E8CB-C545-43B1-87E9-50F7B3D93C75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2992D-3A9E-48B7-AB0B-76A8BFB569BF}" type="parTrans" cxnId="{C1E09F6F-4A54-4051-B2F1-1B03C204CF5E}">
      <dgm:prSet/>
      <dgm:spPr/>
      <dgm:t>
        <a:bodyPr/>
        <a:lstStyle/>
        <a:p>
          <a:endParaRPr lang="en-US" sz="2000"/>
        </a:p>
      </dgm:t>
    </dgm:pt>
    <dgm:pt modelId="{12EE034A-40D3-4519-868C-144E6792B7E4}" type="sibTrans" cxnId="{C1E09F6F-4A54-4051-B2F1-1B03C204CF5E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399A06B-E498-4192-B8F1-EB28342AD99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163AD-5B5D-435F-9A0A-73B73F37C168}" type="parTrans" cxnId="{A0600CC9-77C4-4248-8C80-5B1ED1414E3B}">
      <dgm:prSet/>
      <dgm:spPr/>
      <dgm:t>
        <a:bodyPr/>
        <a:lstStyle/>
        <a:p>
          <a:endParaRPr lang="en-US" sz="2000"/>
        </a:p>
      </dgm:t>
    </dgm:pt>
    <dgm:pt modelId="{20FE356E-DC62-4E57-BE73-F08F97873CA8}" type="sibTrans" cxnId="{A0600CC9-77C4-4248-8C80-5B1ED1414E3B}">
      <dgm:prSet/>
      <dgm:spPr/>
      <dgm:t>
        <a:bodyPr/>
        <a:lstStyle/>
        <a:p>
          <a:endParaRPr lang="en-US" sz="2000"/>
        </a:p>
      </dgm:t>
    </dgm:pt>
    <dgm:pt modelId="{7FC18EC6-52BC-42C5-A98B-F263FB1176E8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F0F18E-A3E8-43E5-A456-17732160CB3F}" type="parTrans" cxnId="{711FFB8A-4A81-4CA8-B71C-3E3D2F66534A}">
      <dgm:prSet/>
      <dgm:spPr/>
      <dgm:t>
        <a:bodyPr/>
        <a:lstStyle/>
        <a:p>
          <a:endParaRPr lang="en-US" sz="2000"/>
        </a:p>
      </dgm:t>
    </dgm:pt>
    <dgm:pt modelId="{57AE38B4-53FA-4F3E-A94F-3BCB236F277D}" type="sibTrans" cxnId="{711FFB8A-4A81-4CA8-B71C-3E3D2F66534A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755AFA2A-4AC6-4034-A1AB-602D209E85E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F936050-FF23-49A0-8796-01285956B6F6}" type="parTrans" cxnId="{82FFC6B0-DD02-46F7-9E8E-768209AF8CA0}">
      <dgm:prSet/>
      <dgm:spPr/>
      <dgm:t>
        <a:bodyPr/>
        <a:lstStyle/>
        <a:p>
          <a:endParaRPr lang="en-US" sz="2000"/>
        </a:p>
      </dgm:t>
    </dgm:pt>
    <dgm:pt modelId="{3A115E8D-E0C4-4A25-B1F0-AE06F42D3746}" type="sibTrans" cxnId="{82FFC6B0-DD02-46F7-9E8E-768209AF8CA0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8456F24-5DC1-40A7-908A-D232AED6864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BAD63C-9E89-4CF1-ADB0-7187FB9FD81B}" type="parTrans" cxnId="{FCD5E615-9AA5-4742-9DCE-585BB24B5DC2}">
      <dgm:prSet/>
      <dgm:spPr/>
      <dgm:t>
        <a:bodyPr/>
        <a:lstStyle/>
        <a:p>
          <a:endParaRPr lang="en-US" sz="2000"/>
        </a:p>
      </dgm:t>
    </dgm:pt>
    <dgm:pt modelId="{2EC10A57-8518-4B30-8E62-A19C17C91C48}" type="sibTrans" cxnId="{FCD5E615-9AA5-4742-9DCE-585BB24B5DC2}">
      <dgm:prSet/>
      <dgm:spPr/>
      <dgm:t>
        <a:bodyPr/>
        <a:lstStyle/>
        <a:p>
          <a:endParaRPr lang="en-US" sz="2000"/>
        </a:p>
      </dgm:t>
    </dgm:pt>
    <dgm:pt modelId="{F6D93EC0-D5B9-4BFB-BC16-40C97CC8B48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5FDF4F-7F9E-4E4A-B295-1C2A2A2E2E20}" type="parTrans" cxnId="{C377EFEF-2096-4E0E-80E2-1671DC2376B4}">
      <dgm:prSet/>
      <dgm:spPr/>
      <dgm:t>
        <a:bodyPr/>
        <a:lstStyle/>
        <a:p>
          <a:endParaRPr lang="en-US" sz="2000"/>
        </a:p>
      </dgm:t>
    </dgm:pt>
    <dgm:pt modelId="{360C6375-0981-42CF-8C33-AF752F70ABCA}" type="sibTrans" cxnId="{C377EFEF-2096-4E0E-80E2-1671DC2376B4}">
      <dgm:prSet/>
      <dgm:spPr/>
      <dgm:t>
        <a:bodyPr/>
        <a:lstStyle/>
        <a:p>
          <a:endParaRPr lang="en-US" sz="2000"/>
        </a:p>
      </dgm:t>
    </dgm:pt>
    <dgm:pt modelId="{A844EB03-8022-4FC3-B420-9ACF6EC9EE3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2C70C2-5846-498C-B84D-FDDD9B8C0618}" type="parTrans" cxnId="{A84AED30-2226-436C-8C4B-79D702D7BDB5}">
      <dgm:prSet/>
      <dgm:spPr/>
      <dgm:t>
        <a:bodyPr/>
        <a:lstStyle/>
        <a:p>
          <a:endParaRPr lang="en-US" sz="2000"/>
        </a:p>
      </dgm:t>
    </dgm:pt>
    <dgm:pt modelId="{1232F7D6-FC5F-48A6-BD08-86F49D7689BF}" type="sibTrans" cxnId="{A84AED30-2226-436C-8C4B-79D702D7BDB5}">
      <dgm:prSet/>
      <dgm:spPr/>
      <dgm:t>
        <a:bodyPr/>
        <a:lstStyle/>
        <a:p>
          <a:endParaRPr lang="en-US" sz="2000"/>
        </a:p>
      </dgm:t>
    </dgm:pt>
    <dgm:pt modelId="{53789B8F-8E71-4E4A-8CE7-F981F94EC84B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9D6061-1B68-41EB-94D9-C4071B11EAFA}" type="sibTrans" cxnId="{A1D2FA4E-5E06-4BC3-9773-73B4C60A749F}">
      <dgm:prSet/>
      <dgm:spPr/>
      <dgm:t>
        <a:bodyPr/>
        <a:lstStyle/>
        <a:p>
          <a:endParaRPr lang="en-US" sz="2000"/>
        </a:p>
      </dgm:t>
    </dgm:pt>
    <dgm:pt modelId="{3B80F7FB-F9AC-4437-85C1-824658228445}" type="parTrans" cxnId="{A1D2FA4E-5E06-4BC3-9773-73B4C60A749F}">
      <dgm:prSet/>
      <dgm:spPr/>
      <dgm:t>
        <a:bodyPr/>
        <a:lstStyle/>
        <a:p>
          <a:endParaRPr lang="en-US" sz="2000"/>
        </a:p>
      </dgm:t>
    </dgm:pt>
    <dgm:pt modelId="{491411A9-5E4D-4056-8CEE-472C1D1E42F9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2146DE-2348-4F57-884F-EB4425883D06}" type="parTrans" cxnId="{9E6E339F-8FF9-4CDC-BF2A-E55B71B296B2}">
      <dgm:prSet/>
      <dgm:spPr/>
      <dgm:t>
        <a:bodyPr/>
        <a:lstStyle/>
        <a:p>
          <a:endParaRPr lang="en-US" sz="1600"/>
        </a:p>
      </dgm:t>
    </dgm:pt>
    <dgm:pt modelId="{72762D58-E7E0-4AD1-A78B-A094DE37EDB7}" type="sibTrans" cxnId="{9E6E339F-8FF9-4CDC-BF2A-E55B71B296B2}">
      <dgm:prSet/>
      <dgm:spPr/>
      <dgm:t>
        <a:bodyPr/>
        <a:lstStyle/>
        <a:p>
          <a:endParaRPr lang="en-US" sz="1600"/>
        </a:p>
      </dgm:t>
    </dgm:pt>
    <dgm:pt modelId="{B9425C2C-9AB3-4957-817C-47EFEF641D0F}" type="pres">
      <dgm:prSet presAssocID="{21D2BABF-C77B-4B42-9D8E-EDCA3AA5B8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FBDB3-EB87-4366-A3E0-A1D82C802D53}" type="pres">
      <dgm:prSet presAssocID="{7F85E8CB-C545-43B1-87E9-50F7B3D93C75}" presName="node" presStyleLbl="node1" presStyleIdx="0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559EBE9-47C4-4F5C-BD8F-A7CE46173910}" type="pres">
      <dgm:prSet presAssocID="{12EE034A-40D3-4519-868C-144E6792B7E4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A04FD4F-0C6A-4088-88ED-1A2F7F0E2CDC}" type="pres">
      <dgm:prSet presAssocID="{12EE034A-40D3-4519-868C-144E6792B7E4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C3EF6A47-E503-4C73-8D35-22BD1DB0C7F2}" type="pres">
      <dgm:prSet presAssocID="{7FC18EC6-52BC-42C5-A98B-F263FB1176E8}" presName="node" presStyleLbl="node1" presStyleIdx="1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12335C-58DF-490E-BF60-110ED54F0DAC}" type="pres">
      <dgm:prSet presAssocID="{57AE38B4-53FA-4F3E-A94F-3BCB236F277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D146052-7251-4B0C-B1E9-4A3DA97C27CA}" type="pres">
      <dgm:prSet presAssocID="{57AE38B4-53FA-4F3E-A94F-3BCB236F277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415EE09F-3A1E-4E7D-B4C5-0C6DD40B00FD}" type="pres">
      <dgm:prSet presAssocID="{755AFA2A-4AC6-4034-A1AB-602D209E85E1}" presName="node" presStyleLbl="node1" presStyleIdx="2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6AAB084-6384-40A2-A66C-92402AA0E237}" type="pres">
      <dgm:prSet presAssocID="{3A115E8D-E0C4-4A25-B1F0-AE06F42D374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D7AA08A6-FD34-46DD-B5BE-3447C2FC1879}" type="pres">
      <dgm:prSet presAssocID="{3A115E8D-E0C4-4A25-B1F0-AE06F42D374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F8AF44B7-E87B-4309-B47D-0194BAB3D7AF}" type="pres">
      <dgm:prSet presAssocID="{F6D93EC0-D5B9-4BFB-BC16-40C97CC8B481}" presName="node" presStyleLbl="node1" presStyleIdx="3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1E09F6F-4A54-4051-B2F1-1B03C204CF5E}" srcId="{21D2BABF-C77B-4B42-9D8E-EDCA3AA5B8B7}" destId="{7F85E8CB-C545-43B1-87E9-50F7B3D93C75}" srcOrd="0" destOrd="0" parTransId="{FEA2992D-3A9E-48B7-AB0B-76A8BFB569BF}" sibTransId="{12EE034A-40D3-4519-868C-144E6792B7E4}"/>
    <dgm:cxn modelId="{82FFC6B0-DD02-46F7-9E8E-768209AF8CA0}" srcId="{21D2BABF-C77B-4B42-9D8E-EDCA3AA5B8B7}" destId="{755AFA2A-4AC6-4034-A1AB-602D209E85E1}" srcOrd="2" destOrd="0" parTransId="{EF936050-FF23-49A0-8796-01285956B6F6}" sibTransId="{3A115E8D-E0C4-4A25-B1F0-AE06F42D3746}"/>
    <dgm:cxn modelId="{198CE5D5-C947-463E-BC17-3F54532037C8}" type="presOf" srcId="{A844EB03-8022-4FC3-B420-9ACF6EC9EE3C}" destId="{F8AF44B7-E87B-4309-B47D-0194BAB3D7AF}" srcOrd="0" destOrd="1" presId="urn:microsoft.com/office/officeart/2005/8/layout/bProcess3"/>
    <dgm:cxn modelId="{EA17F3A1-A5D4-4148-891B-E339BB5CA235}" type="presOf" srcId="{755AFA2A-4AC6-4034-A1AB-602D209E85E1}" destId="{415EE09F-3A1E-4E7D-B4C5-0C6DD40B00FD}" srcOrd="0" destOrd="0" presId="urn:microsoft.com/office/officeart/2005/8/layout/bProcess3"/>
    <dgm:cxn modelId="{53D29E64-0AD9-48F2-8225-93792BCB6E94}" type="presOf" srcId="{57AE38B4-53FA-4F3E-A94F-3BCB236F277D}" destId="{0512335C-58DF-490E-BF60-110ED54F0DAC}" srcOrd="0" destOrd="0" presId="urn:microsoft.com/office/officeart/2005/8/layout/bProcess3"/>
    <dgm:cxn modelId="{84990EA2-E864-48FD-AD44-8BDA6A2EB334}" type="presOf" srcId="{7F85E8CB-C545-43B1-87E9-50F7B3D93C75}" destId="{1EAFBDB3-EB87-4366-A3E0-A1D82C802D53}" srcOrd="0" destOrd="0" presId="urn:microsoft.com/office/officeart/2005/8/layout/bProcess3"/>
    <dgm:cxn modelId="{A1D2FA4E-5E06-4BC3-9773-73B4C60A749F}" srcId="{7FC18EC6-52BC-42C5-A98B-F263FB1176E8}" destId="{53789B8F-8E71-4E4A-8CE7-F981F94EC84B}" srcOrd="0" destOrd="0" parTransId="{3B80F7FB-F9AC-4437-85C1-824658228445}" sibTransId="{9E9D6061-1B68-41EB-94D9-C4071B11EAFA}"/>
    <dgm:cxn modelId="{FCD5E615-9AA5-4742-9DCE-585BB24B5DC2}" srcId="{755AFA2A-4AC6-4034-A1AB-602D209E85E1}" destId="{B8456F24-5DC1-40A7-908A-D232AED6864C}" srcOrd="0" destOrd="0" parTransId="{D5BAD63C-9E89-4CF1-ADB0-7187FB9FD81B}" sibTransId="{2EC10A57-8518-4B30-8E62-A19C17C91C48}"/>
    <dgm:cxn modelId="{E2614BA1-8B15-49DF-AE53-7C56AC3F9924}" type="presOf" srcId="{21D2BABF-C77B-4B42-9D8E-EDCA3AA5B8B7}" destId="{B9425C2C-9AB3-4957-817C-47EFEF641D0F}" srcOrd="0" destOrd="0" presId="urn:microsoft.com/office/officeart/2005/8/layout/bProcess3"/>
    <dgm:cxn modelId="{D56D5E6B-17E8-42E1-99DE-76DC839B5FCC}" type="presOf" srcId="{7FC18EC6-52BC-42C5-A98B-F263FB1176E8}" destId="{C3EF6A47-E503-4C73-8D35-22BD1DB0C7F2}" srcOrd="0" destOrd="0" presId="urn:microsoft.com/office/officeart/2005/8/layout/bProcess3"/>
    <dgm:cxn modelId="{20FEA9E8-2020-4166-AFC5-35FDC25C17A7}" type="presOf" srcId="{B399A06B-E498-4192-B8F1-EB28342AD994}" destId="{1EAFBDB3-EB87-4366-A3E0-A1D82C802D53}" srcOrd="0" destOrd="1" presId="urn:microsoft.com/office/officeart/2005/8/layout/bProcess3"/>
    <dgm:cxn modelId="{29F9D004-678F-46BA-939F-548455833509}" type="presOf" srcId="{12EE034A-40D3-4519-868C-144E6792B7E4}" destId="{DA04FD4F-0C6A-4088-88ED-1A2F7F0E2CDC}" srcOrd="1" destOrd="0" presId="urn:microsoft.com/office/officeart/2005/8/layout/bProcess3"/>
    <dgm:cxn modelId="{A2ABE0F3-02C0-4495-9907-3FD2D74A2FF8}" type="presOf" srcId="{3A115E8D-E0C4-4A25-B1F0-AE06F42D3746}" destId="{D7AA08A6-FD34-46DD-B5BE-3447C2FC1879}" srcOrd="1" destOrd="0" presId="urn:microsoft.com/office/officeart/2005/8/layout/bProcess3"/>
    <dgm:cxn modelId="{C377EFEF-2096-4E0E-80E2-1671DC2376B4}" srcId="{21D2BABF-C77B-4B42-9D8E-EDCA3AA5B8B7}" destId="{F6D93EC0-D5B9-4BFB-BC16-40C97CC8B481}" srcOrd="3" destOrd="0" parTransId="{EE5FDF4F-7F9E-4E4A-B295-1C2A2A2E2E20}" sibTransId="{360C6375-0981-42CF-8C33-AF752F70ABCA}"/>
    <dgm:cxn modelId="{711FFB8A-4A81-4CA8-B71C-3E3D2F66534A}" srcId="{21D2BABF-C77B-4B42-9D8E-EDCA3AA5B8B7}" destId="{7FC18EC6-52BC-42C5-A98B-F263FB1176E8}" srcOrd="1" destOrd="0" parTransId="{F8F0F18E-A3E8-43E5-A456-17732160CB3F}" sibTransId="{57AE38B4-53FA-4F3E-A94F-3BCB236F277D}"/>
    <dgm:cxn modelId="{A0600CC9-77C4-4248-8C80-5B1ED1414E3B}" srcId="{7F85E8CB-C545-43B1-87E9-50F7B3D93C75}" destId="{B399A06B-E498-4192-B8F1-EB28342AD994}" srcOrd="0" destOrd="0" parTransId="{D69163AD-5B5D-435F-9A0A-73B73F37C168}" sibTransId="{20FE356E-DC62-4E57-BE73-F08F97873CA8}"/>
    <dgm:cxn modelId="{26C8371D-8B73-4D8C-8992-3047051463A9}" type="presOf" srcId="{F6D93EC0-D5B9-4BFB-BC16-40C97CC8B481}" destId="{F8AF44B7-E87B-4309-B47D-0194BAB3D7AF}" srcOrd="0" destOrd="0" presId="urn:microsoft.com/office/officeart/2005/8/layout/bProcess3"/>
    <dgm:cxn modelId="{FE2EDD25-E7DC-41A2-86BC-BE4A767BC5C0}" type="presOf" srcId="{53789B8F-8E71-4E4A-8CE7-F981F94EC84B}" destId="{C3EF6A47-E503-4C73-8D35-22BD1DB0C7F2}" srcOrd="0" destOrd="1" presId="urn:microsoft.com/office/officeart/2005/8/layout/bProcess3"/>
    <dgm:cxn modelId="{5225E510-02AF-40E3-A495-709CF2C56B9E}" type="presOf" srcId="{57AE38B4-53FA-4F3E-A94F-3BCB236F277D}" destId="{AD146052-7251-4B0C-B1E9-4A3DA97C27CA}" srcOrd="1" destOrd="0" presId="urn:microsoft.com/office/officeart/2005/8/layout/bProcess3"/>
    <dgm:cxn modelId="{2BAFACBD-98F2-44FD-AE03-7C624D8C9838}" type="presOf" srcId="{12EE034A-40D3-4519-868C-144E6792B7E4}" destId="{C559EBE9-47C4-4F5C-BD8F-A7CE46173910}" srcOrd="0" destOrd="0" presId="urn:microsoft.com/office/officeart/2005/8/layout/bProcess3"/>
    <dgm:cxn modelId="{54728317-4439-45A0-B904-9D302544FCC7}" type="presOf" srcId="{3A115E8D-E0C4-4A25-B1F0-AE06F42D3746}" destId="{56AAB084-6384-40A2-A66C-92402AA0E237}" srcOrd="0" destOrd="0" presId="urn:microsoft.com/office/officeart/2005/8/layout/bProcess3"/>
    <dgm:cxn modelId="{F47B54E0-1FE7-49FE-96B3-899B8B6A14E2}" type="presOf" srcId="{491411A9-5E4D-4056-8CEE-472C1D1E42F9}" destId="{F8AF44B7-E87B-4309-B47D-0194BAB3D7AF}" srcOrd="0" destOrd="2" presId="urn:microsoft.com/office/officeart/2005/8/layout/bProcess3"/>
    <dgm:cxn modelId="{5FA6B3F7-7B3B-44AC-865D-D7B5D3A9A8D4}" type="presOf" srcId="{B8456F24-5DC1-40A7-908A-D232AED6864C}" destId="{415EE09F-3A1E-4E7D-B4C5-0C6DD40B00FD}" srcOrd="0" destOrd="1" presId="urn:microsoft.com/office/officeart/2005/8/layout/bProcess3"/>
    <dgm:cxn modelId="{9E6E339F-8FF9-4CDC-BF2A-E55B71B296B2}" srcId="{F6D93EC0-D5B9-4BFB-BC16-40C97CC8B481}" destId="{491411A9-5E4D-4056-8CEE-472C1D1E42F9}" srcOrd="1" destOrd="0" parTransId="{1A2146DE-2348-4F57-884F-EB4425883D06}" sibTransId="{72762D58-E7E0-4AD1-A78B-A094DE37EDB7}"/>
    <dgm:cxn modelId="{A84AED30-2226-436C-8C4B-79D702D7BDB5}" srcId="{F6D93EC0-D5B9-4BFB-BC16-40C97CC8B481}" destId="{A844EB03-8022-4FC3-B420-9ACF6EC9EE3C}" srcOrd="0" destOrd="0" parTransId="{6F2C70C2-5846-498C-B84D-FDDD9B8C0618}" sibTransId="{1232F7D6-FC5F-48A6-BD08-86F49D7689BF}"/>
    <dgm:cxn modelId="{4DFA69A3-7E7E-48C0-9EF4-374C15B0F20F}" type="presParOf" srcId="{B9425C2C-9AB3-4957-817C-47EFEF641D0F}" destId="{1EAFBDB3-EB87-4366-A3E0-A1D82C802D53}" srcOrd="0" destOrd="0" presId="urn:microsoft.com/office/officeart/2005/8/layout/bProcess3"/>
    <dgm:cxn modelId="{A30EAF2D-2B67-40AB-AD70-0BFB32B1458C}" type="presParOf" srcId="{B9425C2C-9AB3-4957-817C-47EFEF641D0F}" destId="{C559EBE9-47C4-4F5C-BD8F-A7CE46173910}" srcOrd="1" destOrd="0" presId="urn:microsoft.com/office/officeart/2005/8/layout/bProcess3"/>
    <dgm:cxn modelId="{F19BF3B7-3FA6-4205-9F3A-AADE20874837}" type="presParOf" srcId="{C559EBE9-47C4-4F5C-BD8F-A7CE46173910}" destId="{DA04FD4F-0C6A-4088-88ED-1A2F7F0E2CDC}" srcOrd="0" destOrd="0" presId="urn:microsoft.com/office/officeart/2005/8/layout/bProcess3"/>
    <dgm:cxn modelId="{9621DDE1-5497-43E7-B141-78896D15A5C0}" type="presParOf" srcId="{B9425C2C-9AB3-4957-817C-47EFEF641D0F}" destId="{C3EF6A47-E503-4C73-8D35-22BD1DB0C7F2}" srcOrd="2" destOrd="0" presId="urn:microsoft.com/office/officeart/2005/8/layout/bProcess3"/>
    <dgm:cxn modelId="{5A3CB7ED-287B-4C94-95B6-1AE0A432F9C8}" type="presParOf" srcId="{B9425C2C-9AB3-4957-817C-47EFEF641D0F}" destId="{0512335C-58DF-490E-BF60-110ED54F0DAC}" srcOrd="3" destOrd="0" presId="urn:microsoft.com/office/officeart/2005/8/layout/bProcess3"/>
    <dgm:cxn modelId="{8EAF1915-396F-48D2-9A56-5A236F687D10}" type="presParOf" srcId="{0512335C-58DF-490E-BF60-110ED54F0DAC}" destId="{AD146052-7251-4B0C-B1E9-4A3DA97C27CA}" srcOrd="0" destOrd="0" presId="urn:microsoft.com/office/officeart/2005/8/layout/bProcess3"/>
    <dgm:cxn modelId="{A108B194-C18D-4BFF-BBF3-5B9665CF6129}" type="presParOf" srcId="{B9425C2C-9AB3-4957-817C-47EFEF641D0F}" destId="{415EE09F-3A1E-4E7D-B4C5-0C6DD40B00FD}" srcOrd="4" destOrd="0" presId="urn:microsoft.com/office/officeart/2005/8/layout/bProcess3"/>
    <dgm:cxn modelId="{1C3F13CC-6F28-404E-859C-8DDD1A61E039}" type="presParOf" srcId="{B9425C2C-9AB3-4957-817C-47EFEF641D0F}" destId="{56AAB084-6384-40A2-A66C-92402AA0E237}" srcOrd="5" destOrd="0" presId="urn:microsoft.com/office/officeart/2005/8/layout/bProcess3"/>
    <dgm:cxn modelId="{AFD5E2F1-8F3F-4EC7-B0C5-A1EB1355DC8C}" type="presParOf" srcId="{56AAB084-6384-40A2-A66C-92402AA0E237}" destId="{D7AA08A6-FD34-46DD-B5BE-3447C2FC1879}" srcOrd="0" destOrd="0" presId="urn:microsoft.com/office/officeart/2005/8/layout/bProcess3"/>
    <dgm:cxn modelId="{57E53B3B-5530-48B3-B205-1F0A291C52E9}" type="presParOf" srcId="{B9425C2C-9AB3-4957-817C-47EFEF641D0F}" destId="{F8AF44B7-E87B-4309-B47D-0194BAB3D7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4060D-D7ED-40B3-B57F-FD2FFEEF642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089CBB5-20C1-489B-92C3-E80B4956D444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B17C444-C4FE-4C7D-BD00-DE250D7AD259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Data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465F8EB7-D3B9-4B23-83F4-ECBAA768A44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Ontologi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FD8A35-9A3D-44DF-95DB-A2F27BD5E01D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3ED62D9-B7B6-4C30-9CF9-1238237049D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276B0F-007C-4BBD-943F-969E835EF4D3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>
              <a:solidFill>
                <a:schemeClr val="accent1"/>
              </a:solidFill>
              <a:latin typeface="+mj-lt"/>
            </a:rPr>
            <a:t>Pengujian</a:t>
          </a:r>
          <a:r>
            <a:rPr lang="en-US" sz="1800">
              <a:solidFill>
                <a:schemeClr val="accent1"/>
              </a:solidFill>
            </a:rPr>
            <a:t> </a:t>
          </a:r>
          <a:endParaRPr lang="en-US" sz="1800" smtClean="0">
            <a:solidFill>
              <a:schemeClr val="accent1"/>
            </a:solidFill>
          </a:endParaRP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>
              <a:solidFill>
                <a:schemeClr val="accent1"/>
              </a:solidFill>
              <a:latin typeface="+mj-lt"/>
            </a:rPr>
            <a:t>Evaluasi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8F0C2355-D13F-4E21-8E53-0A7006CD02A5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8322B-9CFD-4B2A-B4D0-975A2A067972}" type="pres">
      <dgm:prSet presAssocID="{2564060D-D7ED-40B3-B57F-FD2FFEEF642E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C4D462-B009-4DF5-810B-A0220894233D}" type="pres">
      <dgm:prSet presAssocID="{08453C00-79CE-438B-8248-8FFB2A959D9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8B7C0F99-4E7E-4161-8EF6-B9687981CB25}" type="pres">
      <dgm:prSet presAssocID="{08453C00-79CE-438B-8248-8FFB2A959D9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040400A-4440-4898-A225-E4077EE810E9}" type="pres">
      <dgm:prSet presAssocID="{C089CBB5-20C1-489B-92C3-E80B4956D44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3DA4C9-9FE7-41EE-87D0-A50ABF8906FC}" type="pres">
      <dgm:prSet presAssocID="{B8A93814-5E48-4F7E-912C-280A32D83F7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237F87F-BEF4-43E1-9352-6B1BE5721562}" type="pres">
      <dgm:prSet presAssocID="{B8A93814-5E48-4F7E-912C-280A32D83F7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8D07366-6B90-40D2-9128-D5B84D8AA824}" type="pres">
      <dgm:prSet presAssocID="{EB17C444-C4FE-4C7D-BD00-DE250D7AD259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C7B8FF1-CBBF-4C28-8561-3757381EBF11}" type="pres">
      <dgm:prSet presAssocID="{4976894B-3BE1-4D0F-A728-30D6BA4EA282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D937F45-15AC-4446-979A-D685335276E1}" type="pres">
      <dgm:prSet presAssocID="{4976894B-3BE1-4D0F-A728-30D6BA4EA282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407DB31-E2F5-405D-B385-B6BFE3EAE84C}" type="pres">
      <dgm:prSet presAssocID="{465F8EB7-D3B9-4B23-83F4-ECBAA768A44E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30B81D-2FBE-44FC-B1F0-564C63D379DC}" type="pres">
      <dgm:prSet presAssocID="{F045ECF2-3A2F-4B83-ACFD-50DB201956A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766ADAB-0966-4B49-95CF-D1FA4F94D57F}" type="pres">
      <dgm:prSet presAssocID="{F045ECF2-3A2F-4B83-ACFD-50DB201956AB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A4B816A3-CE5F-4A6F-9B54-E68A6AA72ECF}" type="pres">
      <dgm:prSet presAssocID="{1BFD8A35-9A3D-44DF-95DB-A2F27BD5E01D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1AF3298-D2D6-4032-AF86-8D1DB96091D8}" type="pres">
      <dgm:prSet presAssocID="{7FF0A579-786A-4CEB-B096-7B3C09CF97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9E10F95-17BA-4748-A38C-FAFE812D0572}" type="pres">
      <dgm:prSet presAssocID="{7FF0A579-786A-4CEB-B096-7B3C09CF978F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06441668-75C0-49B0-A70D-605493D180F8}" type="pres">
      <dgm:prSet presAssocID="{83ED62D9-B7B6-4C30-9CF9-1238237049D5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FD02AB-F079-4358-84D5-230ED4F5F313}" type="pres">
      <dgm:prSet presAssocID="{26BF2379-640C-4FF3-9072-388AB8800F68}" presName="sibTrans" presStyleLbl="sibTrans1D1" presStyleIdx="5" presStyleCnt="6"/>
      <dgm:spPr/>
      <dgm:t>
        <a:bodyPr/>
        <a:lstStyle/>
        <a:p>
          <a:endParaRPr lang="en-US"/>
        </a:p>
      </dgm:t>
    </dgm:pt>
    <dgm:pt modelId="{1A9A6F13-F765-4BF7-BA6B-BF61078F02E5}" type="pres">
      <dgm:prSet presAssocID="{26BF2379-640C-4FF3-9072-388AB8800F68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6764823-2D7C-4FB4-BF4A-2A462EEC7051}" type="pres">
      <dgm:prSet presAssocID="{39276B0F-007C-4BBD-943F-969E835EF4D3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8E9C4B6-78D9-4BEC-94EA-6692B341E7B9}" type="presOf" srcId="{1BFD8A35-9A3D-44DF-95DB-A2F27BD5E01D}" destId="{A4B816A3-CE5F-4A6F-9B54-E68A6AA72ECF}" srcOrd="0" destOrd="0" presId="urn:microsoft.com/office/officeart/2005/8/layout/bProcess3"/>
    <dgm:cxn modelId="{A9E2C978-5C7B-4E4C-8B5D-04C02D14A47A}" type="presOf" srcId="{4976894B-3BE1-4D0F-A728-30D6BA4EA282}" destId="{EC7B8FF1-CBBF-4C28-8561-3757381EBF11}" srcOrd="0" destOrd="0" presId="urn:microsoft.com/office/officeart/2005/8/layout/bProcess3"/>
    <dgm:cxn modelId="{ABF11021-16C1-4E66-B1D6-5DE46B5E8509}" type="presOf" srcId="{08453C00-79CE-438B-8248-8FFB2A959D9A}" destId="{8B7C0F99-4E7E-4161-8EF6-B9687981CB25}" srcOrd="1" destOrd="0" presId="urn:microsoft.com/office/officeart/2005/8/layout/bProcess3"/>
    <dgm:cxn modelId="{9287E945-1A7A-4E75-A890-C57DE385630B}" type="presOf" srcId="{83ED62D9-B7B6-4C30-9CF9-1238237049D5}" destId="{06441668-75C0-49B0-A70D-605493D180F8}" srcOrd="0" destOrd="0" presId="urn:microsoft.com/office/officeart/2005/8/layout/bProcess3"/>
    <dgm:cxn modelId="{8318AF92-B24A-4B4A-A51E-7D1CD5A8F4D1}" type="presOf" srcId="{08453C00-79CE-438B-8248-8FFB2A959D9A}" destId="{F0C4D462-B009-4DF5-810B-A0220894233D}" srcOrd="0" destOrd="0" presId="urn:microsoft.com/office/officeart/2005/8/layout/bProcess3"/>
    <dgm:cxn modelId="{A64439DF-217A-4740-B3D1-81C849AA2CBF}" type="presOf" srcId="{7FF0A579-786A-4CEB-B096-7B3C09CF978F}" destId="{E9E10F95-17BA-4748-A38C-FAFE812D0572}" srcOrd="1" destOrd="0" presId="urn:microsoft.com/office/officeart/2005/8/layout/bProcess3"/>
    <dgm:cxn modelId="{9E6DD876-A2B0-4855-874D-4891C44C60E7}" type="presOf" srcId="{14993655-8C8F-4A3D-B9B4-252D85256DAD}" destId="{8F0C2355-D13F-4E21-8E53-0A7006CD02A5}" srcOrd="0" destOrd="0" presId="urn:microsoft.com/office/officeart/2005/8/layout/bProcess3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2E6E08E1-370C-4736-8398-2F8F3D12BC30}" type="presOf" srcId="{C089CBB5-20C1-489B-92C3-E80B4956D444}" destId="{0040400A-4440-4898-A225-E4077EE810E9}" srcOrd="0" destOrd="0" presId="urn:microsoft.com/office/officeart/2005/8/layout/bProcess3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14982BFA-11E4-43DC-B2F4-1EE0B26003D7}" type="presOf" srcId="{B8A93814-5E48-4F7E-912C-280A32D83F72}" destId="{823DA4C9-9FE7-41EE-87D0-A50ABF8906FC}" srcOrd="0" destOrd="0" presId="urn:microsoft.com/office/officeart/2005/8/layout/bProcess3"/>
    <dgm:cxn modelId="{25C64A42-8ECE-416A-9EF0-78DB0312140B}" type="presOf" srcId="{B8A93814-5E48-4F7E-912C-280A32D83F72}" destId="{5237F87F-BEF4-43E1-9352-6B1BE5721562}" srcOrd="1" destOrd="0" presId="urn:microsoft.com/office/officeart/2005/8/layout/bProcess3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CC498DE6-747B-459E-A5B2-1527ADC56C50}" type="presOf" srcId="{F045ECF2-3A2F-4B83-ACFD-50DB201956AB}" destId="{4F30B81D-2FBE-44FC-B1F0-564C63D379DC}" srcOrd="0" destOrd="0" presId="urn:microsoft.com/office/officeart/2005/8/layout/bProcess3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880B3EE-B8EB-45C0-BC0F-3C3EE6466826}" type="presOf" srcId="{2564060D-D7ED-40B3-B57F-FD2FFEEF642E}" destId="{0798322B-9CFD-4B2A-B4D0-975A2A067972}" srcOrd="0" destOrd="0" presId="urn:microsoft.com/office/officeart/2005/8/layout/bProcess3"/>
    <dgm:cxn modelId="{ACB454FB-4116-40F8-A415-2E9242B39C24}" type="presOf" srcId="{7FF0A579-786A-4CEB-B096-7B3C09CF978F}" destId="{91AF3298-D2D6-4032-AF86-8D1DB96091D8}" srcOrd="0" destOrd="0" presId="urn:microsoft.com/office/officeart/2005/8/layout/bProcess3"/>
    <dgm:cxn modelId="{D16C012E-FC9C-455A-A082-02BA5A47ED60}" type="presOf" srcId="{EB17C444-C4FE-4C7D-BD00-DE250D7AD259}" destId="{C8D07366-6B90-40D2-9128-D5B84D8AA824}" srcOrd="0" destOrd="0" presId="urn:microsoft.com/office/officeart/2005/8/layout/bProcess3"/>
    <dgm:cxn modelId="{ABCCE956-7942-4B75-94F2-5B0F9F35751D}" type="presOf" srcId="{F045ECF2-3A2F-4B83-ACFD-50DB201956AB}" destId="{3766ADAB-0966-4B49-95CF-D1FA4F94D57F}" srcOrd="1" destOrd="0" presId="urn:microsoft.com/office/officeart/2005/8/layout/bProcess3"/>
    <dgm:cxn modelId="{F56C9653-8F5F-45AE-84CA-19BF233E7A46}" type="presOf" srcId="{26BF2379-640C-4FF3-9072-388AB8800F68}" destId="{1A9A6F13-F765-4BF7-BA6B-BF61078F02E5}" srcOrd="1" destOrd="0" presId="urn:microsoft.com/office/officeart/2005/8/layout/bProcess3"/>
    <dgm:cxn modelId="{145CE807-D13B-4AED-966C-501FC9C29732}" type="presOf" srcId="{4976894B-3BE1-4D0F-A728-30D6BA4EA282}" destId="{9D937F45-15AC-4446-979A-D685335276E1}" srcOrd="1" destOrd="0" presId="urn:microsoft.com/office/officeart/2005/8/layout/bProcess3"/>
    <dgm:cxn modelId="{B089B99F-F3BC-4F0E-BA1D-80D5C63C0A9E}" type="presOf" srcId="{39276B0F-007C-4BBD-943F-969E835EF4D3}" destId="{36764823-2D7C-4FB4-BF4A-2A462EEC7051}" srcOrd="0" destOrd="0" presId="urn:microsoft.com/office/officeart/2005/8/layout/bProcess3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DB95CCDF-DB36-47E5-AA3B-12035F39CAB8}" type="presOf" srcId="{465F8EB7-D3B9-4B23-83F4-ECBAA768A44E}" destId="{F407DB31-E2F5-405D-B385-B6BFE3EAE84C}" srcOrd="0" destOrd="0" presId="urn:microsoft.com/office/officeart/2005/8/layout/bProcess3"/>
    <dgm:cxn modelId="{0147151D-43B3-400C-AE7B-1881A445C951}" type="presOf" srcId="{26BF2379-640C-4FF3-9072-388AB8800F68}" destId="{64FD02AB-F079-4358-84D5-230ED4F5F313}" srcOrd="0" destOrd="0" presId="urn:microsoft.com/office/officeart/2005/8/layout/bProcess3"/>
    <dgm:cxn modelId="{73A00D6C-DB01-48BA-89C2-9D3E0D3DA987}" type="presParOf" srcId="{8F0C2355-D13F-4E21-8E53-0A7006CD02A5}" destId="{0798322B-9CFD-4B2A-B4D0-975A2A067972}" srcOrd="0" destOrd="0" presId="urn:microsoft.com/office/officeart/2005/8/layout/bProcess3"/>
    <dgm:cxn modelId="{E728491A-45BB-4167-9B43-58B83B286A21}" type="presParOf" srcId="{8F0C2355-D13F-4E21-8E53-0A7006CD02A5}" destId="{F0C4D462-B009-4DF5-810B-A0220894233D}" srcOrd="1" destOrd="0" presId="urn:microsoft.com/office/officeart/2005/8/layout/bProcess3"/>
    <dgm:cxn modelId="{EE1A1AD9-0673-40B6-9047-9E95917042FA}" type="presParOf" srcId="{F0C4D462-B009-4DF5-810B-A0220894233D}" destId="{8B7C0F99-4E7E-4161-8EF6-B9687981CB25}" srcOrd="0" destOrd="0" presId="urn:microsoft.com/office/officeart/2005/8/layout/bProcess3"/>
    <dgm:cxn modelId="{9FAE28FF-8592-4DA4-B73E-C2848897CC6E}" type="presParOf" srcId="{8F0C2355-D13F-4E21-8E53-0A7006CD02A5}" destId="{0040400A-4440-4898-A225-E4077EE810E9}" srcOrd="2" destOrd="0" presId="urn:microsoft.com/office/officeart/2005/8/layout/bProcess3"/>
    <dgm:cxn modelId="{2D3A77A1-660E-4516-8CB8-79E9DC800483}" type="presParOf" srcId="{8F0C2355-D13F-4E21-8E53-0A7006CD02A5}" destId="{823DA4C9-9FE7-41EE-87D0-A50ABF8906FC}" srcOrd="3" destOrd="0" presId="urn:microsoft.com/office/officeart/2005/8/layout/bProcess3"/>
    <dgm:cxn modelId="{2BE473FB-6129-4E7E-9BF1-9D88B8DF57DC}" type="presParOf" srcId="{823DA4C9-9FE7-41EE-87D0-A50ABF8906FC}" destId="{5237F87F-BEF4-43E1-9352-6B1BE5721562}" srcOrd="0" destOrd="0" presId="urn:microsoft.com/office/officeart/2005/8/layout/bProcess3"/>
    <dgm:cxn modelId="{290DCD0E-4E80-47E4-BC8C-31EAD667AC62}" type="presParOf" srcId="{8F0C2355-D13F-4E21-8E53-0A7006CD02A5}" destId="{C8D07366-6B90-40D2-9128-D5B84D8AA824}" srcOrd="4" destOrd="0" presId="urn:microsoft.com/office/officeart/2005/8/layout/bProcess3"/>
    <dgm:cxn modelId="{3DAFD866-AC44-492B-9D40-68F6624997E7}" type="presParOf" srcId="{8F0C2355-D13F-4E21-8E53-0A7006CD02A5}" destId="{EC7B8FF1-CBBF-4C28-8561-3757381EBF11}" srcOrd="5" destOrd="0" presId="urn:microsoft.com/office/officeart/2005/8/layout/bProcess3"/>
    <dgm:cxn modelId="{FFF36D59-0A3D-4C80-BC36-B23BBD68B291}" type="presParOf" srcId="{EC7B8FF1-CBBF-4C28-8561-3757381EBF11}" destId="{9D937F45-15AC-4446-979A-D685335276E1}" srcOrd="0" destOrd="0" presId="urn:microsoft.com/office/officeart/2005/8/layout/bProcess3"/>
    <dgm:cxn modelId="{2D8C101F-C85E-4A23-BDDF-A397ABF41E54}" type="presParOf" srcId="{8F0C2355-D13F-4E21-8E53-0A7006CD02A5}" destId="{F407DB31-E2F5-405D-B385-B6BFE3EAE84C}" srcOrd="6" destOrd="0" presId="urn:microsoft.com/office/officeart/2005/8/layout/bProcess3"/>
    <dgm:cxn modelId="{047965DD-FBE9-4F66-A16B-AD8F5117533E}" type="presParOf" srcId="{8F0C2355-D13F-4E21-8E53-0A7006CD02A5}" destId="{4F30B81D-2FBE-44FC-B1F0-564C63D379DC}" srcOrd="7" destOrd="0" presId="urn:microsoft.com/office/officeart/2005/8/layout/bProcess3"/>
    <dgm:cxn modelId="{F135DCBD-BDE5-4858-BE0B-CCC8D38BC47E}" type="presParOf" srcId="{4F30B81D-2FBE-44FC-B1F0-564C63D379DC}" destId="{3766ADAB-0966-4B49-95CF-D1FA4F94D57F}" srcOrd="0" destOrd="0" presId="urn:microsoft.com/office/officeart/2005/8/layout/bProcess3"/>
    <dgm:cxn modelId="{187F0622-82A9-47A6-987C-A25782D78681}" type="presParOf" srcId="{8F0C2355-D13F-4E21-8E53-0A7006CD02A5}" destId="{A4B816A3-CE5F-4A6F-9B54-E68A6AA72ECF}" srcOrd="8" destOrd="0" presId="urn:microsoft.com/office/officeart/2005/8/layout/bProcess3"/>
    <dgm:cxn modelId="{CC663475-C5CF-4A21-8A62-A896DA3C1C53}" type="presParOf" srcId="{8F0C2355-D13F-4E21-8E53-0A7006CD02A5}" destId="{91AF3298-D2D6-4032-AF86-8D1DB96091D8}" srcOrd="9" destOrd="0" presId="urn:microsoft.com/office/officeart/2005/8/layout/bProcess3"/>
    <dgm:cxn modelId="{650C05CA-F2F5-4113-965E-2383CAFB9829}" type="presParOf" srcId="{91AF3298-D2D6-4032-AF86-8D1DB96091D8}" destId="{E9E10F95-17BA-4748-A38C-FAFE812D0572}" srcOrd="0" destOrd="0" presId="urn:microsoft.com/office/officeart/2005/8/layout/bProcess3"/>
    <dgm:cxn modelId="{F57FBCAA-5301-4237-9DE7-7ADF1C5B74B0}" type="presParOf" srcId="{8F0C2355-D13F-4E21-8E53-0A7006CD02A5}" destId="{06441668-75C0-49B0-A70D-605493D180F8}" srcOrd="10" destOrd="0" presId="urn:microsoft.com/office/officeart/2005/8/layout/bProcess3"/>
    <dgm:cxn modelId="{ABE0C14A-5544-48CB-A567-79D63F6DFCD7}" type="presParOf" srcId="{8F0C2355-D13F-4E21-8E53-0A7006CD02A5}" destId="{64FD02AB-F079-4358-84D5-230ED4F5F313}" srcOrd="11" destOrd="0" presId="urn:microsoft.com/office/officeart/2005/8/layout/bProcess3"/>
    <dgm:cxn modelId="{BCB2CE6C-6668-4E9F-B74D-018DFD1B431B}" type="presParOf" srcId="{64FD02AB-F079-4358-84D5-230ED4F5F313}" destId="{1A9A6F13-F765-4BF7-BA6B-BF61078F02E5}" srcOrd="0" destOrd="0" presId="urn:microsoft.com/office/officeart/2005/8/layout/bProcess3"/>
    <dgm:cxn modelId="{CCA5094F-4F93-4BF0-81F8-00D2D7531908}" type="presParOf" srcId="{8F0C2355-D13F-4E21-8E53-0A7006CD02A5}" destId="{36764823-2D7C-4FB4-BF4A-2A462EEC70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188AF85-6EEF-4F70-9FAF-37734841BCE2}" type="sibTrans" cxnId="{EAE113CC-D427-4E1F-B3DF-D36605A654E6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0DAAFA7-AE7F-4C62-9E7F-3D061E9CE75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AE7624-C063-43CB-8E79-B1A63624BFA9}" type="sibTrans" cxnId="{9E37808D-DD1D-4339-9A75-291123982FB8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A161830-D911-4548-A810-CDBF38B2DF58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9AE3E26-0CDC-4930-9D6C-DE763BCC8107}" type="sibTrans" cxnId="{9FB3D98F-64A8-4E15-BA92-A95E9FF6BFF3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8929ADA-E88B-40A7-911F-872875FDA556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4E8A312-22BF-4E69-9FF0-07F93E56244D}" type="sibTrans" cxnId="{55DA6D56-2256-4716-B737-76E752BB284C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0888853-F45E-4619-BE88-F26B915B111B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50185B1-800D-4C7C-8E30-8BE82A8DC61D}" type="sibTrans" cxnId="{3A060D0B-9398-4A03-A3B7-2C302D83162B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489A87E-6CD3-4FD3-8166-E9A55905409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B2C6248-E3DD-454A-AF6A-1F98ACB23A8D}" type="sibTrans" cxnId="{90F439CA-B15F-4C48-901A-B68FEEC7A6B1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DEA8A79-907D-4B7F-8085-FC3ABC59F4D0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9829-2955-4E35-9820-88871E8E09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652F2-15BF-41DC-ABD3-42B2A02AE899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227DF6-293E-431E-ABCF-AC5107624284}" type="parTrans" cxnId="{ECB67657-4326-4D5E-AFD0-0E6944B29596}">
      <dgm:prSet/>
      <dgm:spPr/>
      <dgm:t>
        <a:bodyPr/>
        <a:lstStyle/>
        <a:p>
          <a:endParaRPr lang="en-US"/>
        </a:p>
      </dgm:t>
    </dgm:pt>
    <dgm:pt modelId="{D8F7DB57-BC4C-4788-92A7-B488178DE91A}" type="sibTrans" cxnId="{ECB67657-4326-4D5E-AFD0-0E6944B29596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967216E-85F7-41C7-977D-6153E2B19A9F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9A393F-C24C-4E57-A93C-3067E8B85E66}" type="parTrans" cxnId="{0BECFEB8-9C36-4395-B0BF-F1DEC16C0B3F}">
      <dgm:prSet/>
      <dgm:spPr/>
      <dgm:t>
        <a:bodyPr/>
        <a:lstStyle/>
        <a:p>
          <a:endParaRPr lang="en-US"/>
        </a:p>
      </dgm:t>
    </dgm:pt>
    <dgm:pt modelId="{3B610947-A3B9-4D20-AAE3-C1A7C40FF79C}" type="sibTrans" cxnId="{0BECFEB8-9C36-4395-B0BF-F1DEC16C0B3F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D62ECB2-4CA0-48A8-B8F2-0FA85FEED312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Ekspor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F1A88B-5B6B-4155-8073-B42658AC4A63}" type="parTrans" cxnId="{043FE30C-FE89-4E74-9DBE-B7A795062A3E}">
      <dgm:prSet/>
      <dgm:spPr/>
      <dgm:t>
        <a:bodyPr/>
        <a:lstStyle/>
        <a:p>
          <a:endParaRPr lang="en-US"/>
        </a:p>
      </dgm:t>
    </dgm:pt>
    <dgm:pt modelId="{9A63673E-8740-409D-8078-2341117D19A1}" type="sibTrans" cxnId="{043FE30C-FE89-4E74-9DBE-B7A795062A3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73FA33D-7E34-438F-9FB3-46ED64049AF4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967864C8-BF3F-48E5-9F2C-37CB52234F10}" type="parTrans" cxnId="{1FBAE7C4-79E3-4DF1-9071-F516D6735E15}">
      <dgm:prSet/>
      <dgm:spPr/>
      <dgm:t>
        <a:bodyPr/>
        <a:lstStyle/>
        <a:p>
          <a:endParaRPr lang="en-US"/>
        </a:p>
      </dgm:t>
    </dgm:pt>
    <dgm:pt modelId="{A24A6F48-C123-4E5B-985C-7F691FB3C89F}" type="sibTrans" cxnId="{1FBAE7C4-79E3-4DF1-9071-F516D6735E1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9C667B5-485E-4A77-828F-72673FAFA42B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0C64C2-3304-4FD8-80DE-2A1BEEE3B27C}" type="parTrans" cxnId="{67E9DFF8-21F8-4078-B4BF-2DFEAC67AAB0}">
      <dgm:prSet/>
      <dgm:spPr/>
      <dgm:t>
        <a:bodyPr/>
        <a:lstStyle/>
        <a:p>
          <a:endParaRPr lang="en-US"/>
        </a:p>
      </dgm:t>
    </dgm:pt>
    <dgm:pt modelId="{E3BBCC83-CA98-4515-8046-703388B109A9}" type="sibTrans" cxnId="{67E9DFF8-21F8-4078-B4BF-2DFEAC67AAB0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0C4196E-08F6-4DBD-BFB1-A8E1E5298831}" type="pres">
      <dgm:prSet presAssocID="{9E969829-2955-4E35-9820-88871E8E09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DD127-77E1-4998-AD27-775E9DE2B8EA}" type="pres">
      <dgm:prSet presAssocID="{B9E652F2-15BF-41DC-ABD3-42B2A02AE899}" presName="node" presStyleLbl="node1" presStyleIdx="0" presStyleCnt="5" custScaleX="146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274F-CDA9-40C8-8C09-453CF3BE7175}" type="pres">
      <dgm:prSet presAssocID="{B9E652F2-15BF-41DC-ABD3-42B2A02AE899}" presName="spNode" presStyleCnt="0"/>
      <dgm:spPr/>
    </dgm:pt>
    <dgm:pt modelId="{1C3A66CD-3B77-46E1-9B9C-0C3E969E74B8}" type="pres">
      <dgm:prSet presAssocID="{D8F7DB57-BC4C-4788-92A7-B488178DE91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164F449-F185-4769-8908-554BD47B7A16}" type="pres">
      <dgm:prSet presAssocID="{7967216E-85F7-41C7-977D-6153E2B19A9F}" presName="node" presStyleLbl="node1" presStyleIdx="1" presStyleCnt="5" custScaleX="118728" custRadScaleRad="113520" custRadScaleInc="7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9173-5C7E-46B8-8EE9-1C480957F80F}" type="pres">
      <dgm:prSet presAssocID="{7967216E-85F7-41C7-977D-6153E2B19A9F}" presName="spNode" presStyleCnt="0"/>
      <dgm:spPr/>
    </dgm:pt>
    <dgm:pt modelId="{782DEA1F-D18F-4BD0-93F1-B26E85C9D3FB}" type="pres">
      <dgm:prSet presAssocID="{3B610947-A3B9-4D20-AAE3-C1A7C40FF79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4EF707B-E276-46DC-A7C5-4D053E57B0DF}" type="pres">
      <dgm:prSet presAssocID="{5D62ECB2-4CA0-48A8-B8F2-0FA85FEED312}" presName="node" presStyleLbl="node1" presStyleIdx="2" presStyleCnt="5" custScaleX="118728" custRadScaleRad="109086" custRadScaleInc="-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05A21-457A-462E-A834-C2A6FCCE8C75}" type="pres">
      <dgm:prSet presAssocID="{5D62ECB2-4CA0-48A8-B8F2-0FA85FEED312}" presName="spNode" presStyleCnt="0"/>
      <dgm:spPr/>
    </dgm:pt>
    <dgm:pt modelId="{D815287B-89B7-45BF-A289-74825CEACE21}" type="pres">
      <dgm:prSet presAssocID="{9A63673E-8740-409D-8078-2341117D19A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6D677FB-6BD9-4DD4-9D51-8349CE1971F6}" type="pres">
      <dgm:prSet presAssocID="{A73FA33D-7E34-438F-9FB3-46ED64049AF4}" presName="node" presStyleLbl="node1" presStyleIdx="3" presStyleCnt="5" custScaleX="139967" custRadScaleRad="103870" custRadScaleInc="44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653C3-CCC0-4581-94A2-4AEB351D14BB}" type="pres">
      <dgm:prSet presAssocID="{A73FA33D-7E34-438F-9FB3-46ED64049AF4}" presName="spNode" presStyleCnt="0"/>
      <dgm:spPr/>
    </dgm:pt>
    <dgm:pt modelId="{E1C4D204-D4B1-4476-A90D-78AA7970F60E}" type="pres">
      <dgm:prSet presAssocID="{A24A6F48-C123-4E5B-985C-7F691FB3C89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41325F8-1D3B-4AEF-86F7-99807155BA35}" type="pres">
      <dgm:prSet presAssocID="{A9C667B5-485E-4A77-828F-72673FAFA42B}" presName="node" presStyleLbl="node1" presStyleIdx="4" presStyleCnt="5" custScaleX="118728" custRadScaleRad="107776" custRadScaleInc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C130C-5F7D-4C15-B6B5-220BC8AA410B}" type="pres">
      <dgm:prSet presAssocID="{A9C667B5-485E-4A77-828F-72673FAFA42B}" presName="spNode" presStyleCnt="0"/>
      <dgm:spPr/>
    </dgm:pt>
    <dgm:pt modelId="{77FD07E3-9FDB-41B9-9630-10E5682830C7}" type="pres">
      <dgm:prSet presAssocID="{E3BBCC83-CA98-4515-8046-703388B109A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73F04CC-EF80-4FD1-B791-B9AD66372AD5}" type="presOf" srcId="{B9E652F2-15BF-41DC-ABD3-42B2A02AE899}" destId="{EEEDD127-77E1-4998-AD27-775E9DE2B8EA}" srcOrd="0" destOrd="0" presId="urn:microsoft.com/office/officeart/2005/8/layout/cycle5"/>
    <dgm:cxn modelId="{408F3389-65A1-400D-8EF9-106149C7EC32}" type="presOf" srcId="{5D62ECB2-4CA0-48A8-B8F2-0FA85FEED312}" destId="{D4EF707B-E276-46DC-A7C5-4D053E57B0DF}" srcOrd="0" destOrd="0" presId="urn:microsoft.com/office/officeart/2005/8/layout/cycle5"/>
    <dgm:cxn modelId="{976F51F7-1438-4D9C-9C76-51337F765990}" type="presOf" srcId="{E3BBCC83-CA98-4515-8046-703388B109A9}" destId="{77FD07E3-9FDB-41B9-9630-10E5682830C7}" srcOrd="0" destOrd="0" presId="urn:microsoft.com/office/officeart/2005/8/layout/cycle5"/>
    <dgm:cxn modelId="{2A786B7C-93FD-4181-8E2D-F36B946237E6}" type="presOf" srcId="{9E969829-2955-4E35-9820-88871E8E09BE}" destId="{00C4196E-08F6-4DBD-BFB1-A8E1E5298831}" srcOrd="0" destOrd="0" presId="urn:microsoft.com/office/officeart/2005/8/layout/cycle5"/>
    <dgm:cxn modelId="{D4A36764-76A3-4838-BC19-F7B22BDCD048}" type="presOf" srcId="{9A63673E-8740-409D-8078-2341117D19A1}" destId="{D815287B-89B7-45BF-A289-74825CEACE21}" srcOrd="0" destOrd="0" presId="urn:microsoft.com/office/officeart/2005/8/layout/cycle5"/>
    <dgm:cxn modelId="{1FBAE7C4-79E3-4DF1-9071-F516D6735E15}" srcId="{9E969829-2955-4E35-9820-88871E8E09BE}" destId="{A73FA33D-7E34-438F-9FB3-46ED64049AF4}" srcOrd="3" destOrd="0" parTransId="{967864C8-BF3F-48E5-9F2C-37CB52234F10}" sibTransId="{A24A6F48-C123-4E5B-985C-7F691FB3C89F}"/>
    <dgm:cxn modelId="{0BECFEB8-9C36-4395-B0BF-F1DEC16C0B3F}" srcId="{9E969829-2955-4E35-9820-88871E8E09BE}" destId="{7967216E-85F7-41C7-977D-6153E2B19A9F}" srcOrd="1" destOrd="0" parTransId="{F59A393F-C24C-4E57-A93C-3067E8B85E66}" sibTransId="{3B610947-A3B9-4D20-AAE3-C1A7C40FF79C}"/>
    <dgm:cxn modelId="{5230C260-6248-4680-BBE5-5933FA5CB363}" type="presOf" srcId="{A9C667B5-485E-4A77-828F-72673FAFA42B}" destId="{041325F8-1D3B-4AEF-86F7-99807155BA35}" srcOrd="0" destOrd="0" presId="urn:microsoft.com/office/officeart/2005/8/layout/cycle5"/>
    <dgm:cxn modelId="{374D0E5D-62A9-4ECA-BB1B-76E2A661DF37}" type="presOf" srcId="{A73FA33D-7E34-438F-9FB3-46ED64049AF4}" destId="{D6D677FB-6BD9-4DD4-9D51-8349CE1971F6}" srcOrd="0" destOrd="0" presId="urn:microsoft.com/office/officeart/2005/8/layout/cycle5"/>
    <dgm:cxn modelId="{ECB67657-4326-4D5E-AFD0-0E6944B29596}" srcId="{9E969829-2955-4E35-9820-88871E8E09BE}" destId="{B9E652F2-15BF-41DC-ABD3-42B2A02AE899}" srcOrd="0" destOrd="0" parTransId="{40227DF6-293E-431E-ABCF-AC5107624284}" sibTransId="{D8F7DB57-BC4C-4788-92A7-B488178DE91A}"/>
    <dgm:cxn modelId="{312724A7-DE6E-4412-8499-682C69604B93}" type="presOf" srcId="{7967216E-85F7-41C7-977D-6153E2B19A9F}" destId="{7164F449-F185-4769-8908-554BD47B7A16}" srcOrd="0" destOrd="0" presId="urn:microsoft.com/office/officeart/2005/8/layout/cycle5"/>
    <dgm:cxn modelId="{5532FB9B-3408-45BD-87EF-CBFD863B0005}" type="presOf" srcId="{3B610947-A3B9-4D20-AAE3-C1A7C40FF79C}" destId="{782DEA1F-D18F-4BD0-93F1-B26E85C9D3FB}" srcOrd="0" destOrd="0" presId="urn:microsoft.com/office/officeart/2005/8/layout/cycle5"/>
    <dgm:cxn modelId="{B1C592B6-C5E1-422E-9A56-A63E4F9BF5DC}" type="presOf" srcId="{D8F7DB57-BC4C-4788-92A7-B488178DE91A}" destId="{1C3A66CD-3B77-46E1-9B9C-0C3E969E74B8}" srcOrd="0" destOrd="0" presId="urn:microsoft.com/office/officeart/2005/8/layout/cycle5"/>
    <dgm:cxn modelId="{043FE30C-FE89-4E74-9DBE-B7A795062A3E}" srcId="{9E969829-2955-4E35-9820-88871E8E09BE}" destId="{5D62ECB2-4CA0-48A8-B8F2-0FA85FEED312}" srcOrd="2" destOrd="0" parTransId="{49F1A88B-5B6B-4155-8073-B42658AC4A63}" sibTransId="{9A63673E-8740-409D-8078-2341117D19A1}"/>
    <dgm:cxn modelId="{F810943C-8981-4A7B-B59D-D7A706A552F0}" type="presOf" srcId="{A24A6F48-C123-4E5B-985C-7F691FB3C89F}" destId="{E1C4D204-D4B1-4476-A90D-78AA7970F60E}" srcOrd="0" destOrd="0" presId="urn:microsoft.com/office/officeart/2005/8/layout/cycle5"/>
    <dgm:cxn modelId="{67E9DFF8-21F8-4078-B4BF-2DFEAC67AAB0}" srcId="{9E969829-2955-4E35-9820-88871E8E09BE}" destId="{A9C667B5-485E-4A77-828F-72673FAFA42B}" srcOrd="4" destOrd="0" parTransId="{8E0C64C2-3304-4FD8-80DE-2A1BEEE3B27C}" sibTransId="{E3BBCC83-CA98-4515-8046-703388B109A9}"/>
    <dgm:cxn modelId="{713F536C-F8F4-4EB2-94D8-F91B3F7214BC}" type="presParOf" srcId="{00C4196E-08F6-4DBD-BFB1-A8E1E5298831}" destId="{EEEDD127-77E1-4998-AD27-775E9DE2B8EA}" srcOrd="0" destOrd="0" presId="urn:microsoft.com/office/officeart/2005/8/layout/cycle5"/>
    <dgm:cxn modelId="{F5991DEC-AE67-45BD-A2C9-9FB6B6D31E07}" type="presParOf" srcId="{00C4196E-08F6-4DBD-BFB1-A8E1E5298831}" destId="{D209274F-CDA9-40C8-8C09-453CF3BE7175}" srcOrd="1" destOrd="0" presId="urn:microsoft.com/office/officeart/2005/8/layout/cycle5"/>
    <dgm:cxn modelId="{4D406130-042F-4BF0-91D2-6BB6DED73647}" type="presParOf" srcId="{00C4196E-08F6-4DBD-BFB1-A8E1E5298831}" destId="{1C3A66CD-3B77-46E1-9B9C-0C3E969E74B8}" srcOrd="2" destOrd="0" presId="urn:microsoft.com/office/officeart/2005/8/layout/cycle5"/>
    <dgm:cxn modelId="{F370A8BA-D9C7-4188-B9CF-9E5F23CA1FC7}" type="presParOf" srcId="{00C4196E-08F6-4DBD-BFB1-A8E1E5298831}" destId="{7164F449-F185-4769-8908-554BD47B7A16}" srcOrd="3" destOrd="0" presId="urn:microsoft.com/office/officeart/2005/8/layout/cycle5"/>
    <dgm:cxn modelId="{0B3270AB-AD91-4CF4-8A45-4B50B31B036C}" type="presParOf" srcId="{00C4196E-08F6-4DBD-BFB1-A8E1E5298831}" destId="{F50D9173-5C7E-46B8-8EE9-1C480957F80F}" srcOrd="4" destOrd="0" presId="urn:microsoft.com/office/officeart/2005/8/layout/cycle5"/>
    <dgm:cxn modelId="{84176BF5-531C-4591-8876-9D50191D2CE0}" type="presParOf" srcId="{00C4196E-08F6-4DBD-BFB1-A8E1E5298831}" destId="{782DEA1F-D18F-4BD0-93F1-B26E85C9D3FB}" srcOrd="5" destOrd="0" presId="urn:microsoft.com/office/officeart/2005/8/layout/cycle5"/>
    <dgm:cxn modelId="{0953D297-C685-45E5-920E-5D161EC20CFB}" type="presParOf" srcId="{00C4196E-08F6-4DBD-BFB1-A8E1E5298831}" destId="{D4EF707B-E276-46DC-A7C5-4D053E57B0DF}" srcOrd="6" destOrd="0" presId="urn:microsoft.com/office/officeart/2005/8/layout/cycle5"/>
    <dgm:cxn modelId="{2E3D51EC-8FE1-4EB4-9674-4B9FC36EF775}" type="presParOf" srcId="{00C4196E-08F6-4DBD-BFB1-A8E1E5298831}" destId="{4F805A21-457A-462E-A834-C2A6FCCE8C75}" srcOrd="7" destOrd="0" presId="urn:microsoft.com/office/officeart/2005/8/layout/cycle5"/>
    <dgm:cxn modelId="{76F44641-A58C-4DAE-A1FF-4BE1AB7F92DE}" type="presParOf" srcId="{00C4196E-08F6-4DBD-BFB1-A8E1E5298831}" destId="{D815287B-89B7-45BF-A289-74825CEACE21}" srcOrd="8" destOrd="0" presId="urn:microsoft.com/office/officeart/2005/8/layout/cycle5"/>
    <dgm:cxn modelId="{988EDD1D-5EC0-49E7-992B-6BA3B39E9658}" type="presParOf" srcId="{00C4196E-08F6-4DBD-BFB1-A8E1E5298831}" destId="{D6D677FB-6BD9-4DD4-9D51-8349CE1971F6}" srcOrd="9" destOrd="0" presId="urn:microsoft.com/office/officeart/2005/8/layout/cycle5"/>
    <dgm:cxn modelId="{E6341D34-2A37-44E7-9203-C3EF0DF6EDD2}" type="presParOf" srcId="{00C4196E-08F6-4DBD-BFB1-A8E1E5298831}" destId="{297653C3-CCC0-4581-94A2-4AEB351D14BB}" srcOrd="10" destOrd="0" presId="urn:microsoft.com/office/officeart/2005/8/layout/cycle5"/>
    <dgm:cxn modelId="{EBDE37D9-BC58-4538-885F-47D15ADD47E2}" type="presParOf" srcId="{00C4196E-08F6-4DBD-BFB1-A8E1E5298831}" destId="{E1C4D204-D4B1-4476-A90D-78AA7970F60E}" srcOrd="11" destOrd="0" presId="urn:microsoft.com/office/officeart/2005/8/layout/cycle5"/>
    <dgm:cxn modelId="{E25D88DB-D874-49CC-81D7-618749599B7B}" type="presParOf" srcId="{00C4196E-08F6-4DBD-BFB1-A8E1E5298831}" destId="{041325F8-1D3B-4AEF-86F7-99807155BA35}" srcOrd="12" destOrd="0" presId="urn:microsoft.com/office/officeart/2005/8/layout/cycle5"/>
    <dgm:cxn modelId="{E8D580C1-C2ED-4976-AF99-9F540100D815}" type="presParOf" srcId="{00C4196E-08F6-4DBD-BFB1-A8E1E5298831}" destId="{E67C130C-5F7D-4C15-B6B5-220BC8AA410B}" srcOrd="13" destOrd="0" presId="urn:microsoft.com/office/officeart/2005/8/layout/cycle5"/>
    <dgm:cxn modelId="{30B82052-F96D-4000-A81D-CB8BD3668BCE}" type="presParOf" srcId="{00C4196E-08F6-4DBD-BFB1-A8E1E5298831}" destId="{77FD07E3-9FDB-41B9-9630-10E5682830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BEFF2-9B34-4EE0-80E5-7486B9510B8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CDD8F-2FF2-4C79-A384-603D9A27A725}">
      <dgm:prSet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1873E-AD59-4F72-BA01-75508B806F5B}" type="parTrans" cxnId="{6E3499CD-C679-4F62-A03C-1F29D2B92747}">
      <dgm:prSet/>
      <dgm:spPr/>
      <dgm:t>
        <a:bodyPr/>
        <a:lstStyle/>
        <a:p>
          <a:endParaRPr lang="en-US"/>
        </a:p>
      </dgm:t>
    </dgm:pt>
    <dgm:pt modelId="{A32A784A-139E-4F5E-A273-FAED83D31926}" type="sibTrans" cxnId="{6E3499CD-C679-4F62-A03C-1F29D2B92747}">
      <dgm:prSet/>
      <dgm:spPr/>
      <dgm:t>
        <a:bodyPr/>
        <a:lstStyle/>
        <a:p>
          <a:endParaRPr lang="en-US"/>
        </a:p>
      </dgm:t>
    </dgm:pt>
    <dgm:pt modelId="{FD33A21D-8ED8-48A0-ACEF-E7B5021FD6B1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E8E1284E-878F-438E-BB2B-C6710034F1A0}" type="parTrans" cxnId="{DBFEFF1C-45D2-4579-B08D-E28B30FBF4CF}">
      <dgm:prSet/>
      <dgm:spPr/>
      <dgm:t>
        <a:bodyPr/>
        <a:lstStyle/>
        <a:p>
          <a:endParaRPr lang="en-US"/>
        </a:p>
      </dgm:t>
    </dgm:pt>
    <dgm:pt modelId="{729EBD0B-2D3A-40B9-883D-0B28EAED57A3}" type="sibTrans" cxnId="{DBFEFF1C-45D2-4579-B08D-E28B30FBF4CF}">
      <dgm:prSet/>
      <dgm:spPr/>
      <dgm:t>
        <a:bodyPr/>
        <a:lstStyle/>
        <a:p>
          <a:endParaRPr lang="en-US"/>
        </a:p>
      </dgm:t>
    </dgm:pt>
    <dgm:pt modelId="{50BF4EF5-6E73-4D67-A880-BC58303B5F3D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D4D17E05-B344-4262-888B-62E3A28EE439}" type="parTrans" cxnId="{69D0F6F7-F84C-4983-8E4E-07AE9190CE42}">
      <dgm:prSet/>
      <dgm:spPr/>
      <dgm:t>
        <a:bodyPr/>
        <a:lstStyle/>
        <a:p>
          <a:endParaRPr lang="en-US"/>
        </a:p>
      </dgm:t>
    </dgm:pt>
    <dgm:pt modelId="{E7AEF9A3-A214-432A-9258-1FA8C0811140}" type="sibTrans" cxnId="{69D0F6F7-F84C-4983-8E4E-07AE9190CE42}">
      <dgm:prSet/>
      <dgm:spPr/>
      <dgm:t>
        <a:bodyPr/>
        <a:lstStyle/>
        <a:p>
          <a:endParaRPr lang="en-US"/>
        </a:p>
      </dgm:t>
    </dgm:pt>
    <dgm:pt modelId="{51D4116D-475C-4B23-B9A9-A0918B1217F8}" type="pres">
      <dgm:prSet presAssocID="{506BEFF2-9B34-4EE0-80E5-7486B9510B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6A54D5-CAA4-49FE-8C13-1F0DDF024406}" type="pres">
      <dgm:prSet presAssocID="{6DDCDD8F-2FF2-4C79-A384-603D9A27A725}" presName="root" presStyleCnt="0"/>
      <dgm:spPr/>
    </dgm:pt>
    <dgm:pt modelId="{F8FC500C-7ED3-455A-B655-D9806E62C5DE}" type="pres">
      <dgm:prSet presAssocID="{6DDCDD8F-2FF2-4C79-A384-603D9A27A725}" presName="rootComposite" presStyleCnt="0"/>
      <dgm:spPr/>
    </dgm:pt>
    <dgm:pt modelId="{35AE98EB-DFA2-442C-94DC-36DEB4BD6718}" type="pres">
      <dgm:prSet presAssocID="{6DDCDD8F-2FF2-4C79-A384-603D9A27A725}" presName="rootText" presStyleLbl="node1" presStyleIdx="0" presStyleCnt="1"/>
      <dgm:spPr/>
      <dgm:t>
        <a:bodyPr/>
        <a:lstStyle/>
        <a:p>
          <a:endParaRPr lang="en-US"/>
        </a:p>
      </dgm:t>
    </dgm:pt>
    <dgm:pt modelId="{45C75CEB-46B0-4610-95EF-AD4478F99B86}" type="pres">
      <dgm:prSet presAssocID="{6DDCDD8F-2FF2-4C79-A384-603D9A27A725}" presName="rootConnector" presStyleLbl="node1" presStyleIdx="0" presStyleCnt="1"/>
      <dgm:spPr/>
      <dgm:t>
        <a:bodyPr/>
        <a:lstStyle/>
        <a:p>
          <a:endParaRPr lang="en-US"/>
        </a:p>
      </dgm:t>
    </dgm:pt>
    <dgm:pt modelId="{73F73B5E-73C4-44BC-95A0-B30BCD86F274}" type="pres">
      <dgm:prSet presAssocID="{6DDCDD8F-2FF2-4C79-A384-603D9A27A725}" presName="childShape" presStyleCnt="0"/>
      <dgm:spPr/>
    </dgm:pt>
    <dgm:pt modelId="{DFB79BC3-5333-412D-B1CF-6460735807E5}" type="pres">
      <dgm:prSet presAssocID="{D4D17E05-B344-4262-888B-62E3A28EE43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3EFD4E36-0881-4FDF-A14C-547BA37A3011}" type="pres">
      <dgm:prSet presAssocID="{50BF4EF5-6E73-4D67-A880-BC58303B5F3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D741-8F2E-4F7C-B734-5E58DD12CC24}" type="pres">
      <dgm:prSet presAssocID="{E8E1284E-878F-438E-BB2B-C6710034F1A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EBC20EEB-F67D-4E84-A1FB-AF925E422696}" type="pres">
      <dgm:prSet presAssocID="{FD33A21D-8ED8-48A0-ACEF-E7B5021FD6B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499CD-C679-4F62-A03C-1F29D2B92747}" srcId="{506BEFF2-9B34-4EE0-80E5-7486B9510B83}" destId="{6DDCDD8F-2FF2-4C79-A384-603D9A27A725}" srcOrd="0" destOrd="0" parTransId="{27F1873E-AD59-4F72-BA01-75508B806F5B}" sibTransId="{A32A784A-139E-4F5E-A273-FAED83D31926}"/>
    <dgm:cxn modelId="{69D0F6F7-F84C-4983-8E4E-07AE9190CE42}" srcId="{6DDCDD8F-2FF2-4C79-A384-603D9A27A725}" destId="{50BF4EF5-6E73-4D67-A880-BC58303B5F3D}" srcOrd="0" destOrd="0" parTransId="{D4D17E05-B344-4262-888B-62E3A28EE439}" sibTransId="{E7AEF9A3-A214-432A-9258-1FA8C0811140}"/>
    <dgm:cxn modelId="{5B9F4D86-7112-4074-B0CF-DEA3456CF036}" type="presOf" srcId="{D4D17E05-B344-4262-888B-62E3A28EE439}" destId="{DFB79BC3-5333-412D-B1CF-6460735807E5}" srcOrd="0" destOrd="0" presId="urn:microsoft.com/office/officeart/2005/8/layout/hierarchy3"/>
    <dgm:cxn modelId="{32AFBE3A-2F82-4FE6-B076-D0A3D539EF03}" type="presOf" srcId="{506BEFF2-9B34-4EE0-80E5-7486B9510B83}" destId="{51D4116D-475C-4B23-B9A9-A0918B1217F8}" srcOrd="0" destOrd="0" presId="urn:microsoft.com/office/officeart/2005/8/layout/hierarchy3"/>
    <dgm:cxn modelId="{68D65883-531D-40D0-A9D9-AF36F550155B}" type="presOf" srcId="{6DDCDD8F-2FF2-4C79-A384-603D9A27A725}" destId="{45C75CEB-46B0-4610-95EF-AD4478F99B86}" srcOrd="1" destOrd="0" presId="urn:microsoft.com/office/officeart/2005/8/layout/hierarchy3"/>
    <dgm:cxn modelId="{52F11BA1-2168-4C69-A45B-40C73D1BBFF8}" type="presOf" srcId="{E8E1284E-878F-438E-BB2B-C6710034F1A0}" destId="{F811D741-8F2E-4F7C-B734-5E58DD12CC24}" srcOrd="0" destOrd="0" presId="urn:microsoft.com/office/officeart/2005/8/layout/hierarchy3"/>
    <dgm:cxn modelId="{DBFEFF1C-45D2-4579-B08D-E28B30FBF4CF}" srcId="{6DDCDD8F-2FF2-4C79-A384-603D9A27A725}" destId="{FD33A21D-8ED8-48A0-ACEF-E7B5021FD6B1}" srcOrd="1" destOrd="0" parTransId="{E8E1284E-878F-438E-BB2B-C6710034F1A0}" sibTransId="{729EBD0B-2D3A-40B9-883D-0B28EAED57A3}"/>
    <dgm:cxn modelId="{C7821A51-1B4F-4D4C-A73C-F91E8D9DC3C3}" type="presOf" srcId="{50BF4EF5-6E73-4D67-A880-BC58303B5F3D}" destId="{3EFD4E36-0881-4FDF-A14C-547BA37A3011}" srcOrd="0" destOrd="0" presId="urn:microsoft.com/office/officeart/2005/8/layout/hierarchy3"/>
    <dgm:cxn modelId="{A7C32313-912A-4387-ACA5-D94830BCE312}" type="presOf" srcId="{6DDCDD8F-2FF2-4C79-A384-603D9A27A725}" destId="{35AE98EB-DFA2-442C-94DC-36DEB4BD6718}" srcOrd="0" destOrd="0" presId="urn:microsoft.com/office/officeart/2005/8/layout/hierarchy3"/>
    <dgm:cxn modelId="{70294ABD-033D-4C30-B2E1-C0E8AA01E151}" type="presOf" srcId="{FD33A21D-8ED8-48A0-ACEF-E7B5021FD6B1}" destId="{EBC20EEB-F67D-4E84-A1FB-AF925E422696}" srcOrd="0" destOrd="0" presId="urn:microsoft.com/office/officeart/2005/8/layout/hierarchy3"/>
    <dgm:cxn modelId="{165E82FC-9C0D-443C-B07E-14BD4878B1FA}" type="presParOf" srcId="{51D4116D-475C-4B23-B9A9-A0918B1217F8}" destId="{C16A54D5-CAA4-49FE-8C13-1F0DDF024406}" srcOrd="0" destOrd="0" presId="urn:microsoft.com/office/officeart/2005/8/layout/hierarchy3"/>
    <dgm:cxn modelId="{003BAD63-379A-4EBE-BF8F-7A65FB56003B}" type="presParOf" srcId="{C16A54D5-CAA4-49FE-8C13-1F0DDF024406}" destId="{F8FC500C-7ED3-455A-B655-D9806E62C5DE}" srcOrd="0" destOrd="0" presId="urn:microsoft.com/office/officeart/2005/8/layout/hierarchy3"/>
    <dgm:cxn modelId="{81445906-6320-43A2-B04E-9E157112F7B8}" type="presParOf" srcId="{F8FC500C-7ED3-455A-B655-D9806E62C5DE}" destId="{35AE98EB-DFA2-442C-94DC-36DEB4BD6718}" srcOrd="0" destOrd="0" presId="urn:microsoft.com/office/officeart/2005/8/layout/hierarchy3"/>
    <dgm:cxn modelId="{24CC06BD-7ACA-41B8-A0D4-C2EEBA91AD12}" type="presParOf" srcId="{F8FC500C-7ED3-455A-B655-D9806E62C5DE}" destId="{45C75CEB-46B0-4610-95EF-AD4478F99B86}" srcOrd="1" destOrd="0" presId="urn:microsoft.com/office/officeart/2005/8/layout/hierarchy3"/>
    <dgm:cxn modelId="{CA34BCFE-615F-473A-8CB3-2057A4D6D541}" type="presParOf" srcId="{C16A54D5-CAA4-49FE-8C13-1F0DDF024406}" destId="{73F73B5E-73C4-44BC-95A0-B30BCD86F274}" srcOrd="1" destOrd="0" presId="urn:microsoft.com/office/officeart/2005/8/layout/hierarchy3"/>
    <dgm:cxn modelId="{AC05A93E-07D3-4006-9EA0-0F0136047375}" type="presParOf" srcId="{73F73B5E-73C4-44BC-95A0-B30BCD86F274}" destId="{DFB79BC3-5333-412D-B1CF-6460735807E5}" srcOrd="0" destOrd="0" presId="urn:microsoft.com/office/officeart/2005/8/layout/hierarchy3"/>
    <dgm:cxn modelId="{F22CD714-2CF2-4ED9-855F-B7943E4CA935}" type="presParOf" srcId="{73F73B5E-73C4-44BC-95A0-B30BCD86F274}" destId="{3EFD4E36-0881-4FDF-A14C-547BA37A3011}" srcOrd="1" destOrd="0" presId="urn:microsoft.com/office/officeart/2005/8/layout/hierarchy3"/>
    <dgm:cxn modelId="{B2780467-E98B-4407-A994-68078C1866D8}" type="presParOf" srcId="{73F73B5E-73C4-44BC-95A0-B30BCD86F274}" destId="{F811D741-8F2E-4F7C-B734-5E58DD12CC24}" srcOrd="2" destOrd="0" presId="urn:microsoft.com/office/officeart/2005/8/layout/hierarchy3"/>
    <dgm:cxn modelId="{4B3D59AC-A767-4912-80A2-1AA92B1FDE83}" type="presParOf" srcId="{73F73B5E-73C4-44BC-95A0-B30BCD86F274}" destId="{EBC20EEB-F67D-4E84-A1FB-AF925E4226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rtl="0">
            <a:lnSpc>
              <a:spcPct val="90000"/>
            </a:lnSpc>
          </a:pPr>
          <a:r>
            <a:rPr lang="en-US" sz="28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>
            <a:solidFill>
              <a:schemeClr val="accent1"/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1,08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2800" smtClean="0">
              <a:solidFill>
                <a:schemeClr val="accent1"/>
              </a:solidFill>
              <a:latin typeface="+mj-lt"/>
            </a:rPr>
            <a:t>setuju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6,125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EBE9-47C4-4F5C-BD8F-A7CE46173910}">
      <dsp:nvSpPr>
        <dsp:cNvPr id="0" name=""/>
        <dsp:cNvSpPr/>
      </dsp:nvSpPr>
      <dsp:spPr>
        <a:xfrm>
          <a:off x="5156954" y="1067747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1109673"/>
        <a:ext cx="37899" cy="7587"/>
      </dsp:txXfrm>
    </dsp:sp>
    <dsp:sp modelId="{1EAFBDB3-EB87-4366-A3E0-A1D82C802D53}">
      <dsp:nvSpPr>
        <dsp:cNvPr id="0" name=""/>
        <dsp:cNvSpPr/>
      </dsp:nvSpPr>
      <dsp:spPr>
        <a:xfrm>
          <a:off x="569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21304"/>
        <a:ext cx="4959998" cy="1784324"/>
      </dsp:txXfrm>
    </dsp:sp>
    <dsp:sp modelId="{0512335C-58DF-490E-BF60-110ED54F0DAC}">
      <dsp:nvSpPr>
        <dsp:cNvPr id="0" name=""/>
        <dsp:cNvSpPr/>
      </dsp:nvSpPr>
      <dsp:spPr>
        <a:xfrm>
          <a:off x="2582226" y="2100357"/>
          <a:ext cx="5911050" cy="727395"/>
        </a:xfrm>
        <a:custGeom>
          <a:avLst/>
          <a:gdLst/>
          <a:ahLst/>
          <a:cxnLst/>
          <a:rect l="0" t="0" r="0" b="0"/>
          <a:pathLst>
            <a:path>
              <a:moveTo>
                <a:pt x="5911050" y="0"/>
              </a:moveTo>
              <a:lnTo>
                <a:pt x="5911050" y="380797"/>
              </a:lnTo>
              <a:lnTo>
                <a:pt x="0" y="380797"/>
              </a:lnTo>
              <a:lnTo>
                <a:pt x="0" y="727395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88765" y="2460261"/>
        <a:ext cx="297972" cy="7587"/>
      </dsp:txXfrm>
    </dsp:sp>
    <dsp:sp modelId="{C3EF6A47-E503-4C73-8D35-22BD1DB0C7F2}">
      <dsp:nvSpPr>
        <dsp:cNvPr id="0" name=""/>
        <dsp:cNvSpPr/>
      </dsp:nvSpPr>
      <dsp:spPr>
        <a:xfrm>
          <a:off x="591674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21304"/>
        <a:ext cx="4959998" cy="1784324"/>
      </dsp:txXfrm>
    </dsp:sp>
    <dsp:sp modelId="{56AAB084-6384-40A2-A66C-92402AA0E237}">
      <dsp:nvSpPr>
        <dsp:cNvPr id="0" name=""/>
        <dsp:cNvSpPr/>
      </dsp:nvSpPr>
      <dsp:spPr>
        <a:xfrm>
          <a:off x="5156954" y="3803123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3845050"/>
        <a:ext cx="37899" cy="7587"/>
      </dsp:txXfrm>
    </dsp:sp>
    <dsp:sp modelId="{415EE09F-3A1E-4E7D-B4C5-0C6DD40B00FD}">
      <dsp:nvSpPr>
        <dsp:cNvPr id="0" name=""/>
        <dsp:cNvSpPr/>
      </dsp:nvSpPr>
      <dsp:spPr>
        <a:xfrm>
          <a:off x="569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956681"/>
        <a:ext cx="4959998" cy="1784324"/>
      </dsp:txXfrm>
    </dsp:sp>
    <dsp:sp modelId="{F8AF44B7-E87B-4309-B47D-0194BAB3D7AF}">
      <dsp:nvSpPr>
        <dsp:cNvPr id="0" name=""/>
        <dsp:cNvSpPr/>
      </dsp:nvSpPr>
      <dsp:spPr>
        <a:xfrm>
          <a:off x="591674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956681"/>
        <a:ext cx="4959998" cy="178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D462-B009-4DF5-810B-A0220894233D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1242976"/>
        <a:ext cx="25774" cy="5154"/>
      </dsp:txXfrm>
    </dsp:sp>
    <dsp:sp modelId="{0798322B-9CFD-4B2A-B4D0-975A2A067972}">
      <dsp:nvSpPr>
        <dsp:cNvPr id="0" name=""/>
        <dsp:cNvSpPr/>
      </dsp:nvSpPr>
      <dsp:spPr>
        <a:xfrm>
          <a:off x="209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67737" y="638827"/>
        <a:ext cx="2109949" cy="1213453"/>
      </dsp:txXfrm>
    </dsp:sp>
    <dsp:sp modelId="{823DA4C9-9FE7-41EE-87D0-A50ABF8906F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242976"/>
        <a:ext cx="25774" cy="5154"/>
      </dsp:txXfrm>
    </dsp:sp>
    <dsp:sp modelId="{0040400A-4440-4898-A225-E4077EE810E9}">
      <dsp:nvSpPr>
        <dsp:cNvPr id="0" name=""/>
        <dsp:cNvSpPr/>
      </dsp:nvSpPr>
      <dsp:spPr>
        <a:xfrm>
          <a:off x="275881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2824462" y="638827"/>
        <a:ext cx="2109949" cy="1213453"/>
      </dsp:txXfrm>
    </dsp:sp>
    <dsp:sp modelId="{EC7B8FF1-CBBF-4C28-8561-3757381EBF11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bg1"/>
              </a:solidFill>
            </a:ln>
          </a:endParaRPr>
        </a:p>
      </dsp:txBody>
      <dsp:txXfrm>
        <a:off x="7984537" y="1242976"/>
        <a:ext cx="25774" cy="5154"/>
      </dsp:txXfrm>
    </dsp:sp>
    <dsp:sp modelId="{C8D07366-6B90-40D2-9128-D5B84D8AA824}">
      <dsp:nvSpPr>
        <dsp:cNvPr id="0" name=""/>
        <dsp:cNvSpPr/>
      </dsp:nvSpPr>
      <dsp:spPr>
        <a:xfrm>
          <a:off x="551554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Data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5581187" y="638827"/>
        <a:ext cx="2109949" cy="1213453"/>
      </dsp:txXfrm>
    </dsp:sp>
    <dsp:sp modelId="{4F30B81D-2FBE-44FC-B1F0-564C63D379D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155991"/>
        <a:ext cx="414311" cy="5154"/>
      </dsp:txXfrm>
    </dsp:sp>
    <dsp:sp modelId="{F407DB31-E2F5-405D-B385-B6BFE3EAE84C}">
      <dsp:nvSpPr>
        <dsp:cNvPr id="0" name=""/>
        <dsp:cNvSpPr/>
      </dsp:nvSpPr>
      <dsp:spPr>
        <a:xfrm>
          <a:off x="827226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Ontologi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8337912" y="638827"/>
        <a:ext cx="2109949" cy="1213453"/>
      </dsp:txXfrm>
    </dsp:sp>
    <dsp:sp modelId="{91AF3298-D2D6-4032-AF86-8D1DB96091D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103206"/>
        <a:ext cx="25774" cy="5154"/>
      </dsp:txXfrm>
    </dsp:sp>
    <dsp:sp modelId="{A4B816A3-CE5F-4A6F-9B54-E68A6AA72ECF}">
      <dsp:nvSpPr>
        <dsp:cNvPr id="0" name=""/>
        <dsp:cNvSpPr/>
      </dsp:nvSpPr>
      <dsp:spPr>
        <a:xfrm>
          <a:off x="209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737" y="2499056"/>
        <a:ext cx="2109949" cy="1213453"/>
      </dsp:txXfrm>
    </dsp:sp>
    <dsp:sp modelId="{64FD02AB-F079-4358-84D5-230ED4F5F31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103206"/>
        <a:ext cx="25774" cy="5154"/>
      </dsp:txXfrm>
    </dsp:sp>
    <dsp:sp modelId="{06441668-75C0-49B0-A70D-605493D180F8}">
      <dsp:nvSpPr>
        <dsp:cNvPr id="0" name=""/>
        <dsp:cNvSpPr/>
      </dsp:nvSpPr>
      <dsp:spPr>
        <a:xfrm>
          <a:off x="2758817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4462" y="2499056"/>
        <a:ext cx="2109949" cy="1213453"/>
      </dsp:txXfrm>
    </dsp:sp>
    <dsp:sp modelId="{36764823-2D7C-4FB4-BF4A-2A462EEC7051}">
      <dsp:nvSpPr>
        <dsp:cNvPr id="0" name=""/>
        <dsp:cNvSpPr/>
      </dsp:nvSpPr>
      <dsp:spPr>
        <a:xfrm>
          <a:off x="551554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accent1"/>
              </a:solidFill>
              <a:latin typeface="+mj-lt"/>
            </a:rPr>
            <a:t>Pengujian</a:t>
          </a:r>
          <a:r>
            <a:rPr lang="en-US" sz="1800" kern="1200">
              <a:solidFill>
                <a:schemeClr val="accent1"/>
              </a:solidFill>
            </a:rPr>
            <a:t> </a:t>
          </a:r>
          <a:endParaRPr lang="en-US" sz="1800" kern="1200" smtClean="0">
            <a:solidFill>
              <a:schemeClr val="accent1"/>
            </a:solidFill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 kern="1200">
              <a:solidFill>
                <a:schemeClr val="accent1"/>
              </a:solidFill>
              <a:latin typeface="+mj-lt"/>
            </a:rPr>
            <a:t>Evaluasi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5581187" y="2499056"/>
        <a:ext cx="2109949" cy="121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2631148"/>
        <a:ext cx="1488404" cy="89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2706124"/>
        <a:ext cx="1629869" cy="977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D127-77E1-4998-AD27-775E9DE2B8EA}">
      <dsp:nvSpPr>
        <dsp:cNvPr id="0" name=""/>
        <dsp:cNvSpPr/>
      </dsp:nvSpPr>
      <dsp:spPr>
        <a:xfrm>
          <a:off x="4199195" y="2286"/>
          <a:ext cx="2313963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9484" y="52575"/>
        <a:ext cx="2213385" cy="929596"/>
      </dsp:txXfrm>
    </dsp:sp>
    <dsp:sp modelId="{1C3A66CD-3B77-46E1-9B9C-0C3E969E74B8}">
      <dsp:nvSpPr>
        <dsp:cNvPr id="0" name=""/>
        <dsp:cNvSpPr/>
      </dsp:nvSpPr>
      <dsp:spPr>
        <a:xfrm>
          <a:off x="3839451" y="779448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865285" y="163855"/>
              </a:moveTo>
              <a:arcTo wR="2060127" hR="2060127" stAng="17580365" swAng="1040044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F449-F185-4769-8908-554BD47B7A16}">
      <dsp:nvSpPr>
        <dsp:cNvPr id="0" name=""/>
        <dsp:cNvSpPr/>
      </dsp:nvSpPr>
      <dsp:spPr>
        <a:xfrm>
          <a:off x="6660839" y="1408971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11128" y="1459260"/>
        <a:ext cx="1781123" cy="929596"/>
      </dsp:txXfrm>
    </dsp:sp>
    <dsp:sp modelId="{782DEA1F-D18F-4BD0-93F1-B26E85C9D3FB}">
      <dsp:nvSpPr>
        <dsp:cNvPr id="0" name=""/>
        <dsp:cNvSpPr/>
      </dsp:nvSpPr>
      <dsp:spPr>
        <a:xfrm>
          <a:off x="3570543" y="394802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4110074" y="2264689"/>
              </a:moveTo>
              <a:arcTo wR="2060127" hR="2060127" stAng="21941916" swAng="112751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707B-E276-46DC-A7C5-4D053E57B0DF}">
      <dsp:nvSpPr>
        <dsp:cNvPr id="0" name=""/>
        <dsp:cNvSpPr/>
      </dsp:nvSpPr>
      <dsp:spPr>
        <a:xfrm>
          <a:off x="6138932" y="3504492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Ekspor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189221" y="3554781"/>
        <a:ext cx="1781123" cy="929596"/>
      </dsp:txXfrm>
    </dsp:sp>
    <dsp:sp modelId="{D815287B-89B7-45BF-A289-74825CEACE21}">
      <dsp:nvSpPr>
        <dsp:cNvPr id="0" name=""/>
        <dsp:cNvSpPr/>
      </dsp:nvSpPr>
      <dsp:spPr>
        <a:xfrm>
          <a:off x="3421410" y="661965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688341" y="4022135"/>
              </a:moveTo>
              <a:arcTo wR="2060127" hR="2060127" stAng="4334731" swAng="2038939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77FB-6BD9-4DD4-9D51-8349CE1971F6}">
      <dsp:nvSpPr>
        <dsp:cNvPr id="0" name=""/>
        <dsp:cNvSpPr/>
      </dsp:nvSpPr>
      <dsp:spPr>
        <a:xfrm>
          <a:off x="2689663" y="3529935"/>
          <a:ext cx="2218315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2739952" y="3580224"/>
        <a:ext cx="2117737" cy="929596"/>
      </dsp:txXfrm>
    </dsp:sp>
    <dsp:sp modelId="{E1C4D204-D4B1-4476-A90D-78AA7970F60E}">
      <dsp:nvSpPr>
        <dsp:cNvPr id="0" name=""/>
        <dsp:cNvSpPr/>
      </dsp:nvSpPr>
      <dsp:spPr>
        <a:xfrm>
          <a:off x="3136801" y="39406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00644" y="2946948"/>
              </a:moveTo>
              <a:arcTo wR="2060127" hR="2060127" stAng="9270162" swAng="1097566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25F8-1D3B-4AEF-86F7-99807155BA35}">
      <dsp:nvSpPr>
        <dsp:cNvPr id="0" name=""/>
        <dsp:cNvSpPr/>
      </dsp:nvSpPr>
      <dsp:spPr>
        <a:xfrm>
          <a:off x="2276045" y="1468013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326334" y="1518302"/>
        <a:ext cx="1781123" cy="929596"/>
      </dsp:txXfrm>
    </dsp:sp>
    <dsp:sp modelId="{77FD07E3-9FDB-41B9-9630-10E5682830C7}">
      <dsp:nvSpPr>
        <dsp:cNvPr id="0" name=""/>
        <dsp:cNvSpPr/>
      </dsp:nvSpPr>
      <dsp:spPr>
        <a:xfrm>
          <a:off x="2983995" y="69170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576819" y="630469"/>
              </a:moveTo>
              <a:arcTo wR="2060127" hR="2060127" stAng="13436692" swAng="98672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E98EB-DFA2-442C-94DC-36DEB4BD6718}">
      <dsp:nvSpPr>
        <dsp:cNvPr id="0" name=""/>
        <dsp:cNvSpPr/>
      </dsp:nvSpPr>
      <dsp:spPr>
        <a:xfrm>
          <a:off x="9113" y="282"/>
          <a:ext cx="2647984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 sz="21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7891" y="39060"/>
        <a:ext cx="2570428" cy="1246436"/>
      </dsp:txXfrm>
    </dsp:sp>
    <dsp:sp modelId="{DFB79BC3-5333-412D-B1CF-6460735807E5}">
      <dsp:nvSpPr>
        <dsp:cNvPr id="0" name=""/>
        <dsp:cNvSpPr/>
      </dsp:nvSpPr>
      <dsp:spPr>
        <a:xfrm>
          <a:off x="273911" y="1324275"/>
          <a:ext cx="264798" cy="99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994"/>
              </a:lnTo>
              <a:lnTo>
                <a:pt x="264798" y="99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E36-0881-4FDF-A14C-547BA37A3011}">
      <dsp:nvSpPr>
        <dsp:cNvPr id="0" name=""/>
        <dsp:cNvSpPr/>
      </dsp:nvSpPr>
      <dsp:spPr>
        <a:xfrm>
          <a:off x="538710" y="165527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1694051"/>
        <a:ext cx="2040831" cy="1246436"/>
      </dsp:txXfrm>
    </dsp:sp>
    <dsp:sp modelId="{F811D741-8F2E-4F7C-B734-5E58DD12CC24}">
      <dsp:nvSpPr>
        <dsp:cNvPr id="0" name=""/>
        <dsp:cNvSpPr/>
      </dsp:nvSpPr>
      <dsp:spPr>
        <a:xfrm>
          <a:off x="273911" y="1324275"/>
          <a:ext cx="264798" cy="264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984"/>
              </a:lnTo>
              <a:lnTo>
                <a:pt x="264798" y="2647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0EEB-F67D-4E84-A1FB-AF925E422696}">
      <dsp:nvSpPr>
        <dsp:cNvPr id="0" name=""/>
        <dsp:cNvSpPr/>
      </dsp:nvSpPr>
      <dsp:spPr>
        <a:xfrm>
          <a:off x="538710" y="331026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3349041"/>
        <a:ext cx="2040831" cy="1246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 kern="1200">
            <a:solidFill>
              <a:schemeClr val="accent1"/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1,08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setuju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 kern="12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6,125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160061"/>
            <a:ext cx="6347792" cy="3809504"/>
          </a:xfrm>
        </p:spPr>
        <p:txBody>
          <a:bodyPr>
            <a:noAutofit/>
          </a:bodyPr>
          <a:lstStyle/>
          <a:p>
            <a:pPr algn="l"/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Ontologi Semantik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 Made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Wardana (1608561029)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348794" y="289236"/>
            <a:ext cx="1551334" cy="15513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06" y="542005"/>
            <a:ext cx="803910" cy="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Implementasi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formalisasi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perangkat lunak Protégé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5.5.0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bagian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ontologi didefinisikan sesuai dengan hasil dari tiap tahapan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ad-hoc 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properties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6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3841"/>
            <a:ext cx="5316813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Evaluasi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0104"/>
            <a:ext cx="4408074" cy="4680752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inferensi menggunakan Pellet Reasoner 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mengecek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 Gamelan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Bali telah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Dibuktikan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dengan tidak munculnya pesan “Reasoner Error” </a:t>
            </a:r>
            <a:endParaRPr lang="en-US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mampu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 inferensi berupa fakta-fakta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reasoning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menghasilkan fakta-fakta baru </a:t>
            </a:r>
            <a:endParaRPr lang="en-US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relasi 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Kemudian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diekspor menjadi sebuah model formal ontologi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id-I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Dokumentasi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dokumentasi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ontologi ontologi gamelan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Bali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teks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 alami yang dilampirkan pada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definisi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makalah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diterbitkan dalam proses konferensi dan jurnal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2533601" y="1073944"/>
            <a:ext cx="7168861" cy="5449687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16" y="73559"/>
            <a:ext cx="10515600" cy="92678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Ontologi</a:t>
            </a:r>
            <a:endParaRPr lang="id-ID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459133"/>
              </p:ext>
            </p:extLst>
          </p:nvPr>
        </p:nvGraphicFramePr>
        <p:xfrm>
          <a:off x="713403" y="1352334"/>
          <a:ext cx="10712355" cy="483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sistem dan daftar tautan utama pada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Kuesioner 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00024" y="485079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5"/>
            <a:ext cx="4718953" cy="218238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daftar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terkait dengan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diklik sebelumnya</a:t>
            </a:r>
          </a:p>
          <a:p>
            <a:pPr>
              <a:lnSpc>
                <a:spcPct val="120000"/>
              </a:lnSpc>
            </a:pP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memilih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barungan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gamelan Bali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yang diinginkan</a:t>
            </a:r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Hasil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8205" y="1924334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terperinci mengenai suatu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diakses</a:t>
            </a:r>
          </a:p>
          <a:p>
            <a:pPr>
              <a:lnSpc>
                <a:spcPct val="120000"/>
              </a:lnSpc>
            </a:pPr>
            <a:r>
              <a:rPr lang="en-US" sz="20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dapat menyimak deskripsi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maupun mengakses tautan lanjutan yang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35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33731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 </a:t>
            </a: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Bali </a:t>
            </a:r>
            <a:endParaRPr lang="en-US" sz="18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mengisi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output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minimal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</a:p>
          <a:p>
            <a:pPr>
              <a:lnSpc>
                <a:spcPct val="12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Hasil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ditampilkan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realtime</a:t>
            </a:r>
            <a:r>
              <a:rPr lang="en-US" sz="1800" i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beserta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SPARQL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83107" y="899426"/>
            <a:ext cx="11785980" cy="287647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3784"/>
              </p:ext>
            </p:extLst>
          </p:nvPr>
        </p:nvGraphicFramePr>
        <p:xfrm>
          <a:off x="336341" y="1156940"/>
          <a:ext cx="11387086" cy="245628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5138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38014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4505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61039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68186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49658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U20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Penjelajahan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Penjelajahan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list hyperlink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berhasil melakukan penjelajahan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penjelajahan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hasil penjelajahan pada halaman hasil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18235"/>
            <a:ext cx="10515600" cy="10062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>
                <a:latin typeface="+mn-lt"/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106" y="3752119"/>
            <a:ext cx="11785981" cy="3124116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3699"/>
              </p:ext>
            </p:extLst>
          </p:nvPr>
        </p:nvGraphicFramePr>
        <p:xfrm>
          <a:off x="336341" y="3970290"/>
          <a:ext cx="11509915" cy="271720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32960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84369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87585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90495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64216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Pencarian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Pencarian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4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pencarian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600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976926"/>
            <a:ext cx="11630508" cy="5556398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108563"/>
            <a:ext cx="10515600" cy="8683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z="3600"/>
              <a:t> </a:t>
            </a:r>
            <a:r>
              <a:rPr lang="en-US" sz="3600">
                <a:solidFill>
                  <a:schemeClr val="accent1"/>
                </a:solidFill>
              </a:rPr>
              <a:t>Belakang</a:t>
            </a:r>
            <a:endParaRPr lang="id-ID" sz="360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8124"/>
              </p:ext>
            </p:extLst>
          </p:nvPr>
        </p:nvGraphicFramePr>
        <p:xfrm>
          <a:off x="560698" y="1273969"/>
          <a:ext cx="11075504" cy="49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Penjelajahan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eksplorasi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lain) 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2" y="4619253"/>
            <a:ext cx="11195713" cy="16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sepotong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input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mengklik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" y="4656727"/>
            <a:ext cx="11252738" cy="1614687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b="0" smtClean="0"/>
              <a:t> 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 sz="2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digunakan untuk kegiatan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menggunakan instrumen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Suling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memiliki jumlah pemain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kategori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golongan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Madya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Kendang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termasuk dalam golongan gamelan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Anyar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Guntang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Nyong-Nyong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menggunakan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Jegog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teknik Permainan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Gegebug Ngundir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Petunjukan Seni Wayang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Gender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ke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laras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Selendro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425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Salah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Sebagian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Sepenuhnya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Skala</a:t>
            </a:r>
            <a:r>
              <a:rPr lang="en-US" sz="2000" b="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5B9BD5"/>
                </a:solidFill>
                <a:latin typeface="Gilroy Bold"/>
              </a:rPr>
              <a:t>Penandaan Jawaban</a:t>
            </a:r>
            <a:endParaRPr lang="id-ID" sz="2000">
              <a:solidFill>
                <a:srgbClr val="5B9BD5"/>
              </a:solidFill>
              <a:latin typeface="Gilro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03539"/>
            <a:ext cx="10515600" cy="326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Setelah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penelusuran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dilanjutkan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kuesioner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Davis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1989)</a:t>
            </a: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fokus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usefullness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PU) dan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ease of use,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PE)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5" y="4206141"/>
            <a:ext cx="11317664" cy="19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Kegunaan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menyelesaikan tugas lebih cepat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kinerja tugas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produktivitas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efektivitas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memudahkan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 melakukan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berguna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saya pelajari cara menggunakannya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digunakan untuk melakukan apa yang saya inginkan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jelas dan dapat dimengerti untuk berinteraksi dengan sistem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adalah sistem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yang jelas dan mudah dimengerti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memudahkan saya untuk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terampil dalam menggunakan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sistem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digunakan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9566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Netral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Likert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072906"/>
              </p:ext>
            </p:extLst>
          </p:nvPr>
        </p:nvGraphicFramePr>
        <p:xfrm>
          <a:off x="806795" y="1257668"/>
          <a:ext cx="528010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71248"/>
              </p:ext>
            </p:extLst>
          </p:nvPr>
        </p:nvGraphicFramePr>
        <p:xfrm>
          <a:off x="6086901" y="1317075"/>
          <a:ext cx="535617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98869"/>
              </p:ext>
            </p:extLst>
          </p:nvPr>
        </p:nvGraphicFramePr>
        <p:xfrm>
          <a:off x="806795" y="3783495"/>
          <a:ext cx="5280105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5994"/>
              </p:ext>
            </p:extLst>
          </p:nvPr>
        </p:nvGraphicFramePr>
        <p:xfrm>
          <a:off x="6086901" y="3797371"/>
          <a:ext cx="5356176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790261"/>
              </p:ext>
            </p:extLst>
          </p:nvPr>
        </p:nvGraphicFramePr>
        <p:xfrm>
          <a:off x="866492" y="1464500"/>
          <a:ext cx="10358301" cy="20623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3733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42111"/>
              </p:ext>
            </p:extLst>
          </p:nvPr>
        </p:nvGraphicFramePr>
        <p:xfrm>
          <a:off x="914559" y="4520725"/>
          <a:ext cx="10358301" cy="20499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1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>
                <a:solidFill>
                  <a:schemeClr val="accent1"/>
                </a:solidFill>
              </a:rPr>
              <a:t>Evaluasi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Kegunaan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077645"/>
              </p:ext>
            </p:extLst>
          </p:nvPr>
        </p:nvGraphicFramePr>
        <p:xfrm>
          <a:off x="916637" y="1486474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838951"/>
              </p:ext>
            </p:extLst>
          </p:nvPr>
        </p:nvGraphicFramePr>
        <p:xfrm>
          <a:off x="916637" y="4515519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366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1856093"/>
          </a:xfrm>
        </p:spPr>
        <p:txBody>
          <a:bodyPr>
            <a:noAutofit/>
          </a:bodyPr>
          <a:lstStyle/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Methontology digunakan?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Prototyping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digunakan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model ontologi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sistem manajemen pengetahuan gamelan Bali berbasis web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Mengevaluasi seberapa mudah dan seberapa berguna sistem yang dibangun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32346" y="371949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6161" y="4131448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metode Methontology dan metode 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Prototyping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ontologi gamelan Bali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Lingkup pengetahuan mengenai benda (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artefact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dan praktik dari gamelan tradisional di Bali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Bahasa pemrogramanan PHP, JavaScript, dan SPARQL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03108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217173"/>
            <a:ext cx="11125201" cy="5253612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916" y="221631"/>
            <a:ext cx="10515600" cy="7738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30916"/>
              </p:ext>
            </p:extLst>
          </p:nvPr>
        </p:nvGraphicFramePr>
        <p:xfrm>
          <a:off x="809855" y="1526709"/>
          <a:ext cx="2666211" cy="46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741494"/>
              </p:ext>
            </p:extLst>
          </p:nvPr>
        </p:nvGraphicFramePr>
        <p:xfrm>
          <a:off x="3519775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11351848"/>
              </p:ext>
            </p:extLst>
          </p:nvPr>
        </p:nvGraphicFramePr>
        <p:xfrm>
          <a:off x="7486468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08435"/>
              </p:ext>
            </p:extLst>
          </p:nvPr>
        </p:nvGraphicFramePr>
        <p:xfrm>
          <a:off x="554025" y="986673"/>
          <a:ext cx="5616021" cy="5283327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4296"/>
              </p:ext>
            </p:extLst>
          </p:nvPr>
        </p:nvGraphicFramePr>
        <p:xfrm>
          <a:off x="6504787" y="1005947"/>
          <a:ext cx="4970541" cy="5277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04966" y="2042680"/>
            <a:ext cx="11245755" cy="389409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0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5039216" cy="46211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 data pengetahuan terkait barungan gamelan yang ada di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Didapatkan dari berbagai literatur terkait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(buku tekstual, jurnal) yang termasuk dalam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diambil adalah nama barungan beserta atribut barungan tersebut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 sebanyak 30 data barungan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disimpan ke dalam </a:t>
            </a:r>
            <a:r>
              <a:rPr lang="en-ID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spreadsheet </a:t>
            </a:r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untuk kemudian dimasukkan ke dalam ontologi</a:t>
            </a:r>
            <a:endParaRPr lang="id-ID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08966"/>
              </p:ext>
            </p:extLst>
          </p:nvPr>
        </p:nvGraphicFramePr>
        <p:xfrm>
          <a:off x="6409258" y="388895"/>
          <a:ext cx="5329852" cy="616202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Methontology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8024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Prototyping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90548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1.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Spesifikasi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Tingkat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Ruang l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Sumber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2.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Akuisisi Pengetahuan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Berdiskusi dengan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dosen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pembimbing maupun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 s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umber terkait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engidentifikasi struktur yang akan dideteksi 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 j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enis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 yang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dikontribusikan</a:t>
            </a:r>
            <a:endParaRPr lang="id-ID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Konseptualisasi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Hasil dari konseptualisasi ontologi menghasilkan 9 buah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taxonomies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dari ontologi Gamelan Bali yang menggambarkan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ad-hoc binary relation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Integrasi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Integrasi dengan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kerangka kerja Tri Hita Karana (THK) dan Desa Kala Patra (DKP) yang diusulkan oleh Pramartha (2016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atas dasar kesamaan domain utama dari model ontologi, yaitu pelestarian warisan digital budaya Bali baik artefak maupun praktik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id-ID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2581</Words>
  <Application>Microsoft Office PowerPoint</Application>
  <PresentationFormat>Widescreen</PresentationFormat>
  <Paragraphs>648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Gilroy</vt:lpstr>
      <vt:lpstr>Gilroy Bold</vt:lpstr>
      <vt:lpstr>Times New Roman</vt:lpstr>
      <vt:lpstr>Wingdings</vt:lpstr>
      <vt:lpstr>Office Theme</vt:lpstr>
      <vt:lpstr>Implementasi Ontologi Semantik pada Rancang Bangun Sistem Manajemen Pengetahuan Gamelan Bali Berbasis Web</vt:lpstr>
      <vt:lpstr>Latar Belakang</vt:lpstr>
      <vt:lpstr>PowerPoint Presentation</vt:lpstr>
      <vt:lpstr>Alur Penelitian</vt:lpstr>
      <vt:lpstr>Data</vt:lpstr>
      <vt:lpstr>Tahapan Metode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Hasil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Karakteristik Responden</vt:lpstr>
      <vt:lpstr>Hasil Klasifikasi  Skim Penandaan</vt:lpstr>
      <vt:lpstr>Hasil Pengujian</vt:lpstr>
      <vt:lpstr>Hasil Pengujian Akurasi</vt:lpstr>
      <vt:lpstr>Hasil Evaluasi</vt:lpstr>
      <vt:lpstr>Hasil Evaluasi</vt:lpstr>
      <vt:lpstr>Kesimpulan</vt:lpstr>
      <vt:lpstr>Terima Kasih</vt:lpstr>
      <vt:lpstr>Data</vt:lpstr>
      <vt:lpstr>Konseptualisasi Ontologi</vt:lpstr>
      <vt:lpstr>SPARQL Server</vt:lpstr>
      <vt:lpstr>Implementasi Antarmuka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Windows User</cp:lastModifiedBy>
  <cp:revision>147</cp:revision>
  <dcterms:created xsi:type="dcterms:W3CDTF">2020-06-08T09:46:38Z</dcterms:created>
  <dcterms:modified xsi:type="dcterms:W3CDTF">2020-06-16T16:33:22Z</dcterms:modified>
</cp:coreProperties>
</file>