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E78520-35F5-45BB-BDBB-4AE9BD876FA3}" v="32" dt="2022-09-30T23:03:12.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ren" userId="f3c8b0cc7bb9926a" providerId="LiveId" clId="{EFFF6599-F854-453D-9B7C-8EE91AEDBF4E}"/>
    <pc:docChg chg="undo custSel addSld delSld modSld sldOrd">
      <pc:chgData name="Warren" userId="f3c8b0cc7bb9926a" providerId="LiveId" clId="{EFFF6599-F854-453D-9B7C-8EE91AEDBF4E}" dt="2022-08-29T02:54:52.834" v="2588"/>
      <pc:docMkLst>
        <pc:docMk/>
      </pc:docMkLst>
      <pc:sldChg chg="addSp delSp modSp mod modTransition setBg addAnim modAnim">
        <pc:chgData name="Warren" userId="f3c8b0cc7bb9926a" providerId="LiveId" clId="{EFFF6599-F854-453D-9B7C-8EE91AEDBF4E}" dt="2022-08-29T02:54:52.834" v="2588"/>
        <pc:sldMkLst>
          <pc:docMk/>
          <pc:sldMk cId="1156432037" sldId="256"/>
        </pc:sldMkLst>
        <pc:spChg chg="mod">
          <ac:chgData name="Warren" userId="f3c8b0cc7bb9926a" providerId="LiveId" clId="{EFFF6599-F854-453D-9B7C-8EE91AEDBF4E}" dt="2022-08-29T01:28:50.174" v="228" actId="26606"/>
          <ac:spMkLst>
            <pc:docMk/>
            <pc:sldMk cId="1156432037" sldId="256"/>
            <ac:spMk id="2" creationId="{6481FE07-1E63-45E4-2C4D-93C18AAD90AA}"/>
          </ac:spMkLst>
        </pc:spChg>
        <pc:spChg chg="mod">
          <ac:chgData name="Warren" userId="f3c8b0cc7bb9926a" providerId="LiveId" clId="{EFFF6599-F854-453D-9B7C-8EE91AEDBF4E}" dt="2022-08-29T01:28:50.174" v="228" actId="26606"/>
          <ac:spMkLst>
            <pc:docMk/>
            <pc:sldMk cId="1156432037" sldId="256"/>
            <ac:spMk id="3" creationId="{2C38E5A9-8FC3-6B96-E6CD-0A2AE3B61E20}"/>
          </ac:spMkLst>
        </pc:spChg>
        <pc:spChg chg="add">
          <ac:chgData name="Warren" userId="f3c8b0cc7bb9926a" providerId="LiveId" clId="{EFFF6599-F854-453D-9B7C-8EE91AEDBF4E}" dt="2022-08-29T01:28:50.174" v="228" actId="26606"/>
          <ac:spMkLst>
            <pc:docMk/>
            <pc:sldMk cId="1156432037" sldId="256"/>
            <ac:spMk id="9" creationId="{74426AB7-D619-4515-962A-BC83909EC015}"/>
          </ac:spMkLst>
        </pc:spChg>
        <pc:spChg chg="add">
          <ac:chgData name="Warren" userId="f3c8b0cc7bb9926a" providerId="LiveId" clId="{EFFF6599-F854-453D-9B7C-8EE91AEDBF4E}" dt="2022-08-29T01:28:50.174" v="228" actId="26606"/>
          <ac:spMkLst>
            <pc:docMk/>
            <pc:sldMk cId="1156432037" sldId="256"/>
            <ac:spMk id="11" creationId="{DE47DF98-723F-4AAC-ABCF-CACBC438F78F}"/>
          </ac:spMkLst>
        </pc:spChg>
        <pc:picChg chg="add mod">
          <ac:chgData name="Warren" userId="f3c8b0cc7bb9926a" providerId="LiveId" clId="{EFFF6599-F854-453D-9B7C-8EE91AEDBF4E}" dt="2022-08-29T01:28:50.174" v="228" actId="26606"/>
          <ac:picMkLst>
            <pc:docMk/>
            <pc:sldMk cId="1156432037" sldId="256"/>
            <ac:picMk id="4" creationId="{C8609EA7-5313-ABE0-6657-EDA411EC2393}"/>
          </ac:picMkLst>
        </pc:picChg>
        <pc:picChg chg="add del mod">
          <ac:chgData name="Warren" userId="f3c8b0cc7bb9926a" providerId="LiveId" clId="{EFFF6599-F854-453D-9B7C-8EE91AEDBF4E}" dt="2022-08-29T02:46:34.318" v="2585"/>
          <ac:picMkLst>
            <pc:docMk/>
            <pc:sldMk cId="1156432037" sldId="256"/>
            <ac:picMk id="5" creationId="{2AD17288-B29C-0034-05D0-23D53AB2C2EC}"/>
          </ac:picMkLst>
        </pc:picChg>
        <pc:picChg chg="add del mod">
          <ac:chgData name="Warren" userId="f3c8b0cc7bb9926a" providerId="LiveId" clId="{EFFF6599-F854-453D-9B7C-8EE91AEDBF4E}" dt="2022-08-29T02:46:57.602" v="2587"/>
          <ac:picMkLst>
            <pc:docMk/>
            <pc:sldMk cId="1156432037" sldId="256"/>
            <ac:picMk id="6" creationId="{CE9EA60A-2EDF-199E-8E99-ECD407ACF036}"/>
          </ac:picMkLst>
        </pc:picChg>
        <pc:picChg chg="add mod">
          <ac:chgData name="Warren" userId="f3c8b0cc7bb9926a" providerId="LiveId" clId="{EFFF6599-F854-453D-9B7C-8EE91AEDBF4E}" dt="2022-08-29T02:54:52.834" v="2588"/>
          <ac:picMkLst>
            <pc:docMk/>
            <pc:sldMk cId="1156432037" sldId="256"/>
            <ac:picMk id="7" creationId="{FED6E02D-6B7F-09B4-0DD6-255DEA9AB87D}"/>
          </ac:picMkLst>
        </pc:picChg>
        <pc:cxnChg chg="add">
          <ac:chgData name="Warren" userId="f3c8b0cc7bb9926a" providerId="LiveId" clId="{EFFF6599-F854-453D-9B7C-8EE91AEDBF4E}" dt="2022-08-29T01:28:50.174" v="228" actId="26606"/>
          <ac:cxnSpMkLst>
            <pc:docMk/>
            <pc:sldMk cId="1156432037" sldId="256"/>
            <ac:cxnSpMk id="13" creationId="{EA29FC7C-9308-4FDE-8DCA-405668055B0F}"/>
          </ac:cxnSpMkLst>
        </pc:cxnChg>
      </pc:sldChg>
      <pc:sldChg chg="addSp delSp modSp mod modTransition setBg modAnim">
        <pc:chgData name="Warren" userId="f3c8b0cc7bb9926a" providerId="LiveId" clId="{EFFF6599-F854-453D-9B7C-8EE91AEDBF4E}" dt="2022-08-29T02:54:52.834" v="2588"/>
        <pc:sldMkLst>
          <pc:docMk/>
          <pc:sldMk cId="409287160" sldId="257"/>
        </pc:sldMkLst>
        <pc:spChg chg="mod">
          <ac:chgData name="Warren" userId="f3c8b0cc7bb9926a" providerId="LiveId" clId="{EFFF6599-F854-453D-9B7C-8EE91AEDBF4E}" dt="2022-08-29T01:28:33.999" v="227" actId="26606"/>
          <ac:spMkLst>
            <pc:docMk/>
            <pc:sldMk cId="409287160" sldId="257"/>
            <ac:spMk id="2" creationId="{195AF6AF-17A6-3738-2280-761B71FFDFC6}"/>
          </ac:spMkLst>
        </pc:spChg>
        <pc:spChg chg="mod ord">
          <ac:chgData name="Warren" userId="f3c8b0cc7bb9926a" providerId="LiveId" clId="{EFFF6599-F854-453D-9B7C-8EE91AEDBF4E}" dt="2022-08-29T01:32:59.084" v="319" actId="2710"/>
          <ac:spMkLst>
            <pc:docMk/>
            <pc:sldMk cId="409287160" sldId="257"/>
            <ac:spMk id="3" creationId="{567BFE33-9BC8-CB0E-1F9D-82D0CF5E7EAD}"/>
          </ac:spMkLst>
        </pc:spChg>
        <pc:spChg chg="add del">
          <ac:chgData name="Warren" userId="f3c8b0cc7bb9926a" providerId="LiveId" clId="{EFFF6599-F854-453D-9B7C-8EE91AEDBF4E}" dt="2022-08-29T01:27:54.616" v="211" actId="26606"/>
          <ac:spMkLst>
            <pc:docMk/>
            <pc:sldMk cId="409287160" sldId="257"/>
            <ac:spMk id="9" creationId="{59A309A7-1751-4ABE-A3C1-EEC40366AD89}"/>
          </ac:spMkLst>
        </pc:spChg>
        <pc:spChg chg="add del">
          <ac:chgData name="Warren" userId="f3c8b0cc7bb9926a" providerId="LiveId" clId="{EFFF6599-F854-453D-9B7C-8EE91AEDBF4E}" dt="2022-08-29T01:27:54.616" v="211" actId="26606"/>
          <ac:spMkLst>
            <pc:docMk/>
            <pc:sldMk cId="409287160" sldId="257"/>
            <ac:spMk id="11" creationId="{967D8EB6-EAE1-4F9C-B398-83321E287204}"/>
          </ac:spMkLst>
        </pc:spChg>
        <pc:spChg chg="add del">
          <ac:chgData name="Warren" userId="f3c8b0cc7bb9926a" providerId="LiveId" clId="{EFFF6599-F854-453D-9B7C-8EE91AEDBF4E}" dt="2022-08-29T01:27:58.280" v="213" actId="26606"/>
          <ac:spMkLst>
            <pc:docMk/>
            <pc:sldMk cId="409287160" sldId="257"/>
            <ac:spMk id="14" creationId="{2B566528-1B12-4246-9431-5C2D7D081168}"/>
          </ac:spMkLst>
        </pc:spChg>
        <pc:spChg chg="add del">
          <ac:chgData name="Warren" userId="f3c8b0cc7bb9926a" providerId="LiveId" clId="{EFFF6599-F854-453D-9B7C-8EE91AEDBF4E}" dt="2022-08-29T01:28:03.174" v="215" actId="26606"/>
          <ac:spMkLst>
            <pc:docMk/>
            <pc:sldMk cId="409287160" sldId="257"/>
            <ac:spMk id="20" creationId="{058A14AF-9FB5-4CC7-BA35-E8E85D3EDF0E}"/>
          </ac:spMkLst>
        </pc:spChg>
        <pc:spChg chg="add del">
          <ac:chgData name="Warren" userId="f3c8b0cc7bb9926a" providerId="LiveId" clId="{EFFF6599-F854-453D-9B7C-8EE91AEDBF4E}" dt="2022-08-29T01:28:03.174" v="215" actId="26606"/>
          <ac:spMkLst>
            <pc:docMk/>
            <pc:sldMk cId="409287160" sldId="257"/>
            <ac:spMk id="21" creationId="{3A9A4357-BD1D-4622-A4FE-766E6AB8DE84}"/>
          </ac:spMkLst>
        </pc:spChg>
        <pc:spChg chg="add del">
          <ac:chgData name="Warren" userId="f3c8b0cc7bb9926a" providerId="LiveId" clId="{EFFF6599-F854-453D-9B7C-8EE91AEDBF4E}" dt="2022-08-29T01:28:03.174" v="215" actId="26606"/>
          <ac:spMkLst>
            <pc:docMk/>
            <pc:sldMk cId="409287160" sldId="257"/>
            <ac:spMk id="22" creationId="{E659831F-0D9A-4C63-9EBB-8435B85A440F}"/>
          </ac:spMkLst>
        </pc:spChg>
        <pc:spChg chg="add del">
          <ac:chgData name="Warren" userId="f3c8b0cc7bb9926a" providerId="LiveId" clId="{EFFF6599-F854-453D-9B7C-8EE91AEDBF4E}" dt="2022-08-29T01:28:03.174" v="215" actId="26606"/>
          <ac:spMkLst>
            <pc:docMk/>
            <pc:sldMk cId="409287160" sldId="257"/>
            <ac:spMk id="23" creationId="{E6995CE5-F890-4ABA-82A2-26507CE8D2A3}"/>
          </ac:spMkLst>
        </pc:spChg>
        <pc:spChg chg="add del">
          <ac:chgData name="Warren" userId="f3c8b0cc7bb9926a" providerId="LiveId" clId="{EFFF6599-F854-453D-9B7C-8EE91AEDBF4E}" dt="2022-08-29T01:28:07.223" v="217" actId="26606"/>
          <ac:spMkLst>
            <pc:docMk/>
            <pc:sldMk cId="409287160" sldId="257"/>
            <ac:spMk id="25" creationId="{DD38EE57-B708-47C9-A4A4-E25F09FAB029}"/>
          </ac:spMkLst>
        </pc:spChg>
        <pc:spChg chg="add del">
          <ac:chgData name="Warren" userId="f3c8b0cc7bb9926a" providerId="LiveId" clId="{EFFF6599-F854-453D-9B7C-8EE91AEDBF4E}" dt="2022-08-29T01:28:15.087" v="219" actId="26606"/>
          <ac:spMkLst>
            <pc:docMk/>
            <pc:sldMk cId="409287160" sldId="257"/>
            <ac:spMk id="30" creationId="{1E020063-2385-44AC-BD67-258E1F0B9FCE}"/>
          </ac:spMkLst>
        </pc:spChg>
        <pc:spChg chg="add del">
          <ac:chgData name="Warren" userId="f3c8b0cc7bb9926a" providerId="LiveId" clId="{EFFF6599-F854-453D-9B7C-8EE91AEDBF4E}" dt="2022-08-29T01:28:15.087" v="219" actId="26606"/>
          <ac:spMkLst>
            <pc:docMk/>
            <pc:sldMk cId="409287160" sldId="257"/>
            <ac:spMk id="31" creationId="{7E014A0B-5338-4077-AFE9-A90D04D4492B}"/>
          </ac:spMkLst>
        </pc:spChg>
        <pc:spChg chg="add del">
          <ac:chgData name="Warren" userId="f3c8b0cc7bb9926a" providerId="LiveId" clId="{EFFF6599-F854-453D-9B7C-8EE91AEDBF4E}" dt="2022-08-29T01:28:33.999" v="227" actId="26606"/>
          <ac:spMkLst>
            <pc:docMk/>
            <pc:sldMk cId="409287160" sldId="257"/>
            <ac:spMk id="41" creationId="{59A309A7-1751-4ABE-A3C1-EEC40366AD89}"/>
          </ac:spMkLst>
        </pc:spChg>
        <pc:spChg chg="add del">
          <ac:chgData name="Warren" userId="f3c8b0cc7bb9926a" providerId="LiveId" clId="{EFFF6599-F854-453D-9B7C-8EE91AEDBF4E}" dt="2022-08-29T01:28:33.999" v="227" actId="26606"/>
          <ac:spMkLst>
            <pc:docMk/>
            <pc:sldMk cId="409287160" sldId="257"/>
            <ac:spMk id="42" creationId="{967D8EB6-EAE1-4F9C-B398-83321E287204}"/>
          </ac:spMkLst>
        </pc:spChg>
        <pc:spChg chg="add del">
          <ac:chgData name="Warren" userId="f3c8b0cc7bb9926a" providerId="LiveId" clId="{EFFF6599-F854-453D-9B7C-8EE91AEDBF4E}" dt="2022-08-29T01:28:30.863" v="224" actId="26606"/>
          <ac:spMkLst>
            <pc:docMk/>
            <pc:sldMk cId="409287160" sldId="257"/>
            <ac:spMk id="47" creationId="{12609869-9E80-471B-A487-A53288E0E791}"/>
          </ac:spMkLst>
        </pc:spChg>
        <pc:spChg chg="add del">
          <ac:chgData name="Warren" userId="f3c8b0cc7bb9926a" providerId="LiveId" clId="{EFFF6599-F854-453D-9B7C-8EE91AEDBF4E}" dt="2022-08-29T01:28:30.863" v="224" actId="26606"/>
          <ac:spMkLst>
            <pc:docMk/>
            <pc:sldMk cId="409287160" sldId="257"/>
            <ac:spMk id="49" creationId="{7004738A-9D34-43E8-97D2-CA0EED4F8BE0}"/>
          </ac:spMkLst>
        </pc:spChg>
        <pc:spChg chg="add del">
          <ac:chgData name="Warren" userId="f3c8b0cc7bb9926a" providerId="LiveId" clId="{EFFF6599-F854-453D-9B7C-8EE91AEDBF4E}" dt="2022-08-29T01:28:30.863" v="224" actId="26606"/>
          <ac:spMkLst>
            <pc:docMk/>
            <pc:sldMk cId="409287160" sldId="257"/>
            <ac:spMk id="51" creationId="{B8B8D07F-F13E-443E-BA68-2D26672D76B9}"/>
          </ac:spMkLst>
        </pc:spChg>
        <pc:spChg chg="add del">
          <ac:chgData name="Warren" userId="f3c8b0cc7bb9926a" providerId="LiveId" clId="{EFFF6599-F854-453D-9B7C-8EE91AEDBF4E}" dt="2022-08-29T01:28:30.863" v="224" actId="26606"/>
          <ac:spMkLst>
            <pc:docMk/>
            <pc:sldMk cId="409287160" sldId="257"/>
            <ac:spMk id="53" creationId="{2813A4FA-24A5-41ED-A534-3807D1B2F344}"/>
          </ac:spMkLst>
        </pc:spChg>
        <pc:spChg chg="add del">
          <ac:chgData name="Warren" userId="f3c8b0cc7bb9926a" providerId="LiveId" clId="{EFFF6599-F854-453D-9B7C-8EE91AEDBF4E}" dt="2022-08-29T01:28:30.863" v="224" actId="26606"/>
          <ac:spMkLst>
            <pc:docMk/>
            <pc:sldMk cId="409287160" sldId="257"/>
            <ac:spMk id="55" creationId="{C3944F27-CA70-4E84-A51A-E6BF89558979}"/>
          </ac:spMkLst>
        </pc:spChg>
        <pc:spChg chg="add del">
          <ac:chgData name="Warren" userId="f3c8b0cc7bb9926a" providerId="LiveId" clId="{EFFF6599-F854-453D-9B7C-8EE91AEDBF4E}" dt="2022-08-29T01:28:33.985" v="226" actId="26606"/>
          <ac:spMkLst>
            <pc:docMk/>
            <pc:sldMk cId="409287160" sldId="257"/>
            <ac:spMk id="57" creationId="{9D25F302-27C5-414F-97F8-6EA0A6C028BA}"/>
          </ac:spMkLst>
        </pc:spChg>
        <pc:spChg chg="add del">
          <ac:chgData name="Warren" userId="f3c8b0cc7bb9926a" providerId="LiveId" clId="{EFFF6599-F854-453D-9B7C-8EE91AEDBF4E}" dt="2022-08-29T01:28:33.985" v="226" actId="26606"/>
          <ac:spMkLst>
            <pc:docMk/>
            <pc:sldMk cId="409287160" sldId="257"/>
            <ac:spMk id="58" creationId="{830A36F8-48C2-4842-A87B-8CE8DF4E7FD2}"/>
          </ac:spMkLst>
        </pc:spChg>
        <pc:spChg chg="add del">
          <ac:chgData name="Warren" userId="f3c8b0cc7bb9926a" providerId="LiveId" clId="{EFFF6599-F854-453D-9B7C-8EE91AEDBF4E}" dt="2022-08-29T01:28:33.985" v="226" actId="26606"/>
          <ac:spMkLst>
            <pc:docMk/>
            <pc:sldMk cId="409287160" sldId="257"/>
            <ac:spMk id="59" creationId="{8F451A30-466B-4996-9BA5-CD6ABCC6D558}"/>
          </ac:spMkLst>
        </pc:spChg>
        <pc:spChg chg="add">
          <ac:chgData name="Warren" userId="f3c8b0cc7bb9926a" providerId="LiveId" clId="{EFFF6599-F854-453D-9B7C-8EE91AEDBF4E}" dt="2022-08-29T01:28:33.999" v="227" actId="26606"/>
          <ac:spMkLst>
            <pc:docMk/>
            <pc:sldMk cId="409287160" sldId="257"/>
            <ac:spMk id="61" creationId="{6166C6D1-23AC-49C4-BA07-238E4E9F8CEB}"/>
          </ac:spMkLst>
        </pc:spChg>
        <pc:spChg chg="add">
          <ac:chgData name="Warren" userId="f3c8b0cc7bb9926a" providerId="LiveId" clId="{EFFF6599-F854-453D-9B7C-8EE91AEDBF4E}" dt="2022-08-29T01:28:33.999" v="227" actId="26606"/>
          <ac:spMkLst>
            <pc:docMk/>
            <pc:sldMk cId="409287160" sldId="257"/>
            <ac:spMk id="62" creationId="{1C091803-41C2-48E0-9228-5148460C7479}"/>
          </ac:spMkLst>
        </pc:spChg>
        <pc:spChg chg="add">
          <ac:chgData name="Warren" userId="f3c8b0cc7bb9926a" providerId="LiveId" clId="{EFFF6599-F854-453D-9B7C-8EE91AEDBF4E}" dt="2022-08-29T01:28:33.999" v="227" actId="26606"/>
          <ac:spMkLst>
            <pc:docMk/>
            <pc:sldMk cId="409287160" sldId="257"/>
            <ac:spMk id="63" creationId="{B775CD93-9DF2-48CB-9F57-1BCA9A46C7FA}"/>
          </ac:spMkLst>
        </pc:spChg>
        <pc:spChg chg="add">
          <ac:chgData name="Warren" userId="f3c8b0cc7bb9926a" providerId="LiveId" clId="{EFFF6599-F854-453D-9B7C-8EE91AEDBF4E}" dt="2022-08-29T01:28:33.999" v="227" actId="26606"/>
          <ac:spMkLst>
            <pc:docMk/>
            <pc:sldMk cId="409287160" sldId="257"/>
            <ac:spMk id="64" creationId="{E186B68C-84BC-4A6E-99D1-EE87483C1349}"/>
          </ac:spMkLst>
        </pc:spChg>
        <pc:grpChg chg="add del">
          <ac:chgData name="Warren" userId="f3c8b0cc7bb9926a" providerId="LiveId" clId="{EFFF6599-F854-453D-9B7C-8EE91AEDBF4E}" dt="2022-08-29T01:27:58.280" v="213" actId="26606"/>
          <ac:grpSpMkLst>
            <pc:docMk/>
            <pc:sldMk cId="409287160" sldId="257"/>
            <ac:grpSpMk id="15" creationId="{5995D10D-E9C9-47DB-AE7E-801FEF38F5C9}"/>
          </ac:grpSpMkLst>
        </pc:grpChg>
        <pc:grpChg chg="add del">
          <ac:chgData name="Warren" userId="f3c8b0cc7bb9926a" providerId="LiveId" clId="{EFFF6599-F854-453D-9B7C-8EE91AEDBF4E}" dt="2022-08-29T01:27:58.280" v="213" actId="26606"/>
          <ac:grpSpMkLst>
            <pc:docMk/>
            <pc:sldMk cId="409287160" sldId="257"/>
            <ac:grpSpMk id="18" creationId="{828A5161-06F1-46CF-8AD7-844680A59E13}"/>
          </ac:grpSpMkLst>
        </pc:grpChg>
        <pc:grpChg chg="add del">
          <ac:chgData name="Warren" userId="f3c8b0cc7bb9926a" providerId="LiveId" clId="{EFFF6599-F854-453D-9B7C-8EE91AEDBF4E}" dt="2022-08-29T01:28:15.087" v="219" actId="26606"/>
          <ac:grpSpMkLst>
            <pc:docMk/>
            <pc:sldMk cId="409287160" sldId="257"/>
            <ac:grpSpMk id="19" creationId="{466920E5-8640-4C24-A775-8647637094A7}"/>
          </ac:grpSpMkLst>
        </pc:grpChg>
        <pc:grpChg chg="add del">
          <ac:chgData name="Warren" userId="f3c8b0cc7bb9926a" providerId="LiveId" clId="{EFFF6599-F854-453D-9B7C-8EE91AEDBF4E}" dt="2022-08-29T01:28:07.223" v="217" actId="26606"/>
          <ac:grpSpMkLst>
            <pc:docMk/>
            <pc:sldMk cId="409287160" sldId="257"/>
            <ac:grpSpMk id="26" creationId="{57A28182-58A5-4DBB-8F64-BD944BCA8154}"/>
          </ac:grpSpMkLst>
        </pc:grpChg>
        <pc:grpChg chg="add del">
          <ac:chgData name="Warren" userId="f3c8b0cc7bb9926a" providerId="LiveId" clId="{EFFF6599-F854-453D-9B7C-8EE91AEDBF4E}" dt="2022-08-29T01:28:15.087" v="219" actId="26606"/>
          <ac:grpSpMkLst>
            <pc:docMk/>
            <pc:sldMk cId="409287160" sldId="257"/>
            <ac:grpSpMk id="32" creationId="{78127680-150F-4A90-9950-F66392578116}"/>
          </ac:grpSpMkLst>
        </pc:grpChg>
        <pc:picChg chg="add mod">
          <ac:chgData name="Warren" userId="f3c8b0cc7bb9926a" providerId="LiveId" clId="{EFFF6599-F854-453D-9B7C-8EE91AEDBF4E}" dt="2022-08-29T01:28:33.999" v="227" actId="26606"/>
          <ac:picMkLst>
            <pc:docMk/>
            <pc:sldMk cId="409287160" sldId="257"/>
            <ac:picMk id="4" creationId="{A0DD35D5-90A4-DB69-D271-342E2EEA74C6}"/>
          </ac:picMkLst>
        </pc:picChg>
        <pc:picChg chg="add del mod">
          <ac:chgData name="Warren" userId="f3c8b0cc7bb9926a" providerId="LiveId" clId="{EFFF6599-F854-453D-9B7C-8EE91AEDBF4E}" dt="2022-08-29T02:46:57.602" v="2587"/>
          <ac:picMkLst>
            <pc:docMk/>
            <pc:sldMk cId="409287160" sldId="257"/>
            <ac:picMk id="5" creationId="{7EC91DBF-93A9-45BB-0813-10CFB080A8B3}"/>
          </ac:picMkLst>
        </pc:picChg>
        <pc:picChg chg="add mod">
          <ac:chgData name="Warren" userId="f3c8b0cc7bb9926a" providerId="LiveId" clId="{EFFF6599-F854-453D-9B7C-8EE91AEDBF4E}" dt="2022-08-29T02:54:52.834" v="2588"/>
          <ac:picMkLst>
            <pc:docMk/>
            <pc:sldMk cId="409287160" sldId="257"/>
            <ac:picMk id="6" creationId="{A9BA270C-A80F-AD1F-395B-84D6427F3AB1}"/>
          </ac:picMkLst>
        </pc:picChg>
      </pc:sldChg>
      <pc:sldChg chg="addSp delSp modSp new mod modTransition setBg setClrOvrMap">
        <pc:chgData name="Warren" userId="f3c8b0cc7bb9926a" providerId="LiveId" clId="{EFFF6599-F854-453D-9B7C-8EE91AEDBF4E}" dt="2022-08-29T02:54:52.834" v="2588"/>
        <pc:sldMkLst>
          <pc:docMk/>
          <pc:sldMk cId="2056933943" sldId="258"/>
        </pc:sldMkLst>
        <pc:spChg chg="mod">
          <ac:chgData name="Warren" userId="f3c8b0cc7bb9926a" providerId="LiveId" clId="{EFFF6599-F854-453D-9B7C-8EE91AEDBF4E}" dt="2022-08-29T01:33:18.342" v="320" actId="255"/>
          <ac:spMkLst>
            <pc:docMk/>
            <pc:sldMk cId="2056933943" sldId="258"/>
            <ac:spMk id="2" creationId="{5C1559EF-5582-243E-7A0D-34174A48BB0F}"/>
          </ac:spMkLst>
        </pc:spChg>
        <pc:spChg chg="mod ord">
          <ac:chgData name="Warren" userId="f3c8b0cc7bb9926a" providerId="LiveId" clId="{EFFF6599-F854-453D-9B7C-8EE91AEDBF4E}" dt="2022-08-29T01:32:48.665" v="318" actId="2710"/>
          <ac:spMkLst>
            <pc:docMk/>
            <pc:sldMk cId="2056933943" sldId="258"/>
            <ac:spMk id="3" creationId="{EAC53B13-E551-168F-F72B-22BC25FA25CF}"/>
          </ac:spMkLst>
        </pc:spChg>
        <pc:spChg chg="add del">
          <ac:chgData name="Warren" userId="f3c8b0cc7bb9926a" providerId="LiveId" clId="{EFFF6599-F854-453D-9B7C-8EE91AEDBF4E}" dt="2022-08-29T01:31:26.436" v="304" actId="26606"/>
          <ac:spMkLst>
            <pc:docMk/>
            <pc:sldMk cId="2056933943" sldId="258"/>
            <ac:spMk id="9" creationId="{56C20283-73E0-40EC-8AD8-057F581F64C2}"/>
          </ac:spMkLst>
        </pc:spChg>
        <pc:spChg chg="add del">
          <ac:chgData name="Warren" userId="f3c8b0cc7bb9926a" providerId="LiveId" clId="{EFFF6599-F854-453D-9B7C-8EE91AEDBF4E}" dt="2022-08-29T01:31:26.436" v="304" actId="26606"/>
          <ac:spMkLst>
            <pc:docMk/>
            <pc:sldMk cId="2056933943" sldId="258"/>
            <ac:spMk id="11" creationId="{3FCC729B-E528-40C3-82D3-BA4375575E87}"/>
          </ac:spMkLst>
        </pc:spChg>
        <pc:spChg chg="add del">
          <ac:chgData name="Warren" userId="f3c8b0cc7bb9926a" providerId="LiveId" clId="{EFFF6599-F854-453D-9B7C-8EE91AEDBF4E}" dt="2022-08-29T01:31:26.436" v="304" actId="26606"/>
          <ac:spMkLst>
            <pc:docMk/>
            <pc:sldMk cId="2056933943" sldId="258"/>
            <ac:spMk id="13" creationId="{58F1FB8D-1842-4A04-998D-6CF047AB2790}"/>
          </ac:spMkLst>
        </pc:spChg>
        <pc:spChg chg="add del">
          <ac:chgData name="Warren" userId="f3c8b0cc7bb9926a" providerId="LiveId" clId="{EFFF6599-F854-453D-9B7C-8EE91AEDBF4E}" dt="2022-08-29T01:31:29.979" v="306" actId="26606"/>
          <ac:spMkLst>
            <pc:docMk/>
            <pc:sldMk cId="2056933943" sldId="258"/>
            <ac:spMk id="15" creationId="{68A4132F-DEC6-4332-A00C-A11AD4519B6C}"/>
          </ac:spMkLst>
        </pc:spChg>
        <pc:spChg chg="add del">
          <ac:chgData name="Warren" userId="f3c8b0cc7bb9926a" providerId="LiveId" clId="{EFFF6599-F854-453D-9B7C-8EE91AEDBF4E}" dt="2022-08-29T01:31:29.979" v="306" actId="26606"/>
          <ac:spMkLst>
            <pc:docMk/>
            <pc:sldMk cId="2056933943" sldId="258"/>
            <ac:spMk id="16" creationId="{64965EAE-E41A-435F-B993-07E824B6C977}"/>
          </ac:spMkLst>
        </pc:spChg>
        <pc:spChg chg="add del">
          <ac:chgData name="Warren" userId="f3c8b0cc7bb9926a" providerId="LiveId" clId="{EFFF6599-F854-453D-9B7C-8EE91AEDBF4E}" dt="2022-08-29T01:31:29.979" v="306" actId="26606"/>
          <ac:spMkLst>
            <pc:docMk/>
            <pc:sldMk cId="2056933943" sldId="258"/>
            <ac:spMk id="17" creationId="{152F8994-E6D4-4311-9548-C3607BC43645}"/>
          </ac:spMkLst>
        </pc:spChg>
        <pc:spChg chg="add del">
          <ac:chgData name="Warren" userId="f3c8b0cc7bb9926a" providerId="LiveId" clId="{EFFF6599-F854-453D-9B7C-8EE91AEDBF4E}" dt="2022-08-29T01:31:49.758" v="308" actId="26606"/>
          <ac:spMkLst>
            <pc:docMk/>
            <pc:sldMk cId="2056933943" sldId="258"/>
            <ac:spMk id="19" creationId="{6166C6D1-23AC-49C4-BA07-238E4E9F8CEB}"/>
          </ac:spMkLst>
        </pc:spChg>
        <pc:spChg chg="add del">
          <ac:chgData name="Warren" userId="f3c8b0cc7bb9926a" providerId="LiveId" clId="{EFFF6599-F854-453D-9B7C-8EE91AEDBF4E}" dt="2022-08-29T01:31:49.758" v="308" actId="26606"/>
          <ac:spMkLst>
            <pc:docMk/>
            <pc:sldMk cId="2056933943" sldId="258"/>
            <ac:spMk id="20" creationId="{9F094233-2135-4AF1-986E-5751814CDDA2}"/>
          </ac:spMkLst>
        </pc:spChg>
        <pc:spChg chg="add del">
          <ac:chgData name="Warren" userId="f3c8b0cc7bb9926a" providerId="LiveId" clId="{EFFF6599-F854-453D-9B7C-8EE91AEDBF4E}" dt="2022-08-29T01:31:49.758" v="308" actId="26606"/>
          <ac:spMkLst>
            <pc:docMk/>
            <pc:sldMk cId="2056933943" sldId="258"/>
            <ac:spMk id="21" creationId="{1C091803-41C2-48E0-9228-5148460C7479}"/>
          </ac:spMkLst>
        </pc:spChg>
        <pc:spChg chg="add del">
          <ac:chgData name="Warren" userId="f3c8b0cc7bb9926a" providerId="LiveId" clId="{EFFF6599-F854-453D-9B7C-8EE91AEDBF4E}" dt="2022-08-29T01:31:49.758" v="308" actId="26606"/>
          <ac:spMkLst>
            <pc:docMk/>
            <pc:sldMk cId="2056933943" sldId="258"/>
            <ac:spMk id="22" creationId="{B775CD93-9DF2-48CB-9F57-1BCA9A46C7FA}"/>
          </ac:spMkLst>
        </pc:spChg>
        <pc:spChg chg="add del">
          <ac:chgData name="Warren" userId="f3c8b0cc7bb9926a" providerId="LiveId" clId="{EFFF6599-F854-453D-9B7C-8EE91AEDBF4E}" dt="2022-08-29T01:31:49.758" v="308" actId="26606"/>
          <ac:spMkLst>
            <pc:docMk/>
            <pc:sldMk cId="2056933943" sldId="258"/>
            <ac:spMk id="23" creationId="{E186B68C-84BC-4A6E-99D1-EE87483C1349}"/>
          </ac:spMkLst>
        </pc:spChg>
        <pc:spChg chg="add del">
          <ac:chgData name="Warren" userId="f3c8b0cc7bb9926a" providerId="LiveId" clId="{EFFF6599-F854-453D-9B7C-8EE91AEDBF4E}" dt="2022-08-29T01:31:59.499" v="310" actId="26606"/>
          <ac:spMkLst>
            <pc:docMk/>
            <pc:sldMk cId="2056933943" sldId="258"/>
            <ac:spMk id="25" creationId="{F541DB91-0B10-46D9-B34B-7BFF9602606D}"/>
          </ac:spMkLst>
        </pc:spChg>
        <pc:spChg chg="add del">
          <ac:chgData name="Warren" userId="f3c8b0cc7bb9926a" providerId="LiveId" clId="{EFFF6599-F854-453D-9B7C-8EE91AEDBF4E}" dt="2022-08-29T01:31:59.499" v="310" actId="26606"/>
          <ac:spMkLst>
            <pc:docMk/>
            <pc:sldMk cId="2056933943" sldId="258"/>
            <ac:spMk id="26" creationId="{9CF7FE1C-8BC5-4B0C-A2BC-93AB72C90FDD}"/>
          </ac:spMkLst>
        </pc:spChg>
        <pc:spChg chg="add del">
          <ac:chgData name="Warren" userId="f3c8b0cc7bb9926a" providerId="LiveId" clId="{EFFF6599-F854-453D-9B7C-8EE91AEDBF4E}" dt="2022-08-29T01:32:27.834" v="317" actId="26606"/>
          <ac:spMkLst>
            <pc:docMk/>
            <pc:sldMk cId="2056933943" sldId="258"/>
            <ac:spMk id="28" creationId="{4038CB10-1F5C-4D54-9DF7-12586DE5B007}"/>
          </ac:spMkLst>
        </pc:spChg>
        <pc:spChg chg="add del">
          <ac:chgData name="Warren" userId="f3c8b0cc7bb9926a" providerId="LiveId" clId="{EFFF6599-F854-453D-9B7C-8EE91AEDBF4E}" dt="2022-08-29T01:32:27.834" v="317" actId="26606"/>
          <ac:spMkLst>
            <pc:docMk/>
            <pc:sldMk cId="2056933943" sldId="258"/>
            <ac:spMk id="29" creationId="{36D30126-6314-4A93-B27E-5C66CF781924}"/>
          </ac:spMkLst>
        </pc:spChg>
        <pc:spChg chg="add del">
          <ac:chgData name="Warren" userId="f3c8b0cc7bb9926a" providerId="LiveId" clId="{EFFF6599-F854-453D-9B7C-8EE91AEDBF4E}" dt="2022-08-29T01:32:27.834" v="317" actId="26606"/>
          <ac:spMkLst>
            <pc:docMk/>
            <pc:sldMk cId="2056933943" sldId="258"/>
            <ac:spMk id="30" creationId="{73ED6512-6858-4552-B699-9A97FE9A4EA2}"/>
          </ac:spMkLst>
        </pc:spChg>
        <pc:spChg chg="add del">
          <ac:chgData name="Warren" userId="f3c8b0cc7bb9926a" providerId="LiveId" clId="{EFFF6599-F854-453D-9B7C-8EE91AEDBF4E}" dt="2022-08-29T01:32:22.943" v="314" actId="26606"/>
          <ac:spMkLst>
            <pc:docMk/>
            <pc:sldMk cId="2056933943" sldId="258"/>
            <ac:spMk id="35" creationId="{8B3A2D1A-45FC-4F95-B150-1C13EF2F6D09}"/>
          </ac:spMkLst>
        </pc:spChg>
        <pc:spChg chg="add del">
          <ac:chgData name="Warren" userId="f3c8b0cc7bb9926a" providerId="LiveId" clId="{EFFF6599-F854-453D-9B7C-8EE91AEDBF4E}" dt="2022-08-29T01:32:22.943" v="314" actId="26606"/>
          <ac:spMkLst>
            <pc:docMk/>
            <pc:sldMk cId="2056933943" sldId="258"/>
            <ac:spMk id="37" creationId="{39C3C864-C625-4883-B868-9A4C470F4DD5}"/>
          </ac:spMkLst>
        </pc:spChg>
        <pc:spChg chg="add del">
          <ac:chgData name="Warren" userId="f3c8b0cc7bb9926a" providerId="LiveId" clId="{EFFF6599-F854-453D-9B7C-8EE91AEDBF4E}" dt="2022-08-29T01:32:27.834" v="316" actId="26606"/>
          <ac:spMkLst>
            <pc:docMk/>
            <pc:sldMk cId="2056933943" sldId="258"/>
            <ac:spMk id="39" creationId="{73ED6512-6858-4552-B699-9A97FE9A4EA2}"/>
          </ac:spMkLst>
        </pc:spChg>
        <pc:spChg chg="add del">
          <ac:chgData name="Warren" userId="f3c8b0cc7bb9926a" providerId="LiveId" clId="{EFFF6599-F854-453D-9B7C-8EE91AEDBF4E}" dt="2022-08-29T01:32:27.834" v="316" actId="26606"/>
          <ac:spMkLst>
            <pc:docMk/>
            <pc:sldMk cId="2056933943" sldId="258"/>
            <ac:spMk id="40" creationId="{4038CB10-1F5C-4D54-9DF7-12586DE5B007}"/>
          </ac:spMkLst>
        </pc:spChg>
        <pc:spChg chg="add del">
          <ac:chgData name="Warren" userId="f3c8b0cc7bb9926a" providerId="LiveId" clId="{EFFF6599-F854-453D-9B7C-8EE91AEDBF4E}" dt="2022-08-29T01:32:27.834" v="316" actId="26606"/>
          <ac:spMkLst>
            <pc:docMk/>
            <pc:sldMk cId="2056933943" sldId="258"/>
            <ac:spMk id="41" creationId="{36D30126-6314-4A93-B27E-5C66CF781924}"/>
          </ac:spMkLst>
        </pc:spChg>
        <pc:spChg chg="add">
          <ac:chgData name="Warren" userId="f3c8b0cc7bb9926a" providerId="LiveId" clId="{EFFF6599-F854-453D-9B7C-8EE91AEDBF4E}" dt="2022-08-29T01:32:27.834" v="317" actId="26606"/>
          <ac:spMkLst>
            <pc:docMk/>
            <pc:sldMk cId="2056933943" sldId="258"/>
            <ac:spMk id="43" creationId="{9D25F302-27C5-414F-97F8-6EA0A6C028BA}"/>
          </ac:spMkLst>
        </pc:spChg>
        <pc:spChg chg="add">
          <ac:chgData name="Warren" userId="f3c8b0cc7bb9926a" providerId="LiveId" clId="{EFFF6599-F854-453D-9B7C-8EE91AEDBF4E}" dt="2022-08-29T01:32:27.834" v="317" actId="26606"/>
          <ac:spMkLst>
            <pc:docMk/>
            <pc:sldMk cId="2056933943" sldId="258"/>
            <ac:spMk id="44" creationId="{830A36F8-48C2-4842-A87B-8CE8DF4E7FD2}"/>
          </ac:spMkLst>
        </pc:spChg>
        <pc:spChg chg="add">
          <ac:chgData name="Warren" userId="f3c8b0cc7bb9926a" providerId="LiveId" clId="{EFFF6599-F854-453D-9B7C-8EE91AEDBF4E}" dt="2022-08-29T01:32:27.834" v="317" actId="26606"/>
          <ac:spMkLst>
            <pc:docMk/>
            <pc:sldMk cId="2056933943" sldId="258"/>
            <ac:spMk id="45" creationId="{8F451A30-466B-4996-9BA5-CD6ABCC6D558}"/>
          </ac:spMkLst>
        </pc:spChg>
        <pc:picChg chg="add mod ord">
          <ac:chgData name="Warren" userId="f3c8b0cc7bb9926a" providerId="LiveId" clId="{EFFF6599-F854-453D-9B7C-8EE91AEDBF4E}" dt="2022-08-29T01:32:27.834" v="317" actId="26606"/>
          <ac:picMkLst>
            <pc:docMk/>
            <pc:sldMk cId="2056933943" sldId="258"/>
            <ac:picMk id="4" creationId="{8B738467-D039-6693-7688-5CD37A2B721B}"/>
          </ac:picMkLst>
        </pc:picChg>
        <pc:picChg chg="add mod">
          <ac:chgData name="Warren" userId="f3c8b0cc7bb9926a" providerId="LiveId" clId="{EFFF6599-F854-453D-9B7C-8EE91AEDBF4E}" dt="2022-08-29T02:54:52.834" v="2588"/>
          <ac:picMkLst>
            <pc:docMk/>
            <pc:sldMk cId="2056933943" sldId="258"/>
            <ac:picMk id="5" creationId="{8036A950-4CB5-E206-E36B-716FABFDFAE1}"/>
          </ac:picMkLst>
        </pc:picChg>
      </pc:sldChg>
      <pc:sldChg chg="addSp delSp modSp new mod modTransition setBg">
        <pc:chgData name="Warren" userId="f3c8b0cc7bb9926a" providerId="LiveId" clId="{EFFF6599-F854-453D-9B7C-8EE91AEDBF4E}" dt="2022-08-29T02:54:52.834" v="2588"/>
        <pc:sldMkLst>
          <pc:docMk/>
          <pc:sldMk cId="1520898587" sldId="259"/>
        </pc:sldMkLst>
        <pc:spChg chg="mod">
          <ac:chgData name="Warren" userId="f3c8b0cc7bb9926a" providerId="LiveId" clId="{EFFF6599-F854-453D-9B7C-8EE91AEDBF4E}" dt="2022-08-29T01:34:34.022" v="372" actId="26606"/>
          <ac:spMkLst>
            <pc:docMk/>
            <pc:sldMk cId="1520898587" sldId="259"/>
            <ac:spMk id="2" creationId="{BF5B5216-FA9A-1877-5FFC-1F5B3C5BD006}"/>
          </ac:spMkLst>
        </pc:spChg>
        <pc:spChg chg="mod ord">
          <ac:chgData name="Warren" userId="f3c8b0cc7bb9926a" providerId="LiveId" clId="{EFFF6599-F854-453D-9B7C-8EE91AEDBF4E}" dt="2022-08-29T01:34:46.975" v="374" actId="27636"/>
          <ac:spMkLst>
            <pc:docMk/>
            <pc:sldMk cId="1520898587" sldId="259"/>
            <ac:spMk id="3" creationId="{F15885AD-C93E-DB2E-65A3-E20D1EE116A6}"/>
          </ac:spMkLst>
        </pc:spChg>
        <pc:spChg chg="add del">
          <ac:chgData name="Warren" userId="f3c8b0cc7bb9926a" providerId="LiveId" clId="{EFFF6599-F854-453D-9B7C-8EE91AEDBF4E}" dt="2022-08-29T01:34:21.606" v="369" actId="26606"/>
          <ac:spMkLst>
            <pc:docMk/>
            <pc:sldMk cId="1520898587" sldId="259"/>
            <ac:spMk id="9" creationId="{9D25F302-27C5-414F-97F8-6EA0A6C028BA}"/>
          </ac:spMkLst>
        </pc:spChg>
        <pc:spChg chg="add del">
          <ac:chgData name="Warren" userId="f3c8b0cc7bb9926a" providerId="LiveId" clId="{EFFF6599-F854-453D-9B7C-8EE91AEDBF4E}" dt="2022-08-29T01:34:21.606" v="369" actId="26606"/>
          <ac:spMkLst>
            <pc:docMk/>
            <pc:sldMk cId="1520898587" sldId="259"/>
            <ac:spMk id="11" creationId="{830A36F8-48C2-4842-A87B-8CE8DF4E7FD2}"/>
          </ac:spMkLst>
        </pc:spChg>
        <pc:spChg chg="add del">
          <ac:chgData name="Warren" userId="f3c8b0cc7bb9926a" providerId="LiveId" clId="{EFFF6599-F854-453D-9B7C-8EE91AEDBF4E}" dt="2022-08-29T01:34:21.606" v="369" actId="26606"/>
          <ac:spMkLst>
            <pc:docMk/>
            <pc:sldMk cId="1520898587" sldId="259"/>
            <ac:spMk id="13" creationId="{8F451A30-466B-4996-9BA5-CD6ABCC6D558}"/>
          </ac:spMkLst>
        </pc:spChg>
        <pc:spChg chg="add del">
          <ac:chgData name="Warren" userId="f3c8b0cc7bb9926a" providerId="LiveId" clId="{EFFF6599-F854-453D-9B7C-8EE91AEDBF4E}" dt="2022-08-29T01:34:34.006" v="371" actId="26606"/>
          <ac:spMkLst>
            <pc:docMk/>
            <pc:sldMk cId="1520898587" sldId="259"/>
            <ac:spMk id="15" creationId="{1C091803-41C2-48E0-9228-5148460C7479}"/>
          </ac:spMkLst>
        </pc:spChg>
        <pc:spChg chg="add del">
          <ac:chgData name="Warren" userId="f3c8b0cc7bb9926a" providerId="LiveId" clId="{EFFF6599-F854-453D-9B7C-8EE91AEDBF4E}" dt="2022-08-29T01:34:34.006" v="371" actId="26606"/>
          <ac:spMkLst>
            <pc:docMk/>
            <pc:sldMk cId="1520898587" sldId="259"/>
            <ac:spMk id="16" creationId="{6166C6D1-23AC-49C4-BA07-238E4E9F8CEB}"/>
          </ac:spMkLst>
        </pc:spChg>
        <pc:spChg chg="add del">
          <ac:chgData name="Warren" userId="f3c8b0cc7bb9926a" providerId="LiveId" clId="{EFFF6599-F854-453D-9B7C-8EE91AEDBF4E}" dt="2022-08-29T01:34:34.006" v="371" actId="26606"/>
          <ac:spMkLst>
            <pc:docMk/>
            <pc:sldMk cId="1520898587" sldId="259"/>
            <ac:spMk id="17" creationId="{E186B68C-84BC-4A6E-99D1-EE87483C1349}"/>
          </ac:spMkLst>
        </pc:spChg>
        <pc:spChg chg="add del">
          <ac:chgData name="Warren" userId="f3c8b0cc7bb9926a" providerId="LiveId" clId="{EFFF6599-F854-453D-9B7C-8EE91AEDBF4E}" dt="2022-08-29T01:34:34.006" v="371" actId="26606"/>
          <ac:spMkLst>
            <pc:docMk/>
            <pc:sldMk cId="1520898587" sldId="259"/>
            <ac:spMk id="18" creationId="{B775CD93-9DF2-48CB-9F57-1BCA9A46C7FA}"/>
          </ac:spMkLst>
        </pc:spChg>
        <pc:spChg chg="add">
          <ac:chgData name="Warren" userId="f3c8b0cc7bb9926a" providerId="LiveId" clId="{EFFF6599-F854-453D-9B7C-8EE91AEDBF4E}" dt="2022-08-29T01:34:34.022" v="372" actId="26606"/>
          <ac:spMkLst>
            <pc:docMk/>
            <pc:sldMk cId="1520898587" sldId="259"/>
            <ac:spMk id="20" creationId="{B775CD93-9DF2-48CB-9F57-1BCA9A46C7FA}"/>
          </ac:spMkLst>
        </pc:spChg>
        <pc:spChg chg="add">
          <ac:chgData name="Warren" userId="f3c8b0cc7bb9926a" providerId="LiveId" clId="{EFFF6599-F854-453D-9B7C-8EE91AEDBF4E}" dt="2022-08-29T01:34:34.022" v="372" actId="26606"/>
          <ac:spMkLst>
            <pc:docMk/>
            <pc:sldMk cId="1520898587" sldId="259"/>
            <ac:spMk id="21" creationId="{E186B68C-84BC-4A6E-99D1-EE87483C1349}"/>
          </ac:spMkLst>
        </pc:spChg>
        <pc:spChg chg="add">
          <ac:chgData name="Warren" userId="f3c8b0cc7bb9926a" providerId="LiveId" clId="{EFFF6599-F854-453D-9B7C-8EE91AEDBF4E}" dt="2022-08-29T01:34:34.022" v="372" actId="26606"/>
          <ac:spMkLst>
            <pc:docMk/>
            <pc:sldMk cId="1520898587" sldId="259"/>
            <ac:spMk id="22" creationId="{6166C6D1-23AC-49C4-BA07-238E4E9F8CEB}"/>
          </ac:spMkLst>
        </pc:spChg>
        <pc:spChg chg="add">
          <ac:chgData name="Warren" userId="f3c8b0cc7bb9926a" providerId="LiveId" clId="{EFFF6599-F854-453D-9B7C-8EE91AEDBF4E}" dt="2022-08-29T01:34:34.022" v="372" actId="26606"/>
          <ac:spMkLst>
            <pc:docMk/>
            <pc:sldMk cId="1520898587" sldId="259"/>
            <ac:spMk id="23" creationId="{33A87B69-D1B1-4DA7-B224-F220FC5235E6}"/>
          </ac:spMkLst>
        </pc:spChg>
        <pc:spChg chg="add">
          <ac:chgData name="Warren" userId="f3c8b0cc7bb9926a" providerId="LiveId" clId="{EFFF6599-F854-453D-9B7C-8EE91AEDBF4E}" dt="2022-08-29T01:34:34.022" v="372" actId="26606"/>
          <ac:spMkLst>
            <pc:docMk/>
            <pc:sldMk cId="1520898587" sldId="259"/>
            <ac:spMk id="24" creationId="{1C091803-41C2-48E0-9228-5148460C7479}"/>
          </ac:spMkLst>
        </pc:spChg>
        <pc:picChg chg="add mod">
          <ac:chgData name="Warren" userId="f3c8b0cc7bb9926a" providerId="LiveId" clId="{EFFF6599-F854-453D-9B7C-8EE91AEDBF4E}" dt="2022-08-29T01:34:34.022" v="372" actId="26606"/>
          <ac:picMkLst>
            <pc:docMk/>
            <pc:sldMk cId="1520898587" sldId="259"/>
            <ac:picMk id="4" creationId="{3BDE23CF-9B10-3DA6-0C06-7870FD56DBDE}"/>
          </ac:picMkLst>
        </pc:picChg>
        <pc:picChg chg="add mod">
          <ac:chgData name="Warren" userId="f3c8b0cc7bb9926a" providerId="LiveId" clId="{EFFF6599-F854-453D-9B7C-8EE91AEDBF4E}" dt="2022-08-29T02:54:52.834" v="2588"/>
          <ac:picMkLst>
            <pc:docMk/>
            <pc:sldMk cId="1520898587" sldId="259"/>
            <ac:picMk id="5" creationId="{FE1D89D5-8A18-4D84-7A90-E05663DD8745}"/>
          </ac:picMkLst>
        </pc:picChg>
      </pc:sldChg>
      <pc:sldChg chg="addSp delSp modSp new mod modTransition setBg">
        <pc:chgData name="Warren" userId="f3c8b0cc7bb9926a" providerId="LiveId" clId="{EFFF6599-F854-453D-9B7C-8EE91AEDBF4E}" dt="2022-08-29T02:54:52.834" v="2588"/>
        <pc:sldMkLst>
          <pc:docMk/>
          <pc:sldMk cId="80424012" sldId="260"/>
        </pc:sldMkLst>
        <pc:spChg chg="mod">
          <ac:chgData name="Warren" userId="f3c8b0cc7bb9926a" providerId="LiveId" clId="{EFFF6599-F854-453D-9B7C-8EE91AEDBF4E}" dt="2022-08-29T01:35:42.550" v="415" actId="26606"/>
          <ac:spMkLst>
            <pc:docMk/>
            <pc:sldMk cId="80424012" sldId="260"/>
            <ac:spMk id="2" creationId="{E4723581-1774-34AF-7858-08F42AF29CA7}"/>
          </ac:spMkLst>
        </pc:spChg>
        <pc:spChg chg="mod ord">
          <ac:chgData name="Warren" userId="f3c8b0cc7bb9926a" providerId="LiveId" clId="{EFFF6599-F854-453D-9B7C-8EE91AEDBF4E}" dt="2022-08-29T01:35:53.798" v="416" actId="2710"/>
          <ac:spMkLst>
            <pc:docMk/>
            <pc:sldMk cId="80424012" sldId="260"/>
            <ac:spMk id="3" creationId="{A78E820A-E3ED-41A5-12A9-FAAC41014C1D}"/>
          </ac:spMkLst>
        </pc:spChg>
        <pc:spChg chg="add del">
          <ac:chgData name="Warren" userId="f3c8b0cc7bb9926a" providerId="LiveId" clId="{EFFF6599-F854-453D-9B7C-8EE91AEDBF4E}" dt="2022-08-29T01:35:42.550" v="414" actId="26606"/>
          <ac:spMkLst>
            <pc:docMk/>
            <pc:sldMk cId="80424012" sldId="260"/>
            <ac:spMk id="9" creationId="{B775CD93-9DF2-48CB-9F57-1BCA9A46C7FA}"/>
          </ac:spMkLst>
        </pc:spChg>
        <pc:spChg chg="add del">
          <ac:chgData name="Warren" userId="f3c8b0cc7bb9926a" providerId="LiveId" clId="{EFFF6599-F854-453D-9B7C-8EE91AEDBF4E}" dt="2022-08-29T01:35:42.550" v="414" actId="26606"/>
          <ac:spMkLst>
            <pc:docMk/>
            <pc:sldMk cId="80424012" sldId="260"/>
            <ac:spMk id="11" creationId="{E186B68C-84BC-4A6E-99D1-EE87483C1349}"/>
          </ac:spMkLst>
        </pc:spChg>
        <pc:spChg chg="add del">
          <ac:chgData name="Warren" userId="f3c8b0cc7bb9926a" providerId="LiveId" clId="{EFFF6599-F854-453D-9B7C-8EE91AEDBF4E}" dt="2022-08-29T01:35:42.550" v="414" actId="26606"/>
          <ac:spMkLst>
            <pc:docMk/>
            <pc:sldMk cId="80424012" sldId="260"/>
            <ac:spMk id="13" creationId="{6166C6D1-23AC-49C4-BA07-238E4E9F8CEB}"/>
          </ac:spMkLst>
        </pc:spChg>
        <pc:spChg chg="add del">
          <ac:chgData name="Warren" userId="f3c8b0cc7bb9926a" providerId="LiveId" clId="{EFFF6599-F854-453D-9B7C-8EE91AEDBF4E}" dt="2022-08-29T01:35:42.550" v="414" actId="26606"/>
          <ac:spMkLst>
            <pc:docMk/>
            <pc:sldMk cId="80424012" sldId="260"/>
            <ac:spMk id="15" creationId="{33A87B69-D1B1-4DA7-B224-F220FC5235E6}"/>
          </ac:spMkLst>
        </pc:spChg>
        <pc:spChg chg="add del">
          <ac:chgData name="Warren" userId="f3c8b0cc7bb9926a" providerId="LiveId" clId="{EFFF6599-F854-453D-9B7C-8EE91AEDBF4E}" dt="2022-08-29T01:35:42.550" v="414" actId="26606"/>
          <ac:spMkLst>
            <pc:docMk/>
            <pc:sldMk cId="80424012" sldId="260"/>
            <ac:spMk id="17" creationId="{1C091803-41C2-48E0-9228-5148460C7479}"/>
          </ac:spMkLst>
        </pc:spChg>
        <pc:spChg chg="add">
          <ac:chgData name="Warren" userId="f3c8b0cc7bb9926a" providerId="LiveId" clId="{EFFF6599-F854-453D-9B7C-8EE91AEDBF4E}" dt="2022-08-29T01:35:42.550" v="415" actId="26606"/>
          <ac:spMkLst>
            <pc:docMk/>
            <pc:sldMk cId="80424012" sldId="260"/>
            <ac:spMk id="19" creationId="{6166C6D1-23AC-49C4-BA07-238E4E9F8CEB}"/>
          </ac:spMkLst>
        </pc:spChg>
        <pc:spChg chg="add">
          <ac:chgData name="Warren" userId="f3c8b0cc7bb9926a" providerId="LiveId" clId="{EFFF6599-F854-453D-9B7C-8EE91AEDBF4E}" dt="2022-08-29T01:35:42.550" v="415" actId="26606"/>
          <ac:spMkLst>
            <pc:docMk/>
            <pc:sldMk cId="80424012" sldId="260"/>
            <ac:spMk id="20" creationId="{1C091803-41C2-48E0-9228-5148460C7479}"/>
          </ac:spMkLst>
        </pc:spChg>
        <pc:spChg chg="add">
          <ac:chgData name="Warren" userId="f3c8b0cc7bb9926a" providerId="LiveId" clId="{EFFF6599-F854-453D-9B7C-8EE91AEDBF4E}" dt="2022-08-29T01:35:42.550" v="415" actId="26606"/>
          <ac:spMkLst>
            <pc:docMk/>
            <pc:sldMk cId="80424012" sldId="260"/>
            <ac:spMk id="21" creationId="{B775CD93-9DF2-48CB-9F57-1BCA9A46C7FA}"/>
          </ac:spMkLst>
        </pc:spChg>
        <pc:spChg chg="add">
          <ac:chgData name="Warren" userId="f3c8b0cc7bb9926a" providerId="LiveId" clId="{EFFF6599-F854-453D-9B7C-8EE91AEDBF4E}" dt="2022-08-29T01:35:42.550" v="415" actId="26606"/>
          <ac:spMkLst>
            <pc:docMk/>
            <pc:sldMk cId="80424012" sldId="260"/>
            <ac:spMk id="22" creationId="{E186B68C-84BC-4A6E-99D1-EE87483C1349}"/>
          </ac:spMkLst>
        </pc:spChg>
        <pc:picChg chg="add mod">
          <ac:chgData name="Warren" userId="f3c8b0cc7bb9926a" providerId="LiveId" clId="{EFFF6599-F854-453D-9B7C-8EE91AEDBF4E}" dt="2022-08-29T01:35:42.550" v="415" actId="26606"/>
          <ac:picMkLst>
            <pc:docMk/>
            <pc:sldMk cId="80424012" sldId="260"/>
            <ac:picMk id="4" creationId="{78AB8F0C-0A09-54C9-0DF6-5654CF53B68C}"/>
          </ac:picMkLst>
        </pc:picChg>
        <pc:picChg chg="add mod">
          <ac:chgData name="Warren" userId="f3c8b0cc7bb9926a" providerId="LiveId" clId="{EFFF6599-F854-453D-9B7C-8EE91AEDBF4E}" dt="2022-08-29T02:54:52.834" v="2588"/>
          <ac:picMkLst>
            <pc:docMk/>
            <pc:sldMk cId="80424012" sldId="260"/>
            <ac:picMk id="5" creationId="{666FBA39-7EE6-612C-54A9-1C70A124F84A}"/>
          </ac:picMkLst>
        </pc:picChg>
      </pc:sldChg>
      <pc:sldChg chg="addSp delSp modSp new mod modTransition setBg">
        <pc:chgData name="Warren" userId="f3c8b0cc7bb9926a" providerId="LiveId" clId="{EFFF6599-F854-453D-9B7C-8EE91AEDBF4E}" dt="2022-08-29T02:54:52.834" v="2588"/>
        <pc:sldMkLst>
          <pc:docMk/>
          <pc:sldMk cId="324027718" sldId="261"/>
        </pc:sldMkLst>
        <pc:spChg chg="mod">
          <ac:chgData name="Warren" userId="f3c8b0cc7bb9926a" providerId="LiveId" clId="{EFFF6599-F854-453D-9B7C-8EE91AEDBF4E}" dt="2022-08-29T01:47:28.122" v="704" actId="26606"/>
          <ac:spMkLst>
            <pc:docMk/>
            <pc:sldMk cId="324027718" sldId="261"/>
            <ac:spMk id="2" creationId="{B64B88AB-48E2-1802-0B49-0B4A3B4EF594}"/>
          </ac:spMkLst>
        </pc:spChg>
        <pc:spChg chg="mod">
          <ac:chgData name="Warren" userId="f3c8b0cc7bb9926a" providerId="LiveId" clId="{EFFF6599-F854-453D-9B7C-8EE91AEDBF4E}" dt="2022-08-29T01:47:28.122" v="704" actId="26606"/>
          <ac:spMkLst>
            <pc:docMk/>
            <pc:sldMk cId="324027718" sldId="261"/>
            <ac:spMk id="3" creationId="{56D78C00-0965-6AD8-9364-8A96D35B2AFE}"/>
          </ac:spMkLst>
        </pc:spChg>
        <pc:spChg chg="add del">
          <ac:chgData name="Warren" userId="f3c8b0cc7bb9926a" providerId="LiveId" clId="{EFFF6599-F854-453D-9B7C-8EE91AEDBF4E}" dt="2022-08-29T01:47:17.684" v="700" actId="26606"/>
          <ac:spMkLst>
            <pc:docMk/>
            <pc:sldMk cId="324027718" sldId="261"/>
            <ac:spMk id="10" creationId="{A8384FB5-9ADC-4DDC-881B-597D56F5B15D}"/>
          </ac:spMkLst>
        </pc:spChg>
        <pc:spChg chg="add del">
          <ac:chgData name="Warren" userId="f3c8b0cc7bb9926a" providerId="LiveId" clId="{EFFF6599-F854-453D-9B7C-8EE91AEDBF4E}" dt="2022-08-29T01:46:38.029" v="697" actId="26606"/>
          <ac:spMkLst>
            <pc:docMk/>
            <pc:sldMk cId="324027718" sldId="261"/>
            <ac:spMk id="11" creationId="{E18F6E8B-15ED-43C7-94BA-91549A651C73}"/>
          </ac:spMkLst>
        </pc:spChg>
        <pc:spChg chg="add del">
          <ac:chgData name="Warren" userId="f3c8b0cc7bb9926a" providerId="LiveId" clId="{EFFF6599-F854-453D-9B7C-8EE91AEDBF4E}" dt="2022-08-29T01:47:17.684" v="700" actId="26606"/>
          <ac:spMkLst>
            <pc:docMk/>
            <pc:sldMk cId="324027718" sldId="261"/>
            <ac:spMk id="12" creationId="{1199E1B1-A8C0-4FE8-A5A8-1CB41D69F857}"/>
          </ac:spMkLst>
        </pc:spChg>
        <pc:spChg chg="add del">
          <ac:chgData name="Warren" userId="f3c8b0cc7bb9926a" providerId="LiveId" clId="{EFFF6599-F854-453D-9B7C-8EE91AEDBF4E}" dt="2022-08-29T01:47:17.684" v="700" actId="26606"/>
          <ac:spMkLst>
            <pc:docMk/>
            <pc:sldMk cId="324027718" sldId="261"/>
            <ac:spMk id="14" creationId="{84A8DE83-DE75-4B41-9DB4-A7EC0B0DEC0B}"/>
          </ac:spMkLst>
        </pc:spChg>
        <pc:spChg chg="add del">
          <ac:chgData name="Warren" userId="f3c8b0cc7bb9926a" providerId="LiveId" clId="{EFFF6599-F854-453D-9B7C-8EE91AEDBF4E}" dt="2022-08-29T01:47:17.684" v="700" actId="26606"/>
          <ac:spMkLst>
            <pc:docMk/>
            <pc:sldMk cId="324027718" sldId="261"/>
            <ac:spMk id="16" creationId="{A7009A0A-BEF5-4EAC-AF15-E4F9F002E239}"/>
          </ac:spMkLst>
        </pc:spChg>
        <pc:spChg chg="add del">
          <ac:chgData name="Warren" userId="f3c8b0cc7bb9926a" providerId="LiveId" clId="{EFFF6599-F854-453D-9B7C-8EE91AEDBF4E}" dt="2022-08-29T01:46:38.029" v="697" actId="26606"/>
          <ac:spMkLst>
            <pc:docMk/>
            <pc:sldMk cId="324027718" sldId="261"/>
            <ac:spMk id="18" creationId="{B81933D1-5615-42C7-9C0B-4EB7105CCE2D}"/>
          </ac:spMkLst>
        </pc:spChg>
        <pc:spChg chg="add del">
          <ac:chgData name="Warren" userId="f3c8b0cc7bb9926a" providerId="LiveId" clId="{EFFF6599-F854-453D-9B7C-8EE91AEDBF4E}" dt="2022-08-29T01:47:28.122" v="704" actId="26606"/>
          <ac:spMkLst>
            <pc:docMk/>
            <pc:sldMk cId="324027718" sldId="261"/>
            <ac:spMk id="19" creationId="{DBC6133C-0615-4CE4-9132-37E609A9BDFA}"/>
          </ac:spMkLst>
        </pc:spChg>
        <pc:spChg chg="add del">
          <ac:chgData name="Warren" userId="f3c8b0cc7bb9926a" providerId="LiveId" clId="{EFFF6599-F854-453D-9B7C-8EE91AEDBF4E}" dt="2022-08-29T01:46:38.029" v="697" actId="26606"/>
          <ac:spMkLst>
            <pc:docMk/>
            <pc:sldMk cId="324027718" sldId="261"/>
            <ac:spMk id="20" creationId="{B089A89A-1E9C-4761-9DFF-53C275FBF870}"/>
          </ac:spMkLst>
        </pc:spChg>
        <pc:spChg chg="add del">
          <ac:chgData name="Warren" userId="f3c8b0cc7bb9926a" providerId="LiveId" clId="{EFFF6599-F854-453D-9B7C-8EE91AEDBF4E}" dt="2022-08-29T01:47:28.122" v="704" actId="26606"/>
          <ac:spMkLst>
            <pc:docMk/>
            <pc:sldMk cId="324027718" sldId="261"/>
            <ac:spMk id="21" creationId="{169CC832-2974-4E8D-90ED-3E2941BA7336}"/>
          </ac:spMkLst>
        </pc:spChg>
        <pc:spChg chg="add del">
          <ac:chgData name="Warren" userId="f3c8b0cc7bb9926a" providerId="LiveId" clId="{EFFF6599-F854-453D-9B7C-8EE91AEDBF4E}" dt="2022-08-29T01:46:38.029" v="697" actId="26606"/>
          <ac:spMkLst>
            <pc:docMk/>
            <pc:sldMk cId="324027718" sldId="261"/>
            <ac:spMk id="22" creationId="{19C9EAEA-39D0-4B0E-A0EB-51E7B26740B1}"/>
          </ac:spMkLst>
        </pc:spChg>
        <pc:spChg chg="add del">
          <ac:chgData name="Warren" userId="f3c8b0cc7bb9926a" providerId="LiveId" clId="{EFFF6599-F854-453D-9B7C-8EE91AEDBF4E}" dt="2022-08-29T01:47:28.122" v="704" actId="26606"/>
          <ac:spMkLst>
            <pc:docMk/>
            <pc:sldMk cId="324027718" sldId="261"/>
            <ac:spMk id="23" creationId="{55222F96-971A-4F90-B841-6BAB416C7AC1}"/>
          </ac:spMkLst>
        </pc:spChg>
        <pc:spChg chg="add del">
          <ac:chgData name="Warren" userId="f3c8b0cc7bb9926a" providerId="LiveId" clId="{EFFF6599-F854-453D-9B7C-8EE91AEDBF4E}" dt="2022-08-29T01:47:28.122" v="704" actId="26606"/>
          <ac:spMkLst>
            <pc:docMk/>
            <pc:sldMk cId="324027718" sldId="261"/>
            <ac:spMk id="24" creationId="{08980754-6F4B-43C9-B9BE-127B6BED6586}"/>
          </ac:spMkLst>
        </pc:spChg>
        <pc:spChg chg="add del">
          <ac:chgData name="Warren" userId="f3c8b0cc7bb9926a" providerId="LiveId" clId="{EFFF6599-F854-453D-9B7C-8EE91AEDBF4E}" dt="2022-08-29T01:47:28.122" v="704" actId="26606"/>
          <ac:spMkLst>
            <pc:docMk/>
            <pc:sldMk cId="324027718" sldId="261"/>
            <ac:spMk id="25" creationId="{2C1BBA94-3F40-40AA-8BB9-E69E25E537C1}"/>
          </ac:spMkLst>
        </pc:spChg>
        <pc:spChg chg="add">
          <ac:chgData name="Warren" userId="f3c8b0cc7bb9926a" providerId="LiveId" clId="{EFFF6599-F854-453D-9B7C-8EE91AEDBF4E}" dt="2022-08-29T01:47:28.122" v="704" actId="26606"/>
          <ac:spMkLst>
            <pc:docMk/>
            <pc:sldMk cId="324027718" sldId="261"/>
            <ac:spMk id="30" creationId="{A8384FB5-9ADC-4DDC-881B-597D56F5B15D}"/>
          </ac:spMkLst>
        </pc:spChg>
        <pc:spChg chg="add">
          <ac:chgData name="Warren" userId="f3c8b0cc7bb9926a" providerId="LiveId" clId="{EFFF6599-F854-453D-9B7C-8EE91AEDBF4E}" dt="2022-08-29T01:47:28.122" v="704" actId="26606"/>
          <ac:spMkLst>
            <pc:docMk/>
            <pc:sldMk cId="324027718" sldId="261"/>
            <ac:spMk id="32" creationId="{1199E1B1-A8C0-4FE8-A5A8-1CB41D69F857}"/>
          </ac:spMkLst>
        </pc:spChg>
        <pc:spChg chg="add">
          <ac:chgData name="Warren" userId="f3c8b0cc7bb9926a" providerId="LiveId" clId="{EFFF6599-F854-453D-9B7C-8EE91AEDBF4E}" dt="2022-08-29T01:47:28.122" v="704" actId="26606"/>
          <ac:spMkLst>
            <pc:docMk/>
            <pc:sldMk cId="324027718" sldId="261"/>
            <ac:spMk id="34" creationId="{84A8DE83-DE75-4B41-9DB4-A7EC0B0DEC0B}"/>
          </ac:spMkLst>
        </pc:spChg>
        <pc:spChg chg="add">
          <ac:chgData name="Warren" userId="f3c8b0cc7bb9926a" providerId="LiveId" clId="{EFFF6599-F854-453D-9B7C-8EE91AEDBF4E}" dt="2022-08-29T01:47:28.122" v="704" actId="26606"/>
          <ac:spMkLst>
            <pc:docMk/>
            <pc:sldMk cId="324027718" sldId="261"/>
            <ac:spMk id="36" creationId="{A7009A0A-BEF5-4EAC-AF15-E4F9F002E239}"/>
          </ac:spMkLst>
        </pc:spChg>
        <pc:grpChg chg="add del">
          <ac:chgData name="Warren" userId="f3c8b0cc7bb9926a" providerId="LiveId" clId="{EFFF6599-F854-453D-9B7C-8EE91AEDBF4E}" dt="2022-08-29T01:46:38.029" v="697" actId="26606"/>
          <ac:grpSpMkLst>
            <pc:docMk/>
            <pc:sldMk cId="324027718" sldId="261"/>
            <ac:grpSpMk id="13" creationId="{032D8612-31EB-44CF-A1D0-14FD4C705424}"/>
          </ac:grpSpMkLst>
        </pc:grpChg>
        <pc:picChg chg="add mod">
          <ac:chgData name="Warren" userId="f3c8b0cc7bb9926a" providerId="LiveId" clId="{EFFF6599-F854-453D-9B7C-8EE91AEDBF4E}" dt="2022-08-29T02:54:52.834" v="2588"/>
          <ac:picMkLst>
            <pc:docMk/>
            <pc:sldMk cId="324027718" sldId="261"/>
            <ac:picMk id="4" creationId="{D2592F7D-03EC-4D57-29B5-ABE96B7B1CDA}"/>
          </ac:picMkLst>
        </pc:picChg>
        <pc:picChg chg="add mod">
          <ac:chgData name="Warren" userId="f3c8b0cc7bb9926a" providerId="LiveId" clId="{EFFF6599-F854-453D-9B7C-8EE91AEDBF4E}" dt="2022-08-29T01:47:28.122" v="704" actId="26606"/>
          <ac:picMkLst>
            <pc:docMk/>
            <pc:sldMk cId="324027718" sldId="261"/>
            <ac:picMk id="5" creationId="{7F6A4773-C7D3-1830-1FCB-A693CFACF830}"/>
          </ac:picMkLst>
        </pc:picChg>
        <pc:picChg chg="add del mod">
          <ac:chgData name="Warren" userId="f3c8b0cc7bb9926a" providerId="LiveId" clId="{EFFF6599-F854-453D-9B7C-8EE91AEDBF4E}" dt="2022-08-29T01:46:42.908" v="698" actId="478"/>
          <ac:picMkLst>
            <pc:docMk/>
            <pc:sldMk cId="324027718" sldId="261"/>
            <ac:picMk id="6" creationId="{4DF56051-8C05-A92F-5D48-D83A8F957C57}"/>
          </ac:picMkLst>
        </pc:picChg>
        <pc:picChg chg="add mod">
          <ac:chgData name="Warren" userId="f3c8b0cc7bb9926a" providerId="LiveId" clId="{EFFF6599-F854-453D-9B7C-8EE91AEDBF4E}" dt="2022-08-29T01:47:55.932" v="710" actId="1076"/>
          <ac:picMkLst>
            <pc:docMk/>
            <pc:sldMk cId="324027718" sldId="261"/>
            <ac:picMk id="7" creationId="{F5EB4472-353C-F803-FB76-C4B5EEDCC78D}"/>
          </ac:picMkLst>
        </pc:picChg>
      </pc:sldChg>
      <pc:sldChg chg="addSp delSp modSp new mod modTransition setBg">
        <pc:chgData name="Warren" userId="f3c8b0cc7bb9926a" providerId="LiveId" clId="{EFFF6599-F854-453D-9B7C-8EE91AEDBF4E}" dt="2022-08-29T02:54:52.834" v="2588"/>
        <pc:sldMkLst>
          <pc:docMk/>
          <pc:sldMk cId="3843481454" sldId="262"/>
        </pc:sldMkLst>
        <pc:spChg chg="mod ord">
          <ac:chgData name="Warren" userId="f3c8b0cc7bb9926a" providerId="LiveId" clId="{EFFF6599-F854-453D-9B7C-8EE91AEDBF4E}" dt="2022-08-29T01:41:59.372" v="599" actId="26606"/>
          <ac:spMkLst>
            <pc:docMk/>
            <pc:sldMk cId="3843481454" sldId="262"/>
            <ac:spMk id="2" creationId="{A4DAFEBD-F798-C56F-55F1-571A450F2D98}"/>
          </ac:spMkLst>
        </pc:spChg>
        <pc:spChg chg="del">
          <ac:chgData name="Warren" userId="f3c8b0cc7bb9926a" providerId="LiveId" clId="{EFFF6599-F854-453D-9B7C-8EE91AEDBF4E}" dt="2022-08-29T01:39:53.809" v="466"/>
          <ac:spMkLst>
            <pc:docMk/>
            <pc:sldMk cId="3843481454" sldId="262"/>
            <ac:spMk id="3" creationId="{BE00AC88-4F67-4B0E-BAFB-56D7BE1849E6}"/>
          </ac:spMkLst>
        </pc:spChg>
        <pc:spChg chg="add del">
          <ac:chgData name="Warren" userId="f3c8b0cc7bb9926a" providerId="LiveId" clId="{EFFF6599-F854-453D-9B7C-8EE91AEDBF4E}" dt="2022-08-29T01:41:59.372" v="599" actId="26606"/>
          <ac:spMkLst>
            <pc:docMk/>
            <pc:sldMk cId="3843481454" sldId="262"/>
            <ac:spMk id="11" creationId="{53F29798-D584-4792-9B62-3F5F5C36D619}"/>
          </ac:spMkLst>
        </pc:spChg>
        <pc:picChg chg="add mod">
          <ac:chgData name="Warren" userId="f3c8b0cc7bb9926a" providerId="LiveId" clId="{EFFF6599-F854-453D-9B7C-8EE91AEDBF4E}" dt="2022-08-29T02:54:52.834" v="2588"/>
          <ac:picMkLst>
            <pc:docMk/>
            <pc:sldMk cId="3843481454" sldId="262"/>
            <ac:picMk id="3" creationId="{2C343CB2-A52A-CCA8-E435-AA3126840EA4}"/>
          </ac:picMkLst>
        </pc:picChg>
        <pc:picChg chg="add mod">
          <ac:chgData name="Warren" userId="f3c8b0cc7bb9926a" providerId="LiveId" clId="{EFFF6599-F854-453D-9B7C-8EE91AEDBF4E}" dt="2022-08-29T01:41:59.372" v="599" actId="26606"/>
          <ac:picMkLst>
            <pc:docMk/>
            <pc:sldMk cId="3843481454" sldId="262"/>
            <ac:picMk id="5" creationId="{E14EE6C0-9825-FFA0-B8EE-152C9ECD1977}"/>
          </ac:picMkLst>
        </pc:picChg>
        <pc:picChg chg="add mod">
          <ac:chgData name="Warren" userId="f3c8b0cc7bb9926a" providerId="LiveId" clId="{EFFF6599-F854-453D-9B7C-8EE91AEDBF4E}" dt="2022-08-29T01:41:59.372" v="599" actId="26606"/>
          <ac:picMkLst>
            <pc:docMk/>
            <pc:sldMk cId="3843481454" sldId="262"/>
            <ac:picMk id="6" creationId="{C37927AE-0375-5985-94B3-7D45A9D860D7}"/>
          </ac:picMkLst>
        </pc:picChg>
      </pc:sldChg>
      <pc:sldChg chg="addSp delSp modSp new mod modTransition setBg setClrOvrMap">
        <pc:chgData name="Warren" userId="f3c8b0cc7bb9926a" providerId="LiveId" clId="{EFFF6599-F854-453D-9B7C-8EE91AEDBF4E}" dt="2022-08-29T02:54:52.834" v="2588"/>
        <pc:sldMkLst>
          <pc:docMk/>
          <pc:sldMk cId="680269645" sldId="263"/>
        </pc:sldMkLst>
        <pc:spChg chg="mod">
          <ac:chgData name="Warren" userId="f3c8b0cc7bb9926a" providerId="LiveId" clId="{EFFF6599-F854-453D-9B7C-8EE91AEDBF4E}" dt="2022-08-29T01:53:09.132" v="948" actId="26606"/>
          <ac:spMkLst>
            <pc:docMk/>
            <pc:sldMk cId="680269645" sldId="263"/>
            <ac:spMk id="2" creationId="{A1B5D625-FCC3-89D3-6FA0-7BB14FED9BE5}"/>
          </ac:spMkLst>
        </pc:spChg>
        <pc:spChg chg="add del mod ord">
          <ac:chgData name="Warren" userId="f3c8b0cc7bb9926a" providerId="LiveId" clId="{EFFF6599-F854-453D-9B7C-8EE91AEDBF4E}" dt="2022-08-29T01:53:26.420" v="950" actId="1076"/>
          <ac:spMkLst>
            <pc:docMk/>
            <pc:sldMk cId="680269645" sldId="263"/>
            <ac:spMk id="3" creationId="{4387CBDA-EC91-4218-F0B7-8B35C684774E}"/>
          </ac:spMkLst>
        </pc:spChg>
        <pc:spChg chg="add del">
          <ac:chgData name="Warren" userId="f3c8b0cc7bb9926a" providerId="LiveId" clId="{EFFF6599-F854-453D-9B7C-8EE91AEDBF4E}" dt="2022-08-29T01:53:00.522" v="939" actId="26606"/>
          <ac:spMkLst>
            <pc:docMk/>
            <pc:sldMk cId="680269645" sldId="263"/>
            <ac:spMk id="12" creationId="{B775CD93-9DF2-48CB-9F57-1BCA9A46C7FA}"/>
          </ac:spMkLst>
        </pc:spChg>
        <pc:spChg chg="add del">
          <ac:chgData name="Warren" userId="f3c8b0cc7bb9926a" providerId="LiveId" clId="{EFFF6599-F854-453D-9B7C-8EE91AEDBF4E}" dt="2022-08-29T01:53:00.522" v="939" actId="26606"/>
          <ac:spMkLst>
            <pc:docMk/>
            <pc:sldMk cId="680269645" sldId="263"/>
            <ac:spMk id="14" creationId="{E186B68C-84BC-4A6E-99D1-EE87483C1349}"/>
          </ac:spMkLst>
        </pc:spChg>
        <pc:spChg chg="add del">
          <ac:chgData name="Warren" userId="f3c8b0cc7bb9926a" providerId="LiveId" clId="{EFFF6599-F854-453D-9B7C-8EE91AEDBF4E}" dt="2022-08-29T01:53:00.522" v="939" actId="26606"/>
          <ac:spMkLst>
            <pc:docMk/>
            <pc:sldMk cId="680269645" sldId="263"/>
            <ac:spMk id="16" creationId="{6166C6D1-23AC-49C4-BA07-238E4E9F8CEB}"/>
          </ac:spMkLst>
        </pc:spChg>
        <pc:spChg chg="add del">
          <ac:chgData name="Warren" userId="f3c8b0cc7bb9926a" providerId="LiveId" clId="{EFFF6599-F854-453D-9B7C-8EE91AEDBF4E}" dt="2022-08-29T01:53:00.522" v="939" actId="26606"/>
          <ac:spMkLst>
            <pc:docMk/>
            <pc:sldMk cId="680269645" sldId="263"/>
            <ac:spMk id="18" creationId="{1C091803-41C2-48E0-9228-5148460C7479}"/>
          </ac:spMkLst>
        </pc:spChg>
        <pc:spChg chg="add del">
          <ac:chgData name="Warren" userId="f3c8b0cc7bb9926a" providerId="LiveId" clId="{EFFF6599-F854-453D-9B7C-8EE91AEDBF4E}" dt="2022-08-29T01:53:02.206" v="941" actId="26606"/>
          <ac:spMkLst>
            <pc:docMk/>
            <pc:sldMk cId="680269645" sldId="263"/>
            <ac:spMk id="20" creationId="{EE1FC7B4-E4A7-4452-B413-1A623E3A7230}"/>
          </ac:spMkLst>
        </pc:spChg>
        <pc:spChg chg="add del">
          <ac:chgData name="Warren" userId="f3c8b0cc7bb9926a" providerId="LiveId" clId="{EFFF6599-F854-453D-9B7C-8EE91AEDBF4E}" dt="2022-08-29T01:53:02.206" v="941" actId="26606"/>
          <ac:spMkLst>
            <pc:docMk/>
            <pc:sldMk cId="680269645" sldId="263"/>
            <ac:spMk id="21" creationId="{E0709AF0-24F0-4486-B189-BE6386BDB198}"/>
          </ac:spMkLst>
        </pc:spChg>
        <pc:spChg chg="add del">
          <ac:chgData name="Warren" userId="f3c8b0cc7bb9926a" providerId="LiveId" clId="{EFFF6599-F854-453D-9B7C-8EE91AEDBF4E}" dt="2022-08-29T01:53:02.206" v="941" actId="26606"/>
          <ac:spMkLst>
            <pc:docMk/>
            <pc:sldMk cId="680269645" sldId="263"/>
            <ac:spMk id="22" creationId="{FBE3B62F-5853-4A3C-B050-6186351A7176}"/>
          </ac:spMkLst>
        </pc:spChg>
        <pc:spChg chg="add del">
          <ac:chgData name="Warren" userId="f3c8b0cc7bb9926a" providerId="LiveId" clId="{EFFF6599-F854-453D-9B7C-8EE91AEDBF4E}" dt="2022-08-29T01:53:05.085" v="943" actId="26606"/>
          <ac:spMkLst>
            <pc:docMk/>
            <pc:sldMk cId="680269645" sldId="263"/>
            <ac:spMk id="24" creationId="{4038CB10-1F5C-4D54-9DF7-12586DE5B007}"/>
          </ac:spMkLst>
        </pc:spChg>
        <pc:spChg chg="add del">
          <ac:chgData name="Warren" userId="f3c8b0cc7bb9926a" providerId="LiveId" clId="{EFFF6599-F854-453D-9B7C-8EE91AEDBF4E}" dt="2022-08-29T01:53:05.085" v="943" actId="26606"/>
          <ac:spMkLst>
            <pc:docMk/>
            <pc:sldMk cId="680269645" sldId="263"/>
            <ac:spMk id="25" creationId="{36D30126-6314-4A93-B27E-5C66CF781924}"/>
          </ac:spMkLst>
        </pc:spChg>
        <pc:spChg chg="add del">
          <ac:chgData name="Warren" userId="f3c8b0cc7bb9926a" providerId="LiveId" clId="{EFFF6599-F854-453D-9B7C-8EE91AEDBF4E}" dt="2022-08-29T01:53:05.085" v="943" actId="26606"/>
          <ac:spMkLst>
            <pc:docMk/>
            <pc:sldMk cId="680269645" sldId="263"/>
            <ac:spMk id="26" creationId="{73ED6512-6858-4552-B699-9A97FE9A4EA2}"/>
          </ac:spMkLst>
        </pc:spChg>
        <pc:spChg chg="add del">
          <ac:chgData name="Warren" userId="f3c8b0cc7bb9926a" providerId="LiveId" clId="{EFFF6599-F854-453D-9B7C-8EE91AEDBF4E}" dt="2022-08-29T01:53:06.360" v="945" actId="26606"/>
          <ac:spMkLst>
            <pc:docMk/>
            <pc:sldMk cId="680269645" sldId="263"/>
            <ac:spMk id="28" creationId="{6166C6D1-23AC-49C4-BA07-238E4E9F8CEB}"/>
          </ac:spMkLst>
        </pc:spChg>
        <pc:spChg chg="add del">
          <ac:chgData name="Warren" userId="f3c8b0cc7bb9926a" providerId="LiveId" clId="{EFFF6599-F854-453D-9B7C-8EE91AEDBF4E}" dt="2022-08-29T01:53:06.360" v="945" actId="26606"/>
          <ac:spMkLst>
            <pc:docMk/>
            <pc:sldMk cId="680269645" sldId="263"/>
            <ac:spMk id="29" creationId="{1C091803-41C2-48E0-9228-5148460C7479}"/>
          </ac:spMkLst>
        </pc:spChg>
        <pc:spChg chg="add del">
          <ac:chgData name="Warren" userId="f3c8b0cc7bb9926a" providerId="LiveId" clId="{EFFF6599-F854-453D-9B7C-8EE91AEDBF4E}" dt="2022-08-29T01:53:06.360" v="945" actId="26606"/>
          <ac:spMkLst>
            <pc:docMk/>
            <pc:sldMk cId="680269645" sldId="263"/>
            <ac:spMk id="30" creationId="{B775CD93-9DF2-48CB-9F57-1BCA9A46C7FA}"/>
          </ac:spMkLst>
        </pc:spChg>
        <pc:spChg chg="add del">
          <ac:chgData name="Warren" userId="f3c8b0cc7bb9926a" providerId="LiveId" clId="{EFFF6599-F854-453D-9B7C-8EE91AEDBF4E}" dt="2022-08-29T01:53:06.360" v="945" actId="26606"/>
          <ac:spMkLst>
            <pc:docMk/>
            <pc:sldMk cId="680269645" sldId="263"/>
            <ac:spMk id="31" creationId="{E186B68C-84BC-4A6E-99D1-EE87483C1349}"/>
          </ac:spMkLst>
        </pc:spChg>
        <pc:spChg chg="add del">
          <ac:chgData name="Warren" userId="f3c8b0cc7bb9926a" providerId="LiveId" clId="{EFFF6599-F854-453D-9B7C-8EE91AEDBF4E}" dt="2022-08-29T01:53:09.116" v="947" actId="26606"/>
          <ac:spMkLst>
            <pc:docMk/>
            <pc:sldMk cId="680269645" sldId="263"/>
            <ac:spMk id="33" creationId="{66E48AFA-8884-4F68-A44F-D2C1E8609C5A}"/>
          </ac:spMkLst>
        </pc:spChg>
        <pc:spChg chg="add del">
          <ac:chgData name="Warren" userId="f3c8b0cc7bb9926a" providerId="LiveId" clId="{EFFF6599-F854-453D-9B7C-8EE91AEDBF4E}" dt="2022-08-29T01:53:09.116" v="947" actId="26606"/>
          <ac:spMkLst>
            <pc:docMk/>
            <pc:sldMk cId="680269645" sldId="263"/>
            <ac:spMk id="34" creationId="{969D19A6-08CB-498C-93EC-3FFB021FC68A}"/>
          </ac:spMkLst>
        </pc:spChg>
        <pc:spChg chg="add">
          <ac:chgData name="Warren" userId="f3c8b0cc7bb9926a" providerId="LiveId" clId="{EFFF6599-F854-453D-9B7C-8EE91AEDBF4E}" dt="2022-08-29T01:53:09.132" v="948" actId="26606"/>
          <ac:spMkLst>
            <pc:docMk/>
            <pc:sldMk cId="680269645" sldId="263"/>
            <ac:spMk id="36" creationId="{17BDD930-0E65-490A-9CE5-554C357C4428}"/>
          </ac:spMkLst>
        </pc:spChg>
        <pc:spChg chg="add">
          <ac:chgData name="Warren" userId="f3c8b0cc7bb9926a" providerId="LiveId" clId="{EFFF6599-F854-453D-9B7C-8EE91AEDBF4E}" dt="2022-08-29T01:53:09.132" v="948" actId="26606"/>
          <ac:spMkLst>
            <pc:docMk/>
            <pc:sldMk cId="680269645" sldId="263"/>
            <ac:spMk id="37" creationId="{3A912C67-99A1-4956-8F68-1846C21771E8}"/>
          </ac:spMkLst>
        </pc:spChg>
        <pc:grpChg chg="add">
          <ac:chgData name="Warren" userId="f3c8b0cc7bb9926a" providerId="LiveId" clId="{EFFF6599-F854-453D-9B7C-8EE91AEDBF4E}" dt="2022-08-29T01:53:09.132" v="948" actId="26606"/>
          <ac:grpSpMkLst>
            <pc:docMk/>
            <pc:sldMk cId="680269645" sldId="263"/>
            <ac:grpSpMk id="38" creationId="{569E5994-073E-4708-B3E6-43BFED0CEB4C}"/>
          </ac:grpSpMkLst>
        </pc:grpChg>
        <pc:grpChg chg="add">
          <ac:chgData name="Warren" userId="f3c8b0cc7bb9926a" providerId="LiveId" clId="{EFFF6599-F854-453D-9B7C-8EE91AEDBF4E}" dt="2022-08-29T01:53:09.132" v="948" actId="26606"/>
          <ac:grpSpMkLst>
            <pc:docMk/>
            <pc:sldMk cId="680269645" sldId="263"/>
            <ac:grpSpMk id="41" creationId="{DD81D498-EAA8-40F3-8230-AE4DEDA3830D}"/>
          </ac:grpSpMkLst>
        </pc:grpChg>
        <pc:picChg chg="add mod">
          <ac:chgData name="Warren" userId="f3c8b0cc7bb9926a" providerId="LiveId" clId="{EFFF6599-F854-453D-9B7C-8EE91AEDBF4E}" dt="2022-08-29T02:54:52.834" v="2588"/>
          <ac:picMkLst>
            <pc:docMk/>
            <pc:sldMk cId="680269645" sldId="263"/>
            <ac:picMk id="4" creationId="{A604606D-63AB-06B5-4A1E-0C957DADD126}"/>
          </ac:picMkLst>
        </pc:picChg>
        <pc:picChg chg="add del mod">
          <ac:chgData name="Warren" userId="f3c8b0cc7bb9926a" providerId="LiveId" clId="{EFFF6599-F854-453D-9B7C-8EE91AEDBF4E}" dt="2022-08-29T01:51:22.606" v="719"/>
          <ac:picMkLst>
            <pc:docMk/>
            <pc:sldMk cId="680269645" sldId="263"/>
            <ac:picMk id="5" creationId="{8DE07A25-369E-7693-B3A1-D6F667025EE6}"/>
          </ac:picMkLst>
        </pc:picChg>
        <pc:picChg chg="add mod">
          <ac:chgData name="Warren" userId="f3c8b0cc7bb9926a" providerId="LiveId" clId="{EFFF6599-F854-453D-9B7C-8EE91AEDBF4E}" dt="2022-08-29T01:53:38.014" v="952" actId="14100"/>
          <ac:picMkLst>
            <pc:docMk/>
            <pc:sldMk cId="680269645" sldId="263"/>
            <ac:picMk id="7" creationId="{69D283CA-452F-D4A4-32E4-D7AFD024D353}"/>
          </ac:picMkLst>
        </pc:picChg>
        <pc:picChg chg="add mod">
          <ac:chgData name="Warren" userId="f3c8b0cc7bb9926a" providerId="LiveId" clId="{EFFF6599-F854-453D-9B7C-8EE91AEDBF4E}" dt="2022-08-29T01:53:47.860" v="953"/>
          <ac:picMkLst>
            <pc:docMk/>
            <pc:sldMk cId="680269645" sldId="263"/>
            <ac:picMk id="8" creationId="{653AA872-ECA6-26CB-1B70-B00F96391907}"/>
          </ac:picMkLst>
        </pc:picChg>
      </pc:sldChg>
      <pc:sldChg chg="addSp delSp modSp new mod modTransition setBg">
        <pc:chgData name="Warren" userId="f3c8b0cc7bb9926a" providerId="LiveId" clId="{EFFF6599-F854-453D-9B7C-8EE91AEDBF4E}" dt="2022-08-29T02:54:52.834" v="2588"/>
        <pc:sldMkLst>
          <pc:docMk/>
          <pc:sldMk cId="1637903053" sldId="264"/>
        </pc:sldMkLst>
        <pc:spChg chg="mod">
          <ac:chgData name="Warren" userId="f3c8b0cc7bb9926a" providerId="LiveId" clId="{EFFF6599-F854-453D-9B7C-8EE91AEDBF4E}" dt="2022-08-29T01:57:21.033" v="1157" actId="26606"/>
          <ac:spMkLst>
            <pc:docMk/>
            <pc:sldMk cId="1637903053" sldId="264"/>
            <ac:spMk id="2" creationId="{B13DF2A4-B37A-D9C5-B3F8-79C5E3817A0B}"/>
          </ac:spMkLst>
        </pc:spChg>
        <pc:spChg chg="mod">
          <ac:chgData name="Warren" userId="f3c8b0cc7bb9926a" providerId="LiveId" clId="{EFFF6599-F854-453D-9B7C-8EE91AEDBF4E}" dt="2022-08-29T01:57:21.033" v="1157" actId="26606"/>
          <ac:spMkLst>
            <pc:docMk/>
            <pc:sldMk cId="1637903053" sldId="264"/>
            <ac:spMk id="3" creationId="{F0A13A07-2629-031B-FA40-CBA9C7C8FE7C}"/>
          </ac:spMkLst>
        </pc:spChg>
        <pc:spChg chg="add del">
          <ac:chgData name="Warren" userId="f3c8b0cc7bb9926a" providerId="LiveId" clId="{EFFF6599-F854-453D-9B7C-8EE91AEDBF4E}" dt="2022-08-29T01:57:17.252" v="1154" actId="26606"/>
          <ac:spMkLst>
            <pc:docMk/>
            <pc:sldMk cId="1637903053" sldId="264"/>
            <ac:spMk id="10" creationId="{17BDD930-0E65-490A-9CE5-554C357C4428}"/>
          </ac:spMkLst>
        </pc:spChg>
        <pc:spChg chg="add del">
          <ac:chgData name="Warren" userId="f3c8b0cc7bb9926a" providerId="LiveId" clId="{EFFF6599-F854-453D-9B7C-8EE91AEDBF4E}" dt="2022-08-29T01:57:17.252" v="1154" actId="26606"/>
          <ac:spMkLst>
            <pc:docMk/>
            <pc:sldMk cId="1637903053" sldId="264"/>
            <ac:spMk id="12" creationId="{3A912C67-99A1-4956-8F68-1846C21771E8}"/>
          </ac:spMkLst>
        </pc:spChg>
        <pc:spChg chg="add del">
          <ac:chgData name="Warren" userId="f3c8b0cc7bb9926a" providerId="LiveId" clId="{EFFF6599-F854-453D-9B7C-8EE91AEDBF4E}" dt="2022-08-29T01:57:21.033" v="1156" actId="26606"/>
          <ac:spMkLst>
            <pc:docMk/>
            <pc:sldMk cId="1637903053" sldId="264"/>
            <ac:spMk id="26" creationId="{A8384FB5-9ADC-4DDC-881B-597D56F5B15D}"/>
          </ac:spMkLst>
        </pc:spChg>
        <pc:spChg chg="add del">
          <ac:chgData name="Warren" userId="f3c8b0cc7bb9926a" providerId="LiveId" clId="{EFFF6599-F854-453D-9B7C-8EE91AEDBF4E}" dt="2022-08-29T01:57:21.033" v="1156" actId="26606"/>
          <ac:spMkLst>
            <pc:docMk/>
            <pc:sldMk cId="1637903053" sldId="264"/>
            <ac:spMk id="27" creationId="{1199E1B1-A8C0-4FE8-A5A8-1CB41D69F857}"/>
          </ac:spMkLst>
        </pc:spChg>
        <pc:spChg chg="add del">
          <ac:chgData name="Warren" userId="f3c8b0cc7bb9926a" providerId="LiveId" clId="{EFFF6599-F854-453D-9B7C-8EE91AEDBF4E}" dt="2022-08-29T01:57:21.033" v="1156" actId="26606"/>
          <ac:spMkLst>
            <pc:docMk/>
            <pc:sldMk cId="1637903053" sldId="264"/>
            <ac:spMk id="28" creationId="{84A8DE83-DE75-4B41-9DB4-A7EC0B0DEC0B}"/>
          </ac:spMkLst>
        </pc:spChg>
        <pc:spChg chg="add del">
          <ac:chgData name="Warren" userId="f3c8b0cc7bb9926a" providerId="LiveId" clId="{EFFF6599-F854-453D-9B7C-8EE91AEDBF4E}" dt="2022-08-29T01:57:21.033" v="1156" actId="26606"/>
          <ac:spMkLst>
            <pc:docMk/>
            <pc:sldMk cId="1637903053" sldId="264"/>
            <ac:spMk id="29" creationId="{A7009A0A-BEF5-4EAC-AF15-E4F9F002E239}"/>
          </ac:spMkLst>
        </pc:spChg>
        <pc:spChg chg="add">
          <ac:chgData name="Warren" userId="f3c8b0cc7bb9926a" providerId="LiveId" clId="{EFFF6599-F854-453D-9B7C-8EE91AEDBF4E}" dt="2022-08-29T01:57:21.033" v="1157" actId="26606"/>
          <ac:spMkLst>
            <pc:docMk/>
            <pc:sldMk cId="1637903053" sldId="264"/>
            <ac:spMk id="31" creationId="{ACBE1851-2230-47A9-B000-CE9046EA61B9}"/>
          </ac:spMkLst>
        </pc:spChg>
        <pc:grpChg chg="add del">
          <ac:chgData name="Warren" userId="f3c8b0cc7bb9926a" providerId="LiveId" clId="{EFFF6599-F854-453D-9B7C-8EE91AEDBF4E}" dt="2022-08-29T01:57:17.252" v="1154" actId="26606"/>
          <ac:grpSpMkLst>
            <pc:docMk/>
            <pc:sldMk cId="1637903053" sldId="264"/>
            <ac:grpSpMk id="14" creationId="{569E5994-073E-4708-B3E6-43BFED0CEB4C}"/>
          </ac:grpSpMkLst>
        </pc:grpChg>
        <pc:grpChg chg="add del">
          <ac:chgData name="Warren" userId="f3c8b0cc7bb9926a" providerId="LiveId" clId="{EFFF6599-F854-453D-9B7C-8EE91AEDBF4E}" dt="2022-08-29T01:57:17.252" v="1154" actId="26606"/>
          <ac:grpSpMkLst>
            <pc:docMk/>
            <pc:sldMk cId="1637903053" sldId="264"/>
            <ac:grpSpMk id="20" creationId="{DD81D498-EAA8-40F3-8230-AE4DEDA3830D}"/>
          </ac:grpSpMkLst>
        </pc:grpChg>
        <pc:picChg chg="add mod">
          <ac:chgData name="Warren" userId="f3c8b0cc7bb9926a" providerId="LiveId" clId="{EFFF6599-F854-453D-9B7C-8EE91AEDBF4E}" dt="2022-08-29T02:54:52.834" v="2588"/>
          <ac:picMkLst>
            <pc:docMk/>
            <pc:sldMk cId="1637903053" sldId="264"/>
            <ac:picMk id="4" creationId="{DB5C8A27-90D3-0EA7-CDCF-707D9A01FB9D}"/>
          </ac:picMkLst>
        </pc:picChg>
        <pc:picChg chg="add mod">
          <ac:chgData name="Warren" userId="f3c8b0cc7bb9926a" providerId="LiveId" clId="{EFFF6599-F854-453D-9B7C-8EE91AEDBF4E}" dt="2022-08-29T01:57:59.554" v="1164" actId="1076"/>
          <ac:picMkLst>
            <pc:docMk/>
            <pc:sldMk cId="1637903053" sldId="264"/>
            <ac:picMk id="5" creationId="{8083A9CC-84E3-AB18-C84C-093BA481DA96}"/>
          </ac:picMkLst>
        </pc:picChg>
        <pc:picChg chg="add mod">
          <ac:chgData name="Warren" userId="f3c8b0cc7bb9926a" providerId="LiveId" clId="{EFFF6599-F854-453D-9B7C-8EE91AEDBF4E}" dt="2022-08-29T01:57:39.044" v="1160" actId="1076"/>
          <ac:picMkLst>
            <pc:docMk/>
            <pc:sldMk cId="1637903053" sldId="264"/>
            <ac:picMk id="6" creationId="{09F212D4-48D5-FDD1-BF83-9D68CFCE7A3D}"/>
          </ac:picMkLst>
        </pc:picChg>
        <pc:cxnChg chg="add">
          <ac:chgData name="Warren" userId="f3c8b0cc7bb9926a" providerId="LiveId" clId="{EFFF6599-F854-453D-9B7C-8EE91AEDBF4E}" dt="2022-08-29T01:57:21.033" v="1157" actId="26606"/>
          <ac:cxnSpMkLst>
            <pc:docMk/>
            <pc:sldMk cId="1637903053" sldId="264"/>
            <ac:cxnSpMk id="32" creationId="{23B93832-6514-44F4-849B-5EE2C8A2337D}"/>
          </ac:cxnSpMkLst>
        </pc:cxnChg>
      </pc:sldChg>
      <pc:sldChg chg="addSp delSp modSp new mod modTransition setBg">
        <pc:chgData name="Warren" userId="f3c8b0cc7bb9926a" providerId="LiveId" clId="{EFFF6599-F854-453D-9B7C-8EE91AEDBF4E}" dt="2022-08-29T02:54:52.834" v="2588"/>
        <pc:sldMkLst>
          <pc:docMk/>
          <pc:sldMk cId="3484297659" sldId="265"/>
        </pc:sldMkLst>
        <pc:spChg chg="mod">
          <ac:chgData name="Warren" userId="f3c8b0cc7bb9926a" providerId="LiveId" clId="{EFFF6599-F854-453D-9B7C-8EE91AEDBF4E}" dt="2022-08-29T02:04:47.554" v="1414" actId="26606"/>
          <ac:spMkLst>
            <pc:docMk/>
            <pc:sldMk cId="3484297659" sldId="265"/>
            <ac:spMk id="2" creationId="{A7FCF16D-C8CB-D908-63D0-8C8EE08BE528}"/>
          </ac:spMkLst>
        </pc:spChg>
        <pc:spChg chg="mod">
          <ac:chgData name="Warren" userId="f3c8b0cc7bb9926a" providerId="LiveId" clId="{EFFF6599-F854-453D-9B7C-8EE91AEDBF4E}" dt="2022-08-29T02:08:18.040" v="1441" actId="1076"/>
          <ac:spMkLst>
            <pc:docMk/>
            <pc:sldMk cId="3484297659" sldId="265"/>
            <ac:spMk id="3" creationId="{3BC0A125-9C70-A0A8-DFA5-063F2B0D101C}"/>
          </ac:spMkLst>
        </pc:spChg>
        <pc:spChg chg="add del">
          <ac:chgData name="Warren" userId="f3c8b0cc7bb9926a" providerId="LiveId" clId="{EFFF6599-F854-453D-9B7C-8EE91AEDBF4E}" dt="2022-08-29T02:04:47.554" v="1413" actId="26606"/>
          <ac:spMkLst>
            <pc:docMk/>
            <pc:sldMk cId="3484297659" sldId="265"/>
            <ac:spMk id="10" creationId="{32AEEBC8-9D30-42EF-95F2-386C2653FBF0}"/>
          </ac:spMkLst>
        </pc:spChg>
        <pc:spChg chg="add del">
          <ac:chgData name="Warren" userId="f3c8b0cc7bb9926a" providerId="LiveId" clId="{EFFF6599-F854-453D-9B7C-8EE91AEDBF4E}" dt="2022-08-29T02:04:47.554" v="1413" actId="26606"/>
          <ac:spMkLst>
            <pc:docMk/>
            <pc:sldMk cId="3484297659" sldId="265"/>
            <ac:spMk id="12" creationId="{3529E97A-97C3-40EA-8A04-5C02398D568F}"/>
          </ac:spMkLst>
        </pc:spChg>
        <pc:spChg chg="add del">
          <ac:chgData name="Warren" userId="f3c8b0cc7bb9926a" providerId="LiveId" clId="{EFFF6599-F854-453D-9B7C-8EE91AEDBF4E}" dt="2022-08-29T02:04:47.554" v="1413" actId="26606"/>
          <ac:spMkLst>
            <pc:docMk/>
            <pc:sldMk cId="3484297659" sldId="265"/>
            <ac:spMk id="14" creationId="{59FA8C2E-A5A7-4490-927A-7CD58343EDBB}"/>
          </ac:spMkLst>
        </pc:spChg>
        <pc:spChg chg="add">
          <ac:chgData name="Warren" userId="f3c8b0cc7bb9926a" providerId="LiveId" clId="{EFFF6599-F854-453D-9B7C-8EE91AEDBF4E}" dt="2022-08-29T02:04:47.554" v="1414" actId="26606"/>
          <ac:spMkLst>
            <pc:docMk/>
            <pc:sldMk cId="3484297659" sldId="265"/>
            <ac:spMk id="16" creationId="{E6995CE5-F890-4ABA-82A2-26507CE8D2A3}"/>
          </ac:spMkLst>
        </pc:spChg>
        <pc:spChg chg="add">
          <ac:chgData name="Warren" userId="f3c8b0cc7bb9926a" providerId="LiveId" clId="{EFFF6599-F854-453D-9B7C-8EE91AEDBF4E}" dt="2022-08-29T02:04:47.554" v="1414" actId="26606"/>
          <ac:spMkLst>
            <pc:docMk/>
            <pc:sldMk cId="3484297659" sldId="265"/>
            <ac:spMk id="17" creationId="{058A14AF-9FB5-4CC7-BA35-E8E85D3EDF0E}"/>
          </ac:spMkLst>
        </pc:spChg>
        <pc:spChg chg="add">
          <ac:chgData name="Warren" userId="f3c8b0cc7bb9926a" providerId="LiveId" clId="{EFFF6599-F854-453D-9B7C-8EE91AEDBF4E}" dt="2022-08-29T02:04:47.554" v="1414" actId="26606"/>
          <ac:spMkLst>
            <pc:docMk/>
            <pc:sldMk cId="3484297659" sldId="265"/>
            <ac:spMk id="18" creationId="{3A9A4357-BD1D-4622-A4FE-766E6AB8DE84}"/>
          </ac:spMkLst>
        </pc:spChg>
        <pc:spChg chg="add">
          <ac:chgData name="Warren" userId="f3c8b0cc7bb9926a" providerId="LiveId" clId="{EFFF6599-F854-453D-9B7C-8EE91AEDBF4E}" dt="2022-08-29T02:04:47.554" v="1414" actId="26606"/>
          <ac:spMkLst>
            <pc:docMk/>
            <pc:sldMk cId="3484297659" sldId="265"/>
            <ac:spMk id="19" creationId="{E659831F-0D9A-4C63-9EBB-8435B85A440F}"/>
          </ac:spMkLst>
        </pc:spChg>
        <pc:picChg chg="add mod">
          <ac:chgData name="Warren" userId="f3c8b0cc7bb9926a" providerId="LiveId" clId="{EFFF6599-F854-453D-9B7C-8EE91AEDBF4E}" dt="2022-08-29T02:54:52.834" v="2588"/>
          <ac:picMkLst>
            <pc:docMk/>
            <pc:sldMk cId="3484297659" sldId="265"/>
            <ac:picMk id="4" creationId="{1920C619-CA98-F471-ED0B-C7652FB38A0D}"/>
          </ac:picMkLst>
        </pc:picChg>
        <pc:picChg chg="add del mod">
          <ac:chgData name="Warren" userId="f3c8b0cc7bb9926a" providerId="LiveId" clId="{EFFF6599-F854-453D-9B7C-8EE91AEDBF4E}" dt="2022-08-29T02:06:08.627" v="1425" actId="478"/>
          <ac:picMkLst>
            <pc:docMk/>
            <pc:sldMk cId="3484297659" sldId="265"/>
            <ac:picMk id="5" creationId="{D2108912-C25F-4D6F-3210-4219F1B0AC99}"/>
          </ac:picMkLst>
        </pc:picChg>
        <pc:picChg chg="add del mod">
          <ac:chgData name="Warren" userId="f3c8b0cc7bb9926a" providerId="LiveId" clId="{EFFF6599-F854-453D-9B7C-8EE91AEDBF4E}" dt="2022-08-29T02:06:26.346" v="1428" actId="478"/>
          <ac:picMkLst>
            <pc:docMk/>
            <pc:sldMk cId="3484297659" sldId="265"/>
            <ac:picMk id="7" creationId="{01C97352-1632-BC41-66E9-62B730972963}"/>
          </ac:picMkLst>
        </pc:picChg>
        <pc:picChg chg="add mod">
          <ac:chgData name="Warren" userId="f3c8b0cc7bb9926a" providerId="LiveId" clId="{EFFF6599-F854-453D-9B7C-8EE91AEDBF4E}" dt="2022-08-29T02:08:23.871" v="1442" actId="1076"/>
          <ac:picMkLst>
            <pc:docMk/>
            <pc:sldMk cId="3484297659" sldId="265"/>
            <ac:picMk id="9" creationId="{084CB09C-8423-AF36-A091-BD36D891F27F}"/>
          </ac:picMkLst>
        </pc:picChg>
        <pc:picChg chg="add del mod">
          <ac:chgData name="Warren" userId="f3c8b0cc7bb9926a" providerId="LiveId" clId="{EFFF6599-F854-453D-9B7C-8EE91AEDBF4E}" dt="2022-08-29T02:08:26.460" v="1443" actId="478"/>
          <ac:picMkLst>
            <pc:docMk/>
            <pc:sldMk cId="3484297659" sldId="265"/>
            <ac:picMk id="11" creationId="{125CAD0D-FC26-3F6D-7C6D-2340CAD58B5B}"/>
          </ac:picMkLst>
        </pc:picChg>
        <pc:picChg chg="add mod">
          <ac:chgData name="Warren" userId="f3c8b0cc7bb9926a" providerId="LiveId" clId="{EFFF6599-F854-453D-9B7C-8EE91AEDBF4E}" dt="2022-08-29T02:08:47.587" v="1445" actId="1076"/>
          <ac:picMkLst>
            <pc:docMk/>
            <pc:sldMk cId="3484297659" sldId="265"/>
            <ac:picMk id="13" creationId="{2637F548-CD06-27D8-8909-6CAD34E302D2}"/>
          </ac:picMkLst>
        </pc:picChg>
      </pc:sldChg>
      <pc:sldChg chg="addSp delSp modSp new mod modTransition setBg">
        <pc:chgData name="Warren" userId="f3c8b0cc7bb9926a" providerId="LiveId" clId="{EFFF6599-F854-453D-9B7C-8EE91AEDBF4E}" dt="2022-08-29T02:54:52.834" v="2588"/>
        <pc:sldMkLst>
          <pc:docMk/>
          <pc:sldMk cId="3483288461" sldId="266"/>
        </pc:sldMkLst>
        <pc:spChg chg="mod">
          <ac:chgData name="Warren" userId="f3c8b0cc7bb9926a" providerId="LiveId" clId="{EFFF6599-F854-453D-9B7C-8EE91AEDBF4E}" dt="2022-08-29T02:16:29.555" v="1890" actId="26606"/>
          <ac:spMkLst>
            <pc:docMk/>
            <pc:sldMk cId="3483288461" sldId="266"/>
            <ac:spMk id="2" creationId="{C9C066EF-14D9-4D9D-4E06-030DC01972D8}"/>
          </ac:spMkLst>
        </pc:spChg>
        <pc:spChg chg="mod">
          <ac:chgData name="Warren" userId="f3c8b0cc7bb9926a" providerId="LiveId" clId="{EFFF6599-F854-453D-9B7C-8EE91AEDBF4E}" dt="2022-08-29T02:16:41.180" v="1910" actId="20577"/>
          <ac:spMkLst>
            <pc:docMk/>
            <pc:sldMk cId="3483288461" sldId="266"/>
            <ac:spMk id="3" creationId="{8BBD421E-99A3-E5EA-C24D-4A2DB10ABBF8}"/>
          </ac:spMkLst>
        </pc:spChg>
        <pc:spChg chg="add del">
          <ac:chgData name="Warren" userId="f3c8b0cc7bb9926a" providerId="LiveId" clId="{EFFF6599-F854-453D-9B7C-8EE91AEDBF4E}" dt="2022-08-29T02:16:29.555" v="1890" actId="26606"/>
          <ac:spMkLst>
            <pc:docMk/>
            <pc:sldMk cId="3483288461" sldId="266"/>
            <ac:spMk id="10" creationId="{59A309A7-1751-4ABE-A3C1-EEC40366AD89}"/>
          </ac:spMkLst>
        </pc:spChg>
        <pc:spChg chg="add del">
          <ac:chgData name="Warren" userId="f3c8b0cc7bb9926a" providerId="LiveId" clId="{EFFF6599-F854-453D-9B7C-8EE91AEDBF4E}" dt="2022-08-29T02:16:29.555" v="1890" actId="26606"/>
          <ac:spMkLst>
            <pc:docMk/>
            <pc:sldMk cId="3483288461" sldId="266"/>
            <ac:spMk id="12" creationId="{967D8EB6-EAE1-4F9C-B398-83321E287204}"/>
          </ac:spMkLst>
        </pc:spChg>
        <pc:spChg chg="add">
          <ac:chgData name="Warren" userId="f3c8b0cc7bb9926a" providerId="LiveId" clId="{EFFF6599-F854-453D-9B7C-8EE91AEDBF4E}" dt="2022-08-29T02:16:29.555" v="1890" actId="26606"/>
          <ac:spMkLst>
            <pc:docMk/>
            <pc:sldMk cId="3483288461" sldId="266"/>
            <ac:spMk id="17" creationId="{91F32EBA-ED97-466E-8CFA-8382584155D0}"/>
          </ac:spMkLst>
        </pc:spChg>
        <pc:spChg chg="add">
          <ac:chgData name="Warren" userId="f3c8b0cc7bb9926a" providerId="LiveId" clId="{EFFF6599-F854-453D-9B7C-8EE91AEDBF4E}" dt="2022-08-29T02:16:29.555" v="1890" actId="26606"/>
          <ac:spMkLst>
            <pc:docMk/>
            <pc:sldMk cId="3483288461" sldId="266"/>
            <ac:spMk id="19" creationId="{62A38935-BB53-4DF7-A56E-48DD25B685D7}"/>
          </ac:spMkLst>
        </pc:spChg>
        <pc:picChg chg="add mod">
          <ac:chgData name="Warren" userId="f3c8b0cc7bb9926a" providerId="LiveId" clId="{EFFF6599-F854-453D-9B7C-8EE91AEDBF4E}" dt="2022-08-29T02:54:52.834" v="2588"/>
          <ac:picMkLst>
            <pc:docMk/>
            <pc:sldMk cId="3483288461" sldId="266"/>
            <ac:picMk id="4" creationId="{2C32EC14-F423-55BF-58BE-44697BE0A771}"/>
          </ac:picMkLst>
        </pc:picChg>
        <pc:picChg chg="add mod">
          <ac:chgData name="Warren" userId="f3c8b0cc7bb9926a" providerId="LiveId" clId="{EFFF6599-F854-453D-9B7C-8EE91AEDBF4E}" dt="2022-08-29T02:16:29.555" v="1890" actId="26606"/>
          <ac:picMkLst>
            <pc:docMk/>
            <pc:sldMk cId="3483288461" sldId="266"/>
            <ac:picMk id="7" creationId="{2E8A9AA3-25AB-F728-3971-6D78E7A4F168}"/>
          </ac:picMkLst>
        </pc:picChg>
      </pc:sldChg>
      <pc:sldChg chg="addSp delSp modSp new mod ord modTransition setBg">
        <pc:chgData name="Warren" userId="f3c8b0cc7bb9926a" providerId="LiveId" clId="{EFFF6599-F854-453D-9B7C-8EE91AEDBF4E}" dt="2022-08-29T02:54:52.834" v="2588"/>
        <pc:sldMkLst>
          <pc:docMk/>
          <pc:sldMk cId="3872973868" sldId="267"/>
        </pc:sldMkLst>
        <pc:spChg chg="mod">
          <ac:chgData name="Warren" userId="f3c8b0cc7bb9926a" providerId="LiveId" clId="{EFFF6599-F854-453D-9B7C-8EE91AEDBF4E}" dt="2022-08-29T02:14:03.208" v="1871" actId="26606"/>
          <ac:spMkLst>
            <pc:docMk/>
            <pc:sldMk cId="3872973868" sldId="267"/>
            <ac:spMk id="2" creationId="{987C1BB9-5957-7031-478E-A1B63810D504}"/>
          </ac:spMkLst>
        </pc:spChg>
        <pc:spChg chg="mod">
          <ac:chgData name="Warren" userId="f3c8b0cc7bb9926a" providerId="LiveId" clId="{EFFF6599-F854-453D-9B7C-8EE91AEDBF4E}" dt="2022-08-29T02:15:07.936" v="1882" actId="255"/>
          <ac:spMkLst>
            <pc:docMk/>
            <pc:sldMk cId="3872973868" sldId="267"/>
            <ac:spMk id="3" creationId="{507620DB-5B8D-3E18-9109-EE40802A23D9}"/>
          </ac:spMkLst>
        </pc:spChg>
        <pc:spChg chg="add">
          <ac:chgData name="Warren" userId="f3c8b0cc7bb9926a" providerId="LiveId" clId="{EFFF6599-F854-453D-9B7C-8EE91AEDBF4E}" dt="2022-08-29T02:14:03.208" v="1871" actId="26606"/>
          <ac:spMkLst>
            <pc:docMk/>
            <pc:sldMk cId="3872973868" sldId="267"/>
            <ac:spMk id="12" creationId="{59A309A7-1751-4ABE-A3C1-EEC40366AD89}"/>
          </ac:spMkLst>
        </pc:spChg>
        <pc:spChg chg="add">
          <ac:chgData name="Warren" userId="f3c8b0cc7bb9926a" providerId="LiveId" clId="{EFFF6599-F854-453D-9B7C-8EE91AEDBF4E}" dt="2022-08-29T02:14:03.208" v="1871" actId="26606"/>
          <ac:spMkLst>
            <pc:docMk/>
            <pc:sldMk cId="3872973868" sldId="267"/>
            <ac:spMk id="14" creationId="{967D8EB6-EAE1-4F9C-B398-83321E287204}"/>
          </ac:spMkLst>
        </pc:spChg>
        <pc:picChg chg="add mod">
          <ac:chgData name="Warren" userId="f3c8b0cc7bb9926a" providerId="LiveId" clId="{EFFF6599-F854-453D-9B7C-8EE91AEDBF4E}" dt="2022-08-29T02:54:52.834" v="2588"/>
          <ac:picMkLst>
            <pc:docMk/>
            <pc:sldMk cId="3872973868" sldId="267"/>
            <ac:picMk id="4" creationId="{D7CF8A98-BE4F-A54C-B0CB-A5C6254CC25E}"/>
          </ac:picMkLst>
        </pc:picChg>
        <pc:picChg chg="add del mod">
          <ac:chgData name="Warren" userId="f3c8b0cc7bb9926a" providerId="LiveId" clId="{EFFF6599-F854-453D-9B7C-8EE91AEDBF4E}" dt="2022-08-29T02:13:26.621" v="1869" actId="478"/>
          <ac:picMkLst>
            <pc:docMk/>
            <pc:sldMk cId="3872973868" sldId="267"/>
            <ac:picMk id="5" creationId="{2AC47DC5-0F2E-BF92-E346-02D0B524F1BE}"/>
          </ac:picMkLst>
        </pc:picChg>
        <pc:picChg chg="add mod">
          <ac:chgData name="Warren" userId="f3c8b0cc7bb9926a" providerId="LiveId" clId="{EFFF6599-F854-453D-9B7C-8EE91AEDBF4E}" dt="2022-08-29T02:14:43.422" v="1875" actId="1076"/>
          <ac:picMkLst>
            <pc:docMk/>
            <pc:sldMk cId="3872973868" sldId="267"/>
            <ac:picMk id="7" creationId="{14234876-1DA2-028F-4132-75CA23A641DA}"/>
          </ac:picMkLst>
        </pc:picChg>
        <pc:picChg chg="add mod">
          <ac:chgData name="Warren" userId="f3c8b0cc7bb9926a" providerId="LiveId" clId="{EFFF6599-F854-453D-9B7C-8EE91AEDBF4E}" dt="2022-08-29T02:15:38.152" v="1886" actId="1076"/>
          <ac:picMkLst>
            <pc:docMk/>
            <pc:sldMk cId="3872973868" sldId="267"/>
            <ac:picMk id="8" creationId="{73EDC694-4272-949F-E60A-B77477DCD3B3}"/>
          </ac:picMkLst>
        </pc:picChg>
      </pc:sldChg>
      <pc:sldChg chg="addSp delSp modSp new mod modTransition setBg modClrScheme chgLayout">
        <pc:chgData name="Warren" userId="f3c8b0cc7bb9926a" providerId="LiveId" clId="{EFFF6599-F854-453D-9B7C-8EE91AEDBF4E}" dt="2022-08-29T02:54:52.834" v="2588"/>
        <pc:sldMkLst>
          <pc:docMk/>
          <pc:sldMk cId="1437424336" sldId="268"/>
        </pc:sldMkLst>
        <pc:spChg chg="del mod ord">
          <ac:chgData name="Warren" userId="f3c8b0cc7bb9926a" providerId="LiveId" clId="{EFFF6599-F854-453D-9B7C-8EE91AEDBF4E}" dt="2022-08-29T02:17:52.810" v="1913" actId="700"/>
          <ac:spMkLst>
            <pc:docMk/>
            <pc:sldMk cId="1437424336" sldId="268"/>
            <ac:spMk id="2" creationId="{0F554436-69BB-6071-1DD6-A09DD37A2833}"/>
          </ac:spMkLst>
        </pc:spChg>
        <pc:spChg chg="del mod ord">
          <ac:chgData name="Warren" userId="f3c8b0cc7bb9926a" providerId="LiveId" clId="{EFFF6599-F854-453D-9B7C-8EE91AEDBF4E}" dt="2022-08-29T02:17:52.810" v="1913" actId="700"/>
          <ac:spMkLst>
            <pc:docMk/>
            <pc:sldMk cId="1437424336" sldId="268"/>
            <ac:spMk id="3" creationId="{9C831B7B-08AC-FB93-C517-0E395ED273B6}"/>
          </ac:spMkLst>
        </pc:spChg>
        <pc:spChg chg="add del mod ord">
          <ac:chgData name="Warren" userId="f3c8b0cc7bb9926a" providerId="LiveId" clId="{EFFF6599-F854-453D-9B7C-8EE91AEDBF4E}" dt="2022-08-29T02:18:05.628" v="1914" actId="700"/>
          <ac:spMkLst>
            <pc:docMk/>
            <pc:sldMk cId="1437424336" sldId="268"/>
            <ac:spMk id="4" creationId="{4879A1A9-A018-8620-6137-CB693179B86D}"/>
          </ac:spMkLst>
        </pc:spChg>
        <pc:spChg chg="add del mod ord">
          <ac:chgData name="Warren" userId="f3c8b0cc7bb9926a" providerId="LiveId" clId="{EFFF6599-F854-453D-9B7C-8EE91AEDBF4E}" dt="2022-08-29T02:18:05.628" v="1914" actId="700"/>
          <ac:spMkLst>
            <pc:docMk/>
            <pc:sldMk cId="1437424336" sldId="268"/>
            <ac:spMk id="5" creationId="{7DE212CE-C519-15FD-B4E7-25B54101FE7C}"/>
          </ac:spMkLst>
        </pc:spChg>
        <pc:spChg chg="add del mod ord">
          <ac:chgData name="Warren" userId="f3c8b0cc7bb9926a" providerId="LiveId" clId="{EFFF6599-F854-453D-9B7C-8EE91AEDBF4E}" dt="2022-08-29T02:18:16.788" v="1915" actId="700"/>
          <ac:spMkLst>
            <pc:docMk/>
            <pc:sldMk cId="1437424336" sldId="268"/>
            <ac:spMk id="6" creationId="{F2766A82-B2CB-2E89-A0BB-13BA7D77E228}"/>
          </ac:spMkLst>
        </pc:spChg>
        <pc:spChg chg="add del mod ord">
          <ac:chgData name="Warren" userId="f3c8b0cc7bb9926a" providerId="LiveId" clId="{EFFF6599-F854-453D-9B7C-8EE91AEDBF4E}" dt="2022-08-29T02:18:16.788" v="1915" actId="700"/>
          <ac:spMkLst>
            <pc:docMk/>
            <pc:sldMk cId="1437424336" sldId="268"/>
            <ac:spMk id="7" creationId="{5B28020E-8A09-1FE1-8198-DFEFD3B0CCF8}"/>
          </ac:spMkLst>
        </pc:spChg>
        <pc:spChg chg="add del mod ord">
          <ac:chgData name="Warren" userId="f3c8b0cc7bb9926a" providerId="LiveId" clId="{EFFF6599-F854-453D-9B7C-8EE91AEDBF4E}" dt="2022-08-29T02:18:16.788" v="1915" actId="700"/>
          <ac:spMkLst>
            <pc:docMk/>
            <pc:sldMk cId="1437424336" sldId="268"/>
            <ac:spMk id="8" creationId="{36F33289-FCA8-6396-DB6F-ADCF0264AC32}"/>
          </ac:spMkLst>
        </pc:spChg>
        <pc:spChg chg="add mod ord">
          <ac:chgData name="Warren" userId="f3c8b0cc7bb9926a" providerId="LiveId" clId="{EFFF6599-F854-453D-9B7C-8EE91AEDBF4E}" dt="2022-08-29T02:24:14.353" v="2078" actId="20577"/>
          <ac:spMkLst>
            <pc:docMk/>
            <pc:sldMk cId="1437424336" sldId="268"/>
            <ac:spMk id="9" creationId="{6B6E381E-9490-94F0-B554-21B2979EFE1F}"/>
          </ac:spMkLst>
        </pc:spChg>
        <pc:spChg chg="add del mod ord">
          <ac:chgData name="Warren" userId="f3c8b0cc7bb9926a" providerId="LiveId" clId="{EFFF6599-F854-453D-9B7C-8EE91AEDBF4E}" dt="2022-08-29T02:18:24.772" v="1916" actId="26606"/>
          <ac:spMkLst>
            <pc:docMk/>
            <pc:sldMk cId="1437424336" sldId="268"/>
            <ac:spMk id="10" creationId="{437AEC94-F852-11E2-7BD0-E7C4A2BDF6A4}"/>
          </ac:spMkLst>
        </pc:spChg>
        <pc:spChg chg="add mod ord">
          <ac:chgData name="Warren" userId="f3c8b0cc7bb9926a" providerId="LiveId" clId="{EFFF6599-F854-453D-9B7C-8EE91AEDBF4E}" dt="2022-08-29T02:20:56.580" v="2035" actId="207"/>
          <ac:spMkLst>
            <pc:docMk/>
            <pc:sldMk cId="1437424336" sldId="268"/>
            <ac:spMk id="11" creationId="{39FE9684-D650-0E4A-BF86-5BDA04EC4354}"/>
          </ac:spMkLst>
        </pc:spChg>
        <pc:spChg chg="add">
          <ac:chgData name="Warren" userId="f3c8b0cc7bb9926a" providerId="LiveId" clId="{EFFF6599-F854-453D-9B7C-8EE91AEDBF4E}" dt="2022-08-29T02:18:24.772" v="1916" actId="26606"/>
          <ac:spMkLst>
            <pc:docMk/>
            <pc:sldMk cId="1437424336" sldId="268"/>
            <ac:spMk id="16" creationId="{09588DA8-065E-4F6F-8EFD-43104AB2E0CF}"/>
          </ac:spMkLst>
        </pc:spChg>
        <pc:spChg chg="add">
          <ac:chgData name="Warren" userId="f3c8b0cc7bb9926a" providerId="LiveId" clId="{EFFF6599-F854-453D-9B7C-8EE91AEDBF4E}" dt="2022-08-29T02:18:24.772" v="1916" actId="26606"/>
          <ac:spMkLst>
            <pc:docMk/>
            <pc:sldMk cId="1437424336" sldId="268"/>
            <ac:spMk id="18" creationId="{C4285719-470E-454C-AF62-8323075F1F5B}"/>
          </ac:spMkLst>
        </pc:spChg>
        <pc:spChg chg="add">
          <ac:chgData name="Warren" userId="f3c8b0cc7bb9926a" providerId="LiveId" clId="{EFFF6599-F854-453D-9B7C-8EE91AEDBF4E}" dt="2022-08-29T02:18:24.772" v="1916" actId="26606"/>
          <ac:spMkLst>
            <pc:docMk/>
            <pc:sldMk cId="1437424336" sldId="268"/>
            <ac:spMk id="20" creationId="{CD9FE4EF-C4D8-49A0-B2FF-81D8DB7D8A24}"/>
          </ac:spMkLst>
        </pc:spChg>
        <pc:spChg chg="add">
          <ac:chgData name="Warren" userId="f3c8b0cc7bb9926a" providerId="LiveId" clId="{EFFF6599-F854-453D-9B7C-8EE91AEDBF4E}" dt="2022-08-29T02:18:24.772" v="1916" actId="26606"/>
          <ac:spMkLst>
            <pc:docMk/>
            <pc:sldMk cId="1437424336" sldId="268"/>
            <ac:spMk id="22" creationId="{4300840D-0A0B-4512-BACA-B439D5B9C57C}"/>
          </ac:spMkLst>
        </pc:spChg>
        <pc:spChg chg="add">
          <ac:chgData name="Warren" userId="f3c8b0cc7bb9926a" providerId="LiveId" clId="{EFFF6599-F854-453D-9B7C-8EE91AEDBF4E}" dt="2022-08-29T02:18:24.772" v="1916" actId="26606"/>
          <ac:spMkLst>
            <pc:docMk/>
            <pc:sldMk cId="1437424336" sldId="268"/>
            <ac:spMk id="24" creationId="{D2B78728-A580-49A7-84F9-6EF6F583ADE0}"/>
          </ac:spMkLst>
        </pc:spChg>
        <pc:spChg chg="add">
          <ac:chgData name="Warren" userId="f3c8b0cc7bb9926a" providerId="LiveId" clId="{EFFF6599-F854-453D-9B7C-8EE91AEDBF4E}" dt="2022-08-29T02:18:24.772" v="1916" actId="26606"/>
          <ac:spMkLst>
            <pc:docMk/>
            <pc:sldMk cId="1437424336" sldId="268"/>
            <ac:spMk id="26" creationId="{38FAA1A1-D861-433F-88FA-1E9D6FD31D11}"/>
          </ac:spMkLst>
        </pc:spChg>
        <pc:spChg chg="add">
          <ac:chgData name="Warren" userId="f3c8b0cc7bb9926a" providerId="LiveId" clId="{EFFF6599-F854-453D-9B7C-8EE91AEDBF4E}" dt="2022-08-29T02:18:24.772" v="1916" actId="26606"/>
          <ac:spMkLst>
            <pc:docMk/>
            <pc:sldMk cId="1437424336" sldId="268"/>
            <ac:spMk id="28" creationId="{8D71EDA1-87BF-4D5D-AB79-F346FD19278A}"/>
          </ac:spMkLst>
        </pc:spChg>
        <pc:picChg chg="add mod">
          <ac:chgData name="Warren" userId="f3c8b0cc7bb9926a" providerId="LiveId" clId="{EFFF6599-F854-453D-9B7C-8EE91AEDBF4E}" dt="2022-08-29T02:54:52.834" v="2588"/>
          <ac:picMkLst>
            <pc:docMk/>
            <pc:sldMk cId="1437424336" sldId="268"/>
            <ac:picMk id="2" creationId="{384A3BF0-FCD8-5831-2552-0283B22F2850}"/>
          </ac:picMkLst>
        </pc:picChg>
        <pc:picChg chg="add mod">
          <ac:chgData name="Warren" userId="f3c8b0cc7bb9926a" providerId="LiveId" clId="{EFFF6599-F854-453D-9B7C-8EE91AEDBF4E}" dt="2022-08-29T02:21:16.059" v="2037" actId="1076"/>
          <ac:picMkLst>
            <pc:docMk/>
            <pc:sldMk cId="1437424336" sldId="268"/>
            <ac:picMk id="12" creationId="{9E65A54C-DD45-63C1-3D54-4BE13F4D7801}"/>
          </ac:picMkLst>
        </pc:picChg>
        <pc:picChg chg="add mod">
          <ac:chgData name="Warren" userId="f3c8b0cc7bb9926a" providerId="LiveId" clId="{EFFF6599-F854-453D-9B7C-8EE91AEDBF4E}" dt="2022-08-29T02:22:24.016" v="2042" actId="1076"/>
          <ac:picMkLst>
            <pc:docMk/>
            <pc:sldMk cId="1437424336" sldId="268"/>
            <ac:picMk id="14" creationId="{A81E7B0A-155B-342D-8B4B-0D4264BB1AEA}"/>
          </ac:picMkLst>
        </pc:picChg>
        <pc:picChg chg="add mod">
          <ac:chgData name="Warren" userId="f3c8b0cc7bb9926a" providerId="LiveId" clId="{EFFF6599-F854-453D-9B7C-8EE91AEDBF4E}" dt="2022-08-29T02:24:58.197" v="2101" actId="1035"/>
          <ac:picMkLst>
            <pc:docMk/>
            <pc:sldMk cId="1437424336" sldId="268"/>
            <ac:picMk id="17" creationId="{AA90C412-506F-737B-4A38-D020FFE6F873}"/>
          </ac:picMkLst>
        </pc:picChg>
        <pc:picChg chg="add mod">
          <ac:chgData name="Warren" userId="f3c8b0cc7bb9926a" providerId="LiveId" clId="{EFFF6599-F854-453D-9B7C-8EE91AEDBF4E}" dt="2022-08-29T02:25:15.948" v="2104" actId="14100"/>
          <ac:picMkLst>
            <pc:docMk/>
            <pc:sldMk cId="1437424336" sldId="268"/>
            <ac:picMk id="21" creationId="{E331875C-D100-9617-A3E9-9CD0E23A2891}"/>
          </ac:picMkLst>
        </pc:picChg>
      </pc:sldChg>
      <pc:sldChg chg="addSp delSp modSp new mod modTransition setBg modClrScheme chgLayout">
        <pc:chgData name="Warren" userId="f3c8b0cc7bb9926a" providerId="LiveId" clId="{EFFF6599-F854-453D-9B7C-8EE91AEDBF4E}" dt="2022-08-29T02:54:52.834" v="2588"/>
        <pc:sldMkLst>
          <pc:docMk/>
          <pc:sldMk cId="1020845926" sldId="269"/>
        </pc:sldMkLst>
        <pc:spChg chg="del mod ord">
          <ac:chgData name="Warren" userId="f3c8b0cc7bb9926a" providerId="LiveId" clId="{EFFF6599-F854-453D-9B7C-8EE91AEDBF4E}" dt="2022-08-29T02:23:32.035" v="2049" actId="700"/>
          <ac:spMkLst>
            <pc:docMk/>
            <pc:sldMk cId="1020845926" sldId="269"/>
            <ac:spMk id="2" creationId="{6B33F6E2-CEE6-18BE-B3B3-1E5A5E4380E5}"/>
          </ac:spMkLst>
        </pc:spChg>
        <pc:spChg chg="del">
          <ac:chgData name="Warren" userId="f3c8b0cc7bb9926a" providerId="LiveId" clId="{EFFF6599-F854-453D-9B7C-8EE91AEDBF4E}" dt="2022-08-29T02:23:32.035" v="2049" actId="700"/>
          <ac:spMkLst>
            <pc:docMk/>
            <pc:sldMk cId="1020845926" sldId="269"/>
            <ac:spMk id="3" creationId="{5FEB22F1-857B-A18C-FED5-CFE58592F64E}"/>
          </ac:spMkLst>
        </pc:spChg>
        <pc:spChg chg="del mod ord">
          <ac:chgData name="Warren" userId="f3c8b0cc7bb9926a" providerId="LiveId" clId="{EFFF6599-F854-453D-9B7C-8EE91AEDBF4E}" dt="2022-08-29T02:23:32.035" v="2049" actId="700"/>
          <ac:spMkLst>
            <pc:docMk/>
            <pc:sldMk cId="1020845926" sldId="269"/>
            <ac:spMk id="4" creationId="{8C6A60C2-F78C-E3B1-EC21-5F34B3AE5C67}"/>
          </ac:spMkLst>
        </pc:spChg>
        <pc:spChg chg="add del mod ord">
          <ac:chgData name="Warren" userId="f3c8b0cc7bb9926a" providerId="LiveId" clId="{EFFF6599-F854-453D-9B7C-8EE91AEDBF4E}" dt="2022-08-29T02:26:09.688" v="2105" actId="700"/>
          <ac:spMkLst>
            <pc:docMk/>
            <pc:sldMk cId="1020845926" sldId="269"/>
            <ac:spMk id="5" creationId="{589AD0E4-8E7F-5E26-6A2A-F3B07E2321B2}"/>
          </ac:spMkLst>
        </pc:spChg>
        <pc:spChg chg="add del mod ord">
          <ac:chgData name="Warren" userId="f3c8b0cc7bb9926a" providerId="LiveId" clId="{EFFF6599-F854-453D-9B7C-8EE91AEDBF4E}" dt="2022-08-29T02:26:09.688" v="2105" actId="700"/>
          <ac:spMkLst>
            <pc:docMk/>
            <pc:sldMk cId="1020845926" sldId="269"/>
            <ac:spMk id="6" creationId="{2BA4F3F9-3575-EABD-9692-BB60FA1FEB0C}"/>
          </ac:spMkLst>
        </pc:spChg>
        <pc:spChg chg="add mod ord">
          <ac:chgData name="Warren" userId="f3c8b0cc7bb9926a" providerId="LiveId" clId="{EFFF6599-F854-453D-9B7C-8EE91AEDBF4E}" dt="2022-08-29T02:30:21.106" v="2352" actId="26606"/>
          <ac:spMkLst>
            <pc:docMk/>
            <pc:sldMk cId="1020845926" sldId="269"/>
            <ac:spMk id="7" creationId="{DF323048-BAB7-663D-0C3E-0C8F0A604D5F}"/>
          </ac:spMkLst>
        </pc:spChg>
        <pc:spChg chg="add del mod ord">
          <ac:chgData name="Warren" userId="f3c8b0cc7bb9926a" providerId="LiveId" clId="{EFFF6599-F854-453D-9B7C-8EE91AEDBF4E}" dt="2022-08-29T02:28:56.620" v="2341"/>
          <ac:spMkLst>
            <pc:docMk/>
            <pc:sldMk cId="1020845926" sldId="269"/>
            <ac:spMk id="8" creationId="{F229DB44-33C5-CD81-32A0-6349C4A9305E}"/>
          </ac:spMkLst>
        </pc:spChg>
        <pc:spChg chg="add mod ord">
          <ac:chgData name="Warren" userId="f3c8b0cc7bb9926a" providerId="LiveId" clId="{EFFF6599-F854-453D-9B7C-8EE91AEDBF4E}" dt="2022-08-29T02:30:38.393" v="2355" actId="14100"/>
          <ac:spMkLst>
            <pc:docMk/>
            <pc:sldMk cId="1020845926" sldId="269"/>
            <ac:spMk id="9" creationId="{7C795611-05E7-FA0D-185C-487D92012990}"/>
          </ac:spMkLst>
        </pc:spChg>
        <pc:spChg chg="add del">
          <ac:chgData name="Warren" userId="f3c8b0cc7bb9926a" providerId="LiveId" clId="{EFFF6599-F854-453D-9B7C-8EE91AEDBF4E}" dt="2022-08-29T02:30:21.106" v="2352" actId="26606"/>
          <ac:spMkLst>
            <pc:docMk/>
            <pc:sldMk cId="1020845926" sldId="269"/>
            <ac:spMk id="16" creationId="{6166C6D1-23AC-49C4-BA07-238E4E9F8CEB}"/>
          </ac:spMkLst>
        </pc:spChg>
        <pc:spChg chg="add del">
          <ac:chgData name="Warren" userId="f3c8b0cc7bb9926a" providerId="LiveId" clId="{EFFF6599-F854-453D-9B7C-8EE91AEDBF4E}" dt="2022-08-29T02:30:21.106" v="2352" actId="26606"/>
          <ac:spMkLst>
            <pc:docMk/>
            <pc:sldMk cId="1020845926" sldId="269"/>
            <ac:spMk id="18" creationId="{1C091803-41C2-48E0-9228-5148460C7479}"/>
          </ac:spMkLst>
        </pc:spChg>
        <pc:spChg chg="add del">
          <ac:chgData name="Warren" userId="f3c8b0cc7bb9926a" providerId="LiveId" clId="{EFFF6599-F854-453D-9B7C-8EE91AEDBF4E}" dt="2022-08-29T02:30:21.106" v="2352" actId="26606"/>
          <ac:spMkLst>
            <pc:docMk/>
            <pc:sldMk cId="1020845926" sldId="269"/>
            <ac:spMk id="20" creationId="{B775CD93-9DF2-48CB-9F57-1BCA9A46C7FA}"/>
          </ac:spMkLst>
        </pc:spChg>
        <pc:spChg chg="add del">
          <ac:chgData name="Warren" userId="f3c8b0cc7bb9926a" providerId="LiveId" clId="{EFFF6599-F854-453D-9B7C-8EE91AEDBF4E}" dt="2022-08-29T02:30:21.106" v="2352" actId="26606"/>
          <ac:spMkLst>
            <pc:docMk/>
            <pc:sldMk cId="1020845926" sldId="269"/>
            <ac:spMk id="22" creationId="{E186B68C-84BC-4A6E-99D1-EE87483C1349}"/>
          </ac:spMkLst>
        </pc:spChg>
        <pc:spChg chg="add">
          <ac:chgData name="Warren" userId="f3c8b0cc7bb9926a" providerId="LiveId" clId="{EFFF6599-F854-453D-9B7C-8EE91AEDBF4E}" dt="2022-08-29T02:30:21.106" v="2352" actId="26606"/>
          <ac:spMkLst>
            <pc:docMk/>
            <pc:sldMk cId="1020845926" sldId="269"/>
            <ac:spMk id="27" creationId="{F2AC420E-F79A-4FB7-8013-94B1E8B6320D}"/>
          </ac:spMkLst>
        </pc:spChg>
        <pc:spChg chg="add">
          <ac:chgData name="Warren" userId="f3c8b0cc7bb9926a" providerId="LiveId" clId="{EFFF6599-F854-453D-9B7C-8EE91AEDBF4E}" dt="2022-08-29T02:30:21.106" v="2352" actId="26606"/>
          <ac:spMkLst>
            <pc:docMk/>
            <pc:sldMk cId="1020845926" sldId="269"/>
            <ac:spMk id="29" creationId="{3CD1EA40-7116-4FCB-9369-70F29FAA91EC}"/>
          </ac:spMkLst>
        </pc:spChg>
        <pc:spChg chg="add">
          <ac:chgData name="Warren" userId="f3c8b0cc7bb9926a" providerId="LiveId" clId="{EFFF6599-F854-453D-9B7C-8EE91AEDBF4E}" dt="2022-08-29T02:30:21.106" v="2352" actId="26606"/>
          <ac:spMkLst>
            <pc:docMk/>
            <pc:sldMk cId="1020845926" sldId="269"/>
            <ac:spMk id="31" creationId="{BF647E38-F93D-4661-8D77-CE13EEB65B5A}"/>
          </ac:spMkLst>
        </pc:spChg>
        <pc:spChg chg="add">
          <ac:chgData name="Warren" userId="f3c8b0cc7bb9926a" providerId="LiveId" clId="{EFFF6599-F854-453D-9B7C-8EE91AEDBF4E}" dt="2022-08-29T02:30:21.106" v="2352" actId="26606"/>
          <ac:spMkLst>
            <pc:docMk/>
            <pc:sldMk cId="1020845926" sldId="269"/>
            <ac:spMk id="55" creationId="{D6C80E47-971C-437F-B030-191115B01D68}"/>
          </ac:spMkLst>
        </pc:spChg>
        <pc:grpChg chg="add">
          <ac:chgData name="Warren" userId="f3c8b0cc7bb9926a" providerId="LiveId" clId="{EFFF6599-F854-453D-9B7C-8EE91AEDBF4E}" dt="2022-08-29T02:30:21.106" v="2352" actId="26606"/>
          <ac:grpSpMkLst>
            <pc:docMk/>
            <pc:sldMk cId="1020845926" sldId="269"/>
            <ac:grpSpMk id="33" creationId="{8E8872B6-836E-4281-A971-D133C61875CB}"/>
          </ac:grpSpMkLst>
        </pc:grpChg>
        <pc:picChg chg="add mod">
          <ac:chgData name="Warren" userId="f3c8b0cc7bb9926a" providerId="LiveId" clId="{EFFF6599-F854-453D-9B7C-8EE91AEDBF4E}" dt="2022-08-29T02:54:52.834" v="2588"/>
          <ac:picMkLst>
            <pc:docMk/>
            <pc:sldMk cId="1020845926" sldId="269"/>
            <ac:picMk id="2" creationId="{00900A16-CB53-1201-E24D-64457FDD230C}"/>
          </ac:picMkLst>
        </pc:picChg>
        <pc:picChg chg="add mod ord">
          <ac:chgData name="Warren" userId="f3c8b0cc7bb9926a" providerId="LiveId" clId="{EFFF6599-F854-453D-9B7C-8EE91AEDBF4E}" dt="2022-08-29T02:31:00.287" v="2357" actId="1076"/>
          <ac:picMkLst>
            <pc:docMk/>
            <pc:sldMk cId="1020845926" sldId="269"/>
            <ac:picMk id="11" creationId="{D2CF40DA-1609-B634-1E7A-592ECE3E7C60}"/>
          </ac:picMkLst>
        </pc:picChg>
        <pc:picChg chg="add mod">
          <ac:chgData name="Warren" userId="f3c8b0cc7bb9926a" providerId="LiveId" clId="{EFFF6599-F854-453D-9B7C-8EE91AEDBF4E}" dt="2022-08-29T02:31:16.587" v="2359" actId="1076"/>
          <ac:picMkLst>
            <pc:docMk/>
            <pc:sldMk cId="1020845926" sldId="269"/>
            <ac:picMk id="12" creationId="{B82C8583-5C7A-5A50-39AB-33429CCEA710}"/>
          </ac:picMkLst>
        </pc:picChg>
      </pc:sldChg>
      <pc:sldChg chg="new del">
        <pc:chgData name="Warren" userId="f3c8b0cc7bb9926a" providerId="LiveId" clId="{EFFF6599-F854-453D-9B7C-8EE91AEDBF4E}" dt="2022-08-29T02:31:41.758" v="2362" actId="2696"/>
        <pc:sldMkLst>
          <pc:docMk/>
          <pc:sldMk cId="383815196" sldId="270"/>
        </pc:sldMkLst>
      </pc:sldChg>
      <pc:sldChg chg="addSp delSp modSp new mod modTransition setBg modClrScheme chgLayout">
        <pc:chgData name="Warren" userId="f3c8b0cc7bb9926a" providerId="LiveId" clId="{EFFF6599-F854-453D-9B7C-8EE91AEDBF4E}" dt="2022-08-29T02:54:52.834" v="2588"/>
        <pc:sldMkLst>
          <pc:docMk/>
          <pc:sldMk cId="3180582563" sldId="271"/>
        </pc:sldMkLst>
        <pc:spChg chg="del mod ord">
          <ac:chgData name="Warren" userId="f3c8b0cc7bb9926a" providerId="LiveId" clId="{EFFF6599-F854-453D-9B7C-8EE91AEDBF4E}" dt="2022-08-29T02:31:45.655" v="2363" actId="700"/>
          <ac:spMkLst>
            <pc:docMk/>
            <pc:sldMk cId="3180582563" sldId="271"/>
            <ac:spMk id="2" creationId="{DB90C3EF-C99E-8647-6137-8B983E294B4C}"/>
          </ac:spMkLst>
        </pc:spChg>
        <pc:spChg chg="del mod ord">
          <ac:chgData name="Warren" userId="f3c8b0cc7bb9926a" providerId="LiveId" clId="{EFFF6599-F854-453D-9B7C-8EE91AEDBF4E}" dt="2022-08-29T02:31:45.655" v="2363" actId="700"/>
          <ac:spMkLst>
            <pc:docMk/>
            <pc:sldMk cId="3180582563" sldId="271"/>
            <ac:spMk id="3" creationId="{1C0052CA-6853-17DA-0EAF-32D0087A5633}"/>
          </ac:spMkLst>
        </pc:spChg>
        <pc:spChg chg="add mod ord">
          <ac:chgData name="Warren" userId="f3c8b0cc7bb9926a" providerId="LiveId" clId="{EFFF6599-F854-453D-9B7C-8EE91AEDBF4E}" dt="2022-08-29T02:40:46.388" v="2583" actId="26606"/>
          <ac:spMkLst>
            <pc:docMk/>
            <pc:sldMk cId="3180582563" sldId="271"/>
            <ac:spMk id="4" creationId="{DAF86CCA-8851-5665-38EB-8F10B006A3A3}"/>
          </ac:spMkLst>
        </pc:spChg>
        <pc:spChg chg="add mod ord">
          <ac:chgData name="Warren" userId="f3c8b0cc7bb9926a" providerId="LiveId" clId="{EFFF6599-F854-453D-9B7C-8EE91AEDBF4E}" dt="2022-08-29T02:40:46.388" v="2583" actId="26606"/>
          <ac:spMkLst>
            <pc:docMk/>
            <pc:sldMk cId="3180582563" sldId="271"/>
            <ac:spMk id="5" creationId="{0721EA5A-47A9-C295-1738-E95037DABB04}"/>
          </ac:spMkLst>
        </pc:spChg>
        <pc:spChg chg="add">
          <ac:chgData name="Warren" userId="f3c8b0cc7bb9926a" providerId="LiveId" clId="{EFFF6599-F854-453D-9B7C-8EE91AEDBF4E}" dt="2022-08-29T02:40:46.388" v="2583" actId="26606"/>
          <ac:spMkLst>
            <pc:docMk/>
            <pc:sldMk cId="3180582563" sldId="271"/>
            <ac:spMk id="11" creationId="{91F32EBA-ED97-466E-8CFA-8382584155D0}"/>
          </ac:spMkLst>
        </pc:spChg>
        <pc:spChg chg="add">
          <ac:chgData name="Warren" userId="f3c8b0cc7bb9926a" providerId="LiveId" clId="{EFFF6599-F854-453D-9B7C-8EE91AEDBF4E}" dt="2022-08-29T02:40:46.388" v="2583" actId="26606"/>
          <ac:spMkLst>
            <pc:docMk/>
            <pc:sldMk cId="3180582563" sldId="271"/>
            <ac:spMk id="13" creationId="{62A38935-BB53-4DF7-A56E-48DD25B685D7}"/>
          </ac:spMkLst>
        </pc:spChg>
        <pc:picChg chg="add mod">
          <ac:chgData name="Warren" userId="f3c8b0cc7bb9926a" providerId="LiveId" clId="{EFFF6599-F854-453D-9B7C-8EE91AEDBF4E}" dt="2022-08-29T02:54:52.834" v="2588"/>
          <ac:picMkLst>
            <pc:docMk/>
            <pc:sldMk cId="3180582563" sldId="271"/>
            <ac:picMk id="2" creationId="{80C0FBFD-EC4B-9187-F431-2BEC4F8F07AE}"/>
          </ac:picMkLst>
        </pc:picChg>
        <pc:picChg chg="add mod">
          <ac:chgData name="Warren" userId="f3c8b0cc7bb9926a" providerId="LiveId" clId="{EFFF6599-F854-453D-9B7C-8EE91AEDBF4E}" dt="2022-08-29T02:40:46.388" v="2583" actId="26606"/>
          <ac:picMkLst>
            <pc:docMk/>
            <pc:sldMk cId="3180582563" sldId="271"/>
            <ac:picMk id="6" creationId="{37BEC878-2A80-B9DA-9BBC-06E6A7FDA540}"/>
          </ac:picMkLst>
        </pc:picChg>
      </pc:sldChg>
    </pc:docChg>
  </pc:docChgLst>
  <pc:docChgLst>
    <pc:chgData name="Warren Malcolm" userId="f3c8b0cc7bb9926a" providerId="LiveId" clId="{FEE78520-35F5-45BB-BDBB-4AE9BD876FA3}"/>
    <pc:docChg chg="undo redo custSel addSld delSld modSld addMainMaster delMainMaster modMainMaster addSection delSection modSection">
      <pc:chgData name="Warren Malcolm" userId="f3c8b0cc7bb9926a" providerId="LiveId" clId="{FEE78520-35F5-45BB-BDBB-4AE9BD876FA3}" dt="2022-10-05T01:54:41.890" v="4001"/>
      <pc:docMkLst>
        <pc:docMk/>
      </pc:docMkLst>
      <pc:sldChg chg="addSp delSp modSp mod modTransition delAnim modAnim">
        <pc:chgData name="Warren Malcolm" userId="f3c8b0cc7bb9926a" providerId="LiveId" clId="{FEE78520-35F5-45BB-BDBB-4AE9BD876FA3}" dt="2022-10-05T01:54:41.890" v="4001"/>
        <pc:sldMkLst>
          <pc:docMk/>
          <pc:sldMk cId="1156432037" sldId="256"/>
        </pc:sldMkLst>
        <pc:spChg chg="mod">
          <ac:chgData name="Warren Malcolm" userId="f3c8b0cc7bb9926a" providerId="LiveId" clId="{FEE78520-35F5-45BB-BDBB-4AE9BD876FA3}" dt="2022-09-30T23:03:12.113" v="31" actId="20577"/>
          <ac:spMkLst>
            <pc:docMk/>
            <pc:sldMk cId="1156432037" sldId="256"/>
            <ac:spMk id="2" creationId="{6481FE07-1E63-45E4-2C4D-93C18AAD90AA}"/>
          </ac:spMkLst>
        </pc:spChg>
        <pc:spChg chg="del">
          <ac:chgData name="Warren Malcolm" userId="f3c8b0cc7bb9926a" providerId="LiveId" clId="{FEE78520-35F5-45BB-BDBB-4AE9BD876FA3}" dt="2022-09-30T23:03:23.463" v="32" actId="21"/>
          <ac:spMkLst>
            <pc:docMk/>
            <pc:sldMk cId="1156432037" sldId="256"/>
            <ac:spMk id="3" creationId="{2C38E5A9-8FC3-6B96-E6CD-0A2AE3B61E20}"/>
          </ac:spMkLst>
        </pc:spChg>
        <pc:spChg chg="add mod">
          <ac:chgData name="Warren Malcolm" userId="f3c8b0cc7bb9926a" providerId="LiveId" clId="{FEE78520-35F5-45BB-BDBB-4AE9BD876FA3}" dt="2022-09-30T23:03:23.463" v="32" actId="21"/>
          <ac:spMkLst>
            <pc:docMk/>
            <pc:sldMk cId="1156432037" sldId="256"/>
            <ac:spMk id="6" creationId="{08FA6BAD-844E-4015-9653-B129F81FA3B1}"/>
          </ac:spMkLst>
        </pc:spChg>
        <pc:picChg chg="mod">
          <ac:chgData name="Warren Malcolm" userId="f3c8b0cc7bb9926a" providerId="LiveId" clId="{FEE78520-35F5-45BB-BDBB-4AE9BD876FA3}" dt="2022-09-30T23:03:34.370" v="34" actId="14100"/>
          <ac:picMkLst>
            <pc:docMk/>
            <pc:sldMk cId="1156432037" sldId="256"/>
            <ac:picMk id="4" creationId="{C8609EA7-5313-ABE0-6657-EDA411EC2393}"/>
          </ac:picMkLst>
        </pc:picChg>
        <pc:picChg chg="del">
          <ac:chgData name="Warren Malcolm" userId="f3c8b0cc7bb9926a" providerId="LiveId" clId="{FEE78520-35F5-45BB-BDBB-4AE9BD876FA3}" dt="2022-10-05T01:54:39.059" v="4000"/>
          <ac:picMkLst>
            <pc:docMk/>
            <pc:sldMk cId="1156432037" sldId="256"/>
            <ac:picMk id="7" creationId="{FED6E02D-6B7F-09B4-0DD6-255DEA9AB87D}"/>
          </ac:picMkLst>
        </pc:picChg>
      </pc:sldChg>
      <pc:sldChg chg="addSp delSp modSp mod modTransition modAnim">
        <pc:chgData name="Warren Malcolm" userId="f3c8b0cc7bb9926a" providerId="LiveId" clId="{FEE78520-35F5-45BB-BDBB-4AE9BD876FA3}" dt="2022-10-05T01:54:41.890" v="4001"/>
        <pc:sldMkLst>
          <pc:docMk/>
          <pc:sldMk cId="409287160" sldId="257"/>
        </pc:sldMkLst>
        <pc:spChg chg="mod">
          <ac:chgData name="Warren Malcolm" userId="f3c8b0cc7bb9926a" providerId="LiveId" clId="{FEE78520-35F5-45BB-BDBB-4AE9BD876FA3}" dt="2022-09-30T23:09:34.792" v="559" actId="20577"/>
          <ac:spMkLst>
            <pc:docMk/>
            <pc:sldMk cId="409287160" sldId="257"/>
            <ac:spMk id="2" creationId="{195AF6AF-17A6-3738-2280-761B71FFDFC6}"/>
          </ac:spMkLst>
        </pc:spChg>
        <pc:spChg chg="add del mod">
          <ac:chgData name="Warren Malcolm" userId="f3c8b0cc7bb9926a" providerId="LiveId" clId="{FEE78520-35F5-45BB-BDBB-4AE9BD876FA3}" dt="2022-09-30T23:32:29.677" v="2702" actId="26606"/>
          <ac:spMkLst>
            <pc:docMk/>
            <pc:sldMk cId="409287160" sldId="257"/>
            <ac:spMk id="3" creationId="{567BFE33-9BC8-CB0E-1F9D-82D0CF5E7EAD}"/>
          </ac:spMkLst>
        </pc:spChg>
        <pc:graphicFrameChg chg="add del">
          <ac:chgData name="Warren Malcolm" userId="f3c8b0cc7bb9926a" providerId="LiveId" clId="{FEE78520-35F5-45BB-BDBB-4AE9BD876FA3}" dt="2022-09-30T23:30:55.011" v="2684" actId="26606"/>
          <ac:graphicFrameMkLst>
            <pc:docMk/>
            <pc:sldMk cId="409287160" sldId="257"/>
            <ac:graphicFrameMk id="66" creationId="{2CDBFAA0-BE52-68B6-DC16-D9A6E4DD803A}"/>
          </ac:graphicFrameMkLst>
        </pc:graphicFrameChg>
        <pc:graphicFrameChg chg="add del">
          <ac:chgData name="Warren Malcolm" userId="f3c8b0cc7bb9926a" providerId="LiveId" clId="{FEE78520-35F5-45BB-BDBB-4AE9BD876FA3}" dt="2022-09-30T23:32:29.665" v="2701" actId="26606"/>
          <ac:graphicFrameMkLst>
            <pc:docMk/>
            <pc:sldMk cId="409287160" sldId="257"/>
            <ac:graphicFrameMk id="67" creationId="{264C9113-6FC2-8720-B4EE-D3E694CD478F}"/>
          </ac:graphicFrameMkLst>
        </pc:graphicFrameChg>
        <pc:graphicFrameChg chg="add del">
          <ac:chgData name="Warren Malcolm" userId="f3c8b0cc7bb9926a" providerId="LiveId" clId="{FEE78520-35F5-45BB-BDBB-4AE9BD876FA3}" dt="2022-09-30T23:30:57.431" v="2686" actId="26606"/>
          <ac:graphicFrameMkLst>
            <pc:docMk/>
            <pc:sldMk cId="409287160" sldId="257"/>
            <ac:graphicFrameMk id="68" creationId="{5504C484-A4C6-45F8-4C1F-8424FEF26679}"/>
          </ac:graphicFrameMkLst>
        </pc:graphicFrameChg>
        <pc:graphicFrameChg chg="add">
          <ac:chgData name="Warren Malcolm" userId="f3c8b0cc7bb9926a" providerId="LiveId" clId="{FEE78520-35F5-45BB-BDBB-4AE9BD876FA3}" dt="2022-09-30T23:32:29.677" v="2702" actId="26606"/>
          <ac:graphicFrameMkLst>
            <pc:docMk/>
            <pc:sldMk cId="409287160" sldId="257"/>
            <ac:graphicFrameMk id="69" creationId="{124F0B45-97C4-40EC-CC1F-533ABF7458E5}"/>
          </ac:graphicFrameMkLst>
        </pc:graphicFrameChg>
        <pc:graphicFrameChg chg="add del mod">
          <ac:chgData name="Warren Malcolm" userId="f3c8b0cc7bb9926a" providerId="LiveId" clId="{FEE78520-35F5-45BB-BDBB-4AE9BD876FA3}" dt="2022-09-30T23:32:05.281" v="2693" actId="26606"/>
          <ac:graphicFrameMkLst>
            <pc:docMk/>
            <pc:sldMk cId="409287160" sldId="257"/>
            <ac:graphicFrameMk id="70" creationId="{134C7B38-F017-49FB-52CB-E879BF8FE923}"/>
          </ac:graphicFrameMkLst>
        </pc:graphicFrameChg>
        <pc:picChg chg="del mod">
          <ac:chgData name="Warren Malcolm" userId="f3c8b0cc7bb9926a" providerId="LiveId" clId="{FEE78520-35F5-45BB-BDBB-4AE9BD876FA3}" dt="2022-10-05T01:54:39.059" v="4000"/>
          <ac:picMkLst>
            <pc:docMk/>
            <pc:sldMk cId="409287160" sldId="257"/>
            <ac:picMk id="6" creationId="{A9BA270C-A80F-AD1F-395B-84D6427F3AB1}"/>
          </ac:picMkLst>
        </pc:picChg>
      </pc:sldChg>
      <pc:sldChg chg="addSp delSp modSp mod modTransition modAnim">
        <pc:chgData name="Warren Malcolm" userId="f3c8b0cc7bb9926a" providerId="LiveId" clId="{FEE78520-35F5-45BB-BDBB-4AE9BD876FA3}" dt="2022-10-05T01:54:41.890" v="4001"/>
        <pc:sldMkLst>
          <pc:docMk/>
          <pc:sldMk cId="2056933943" sldId="258"/>
        </pc:sldMkLst>
        <pc:spChg chg="mod">
          <ac:chgData name="Warren Malcolm" userId="f3c8b0cc7bb9926a" providerId="LiveId" clId="{FEE78520-35F5-45BB-BDBB-4AE9BD876FA3}" dt="2022-09-30T23:10:29.461" v="648" actId="255"/>
          <ac:spMkLst>
            <pc:docMk/>
            <pc:sldMk cId="2056933943" sldId="258"/>
            <ac:spMk id="2" creationId="{5C1559EF-5582-243E-7A0D-34174A48BB0F}"/>
          </ac:spMkLst>
        </pc:spChg>
        <pc:spChg chg="add del mod">
          <ac:chgData name="Warren Malcolm" userId="f3c8b0cc7bb9926a" providerId="LiveId" clId="{FEE78520-35F5-45BB-BDBB-4AE9BD876FA3}" dt="2022-09-30T23:32:18.400" v="2699" actId="26606"/>
          <ac:spMkLst>
            <pc:docMk/>
            <pc:sldMk cId="2056933943" sldId="258"/>
            <ac:spMk id="3" creationId="{EAC53B13-E551-168F-F72B-22BC25FA25CF}"/>
          </ac:spMkLst>
        </pc:spChg>
        <pc:graphicFrameChg chg="add del">
          <ac:chgData name="Warren Malcolm" userId="f3c8b0cc7bb9926a" providerId="LiveId" clId="{FEE78520-35F5-45BB-BDBB-4AE9BD876FA3}" dt="2022-09-30T23:30:35.335" v="2675" actId="26606"/>
          <ac:graphicFrameMkLst>
            <pc:docMk/>
            <pc:sldMk cId="2056933943" sldId="258"/>
            <ac:graphicFrameMk id="47" creationId="{AD28AD15-88E3-54CD-FE69-9555C294DD4B}"/>
          </ac:graphicFrameMkLst>
        </pc:graphicFrameChg>
        <pc:graphicFrameChg chg="add mod">
          <ac:chgData name="Warren Malcolm" userId="f3c8b0cc7bb9926a" providerId="LiveId" clId="{FEE78520-35F5-45BB-BDBB-4AE9BD876FA3}" dt="2022-10-02T04:14:12.639" v="3999"/>
          <ac:graphicFrameMkLst>
            <pc:docMk/>
            <pc:sldMk cId="2056933943" sldId="258"/>
            <ac:graphicFrameMk id="48" creationId="{4B9D4E97-D6E3-7EF6-EF88-99F906B8DCA3}"/>
          </ac:graphicFrameMkLst>
        </pc:graphicFrameChg>
        <pc:graphicFrameChg chg="add del">
          <ac:chgData name="Warren Malcolm" userId="f3c8b0cc7bb9926a" providerId="LiveId" clId="{FEE78520-35F5-45BB-BDBB-4AE9BD876FA3}" dt="2022-09-30T23:30:41.377" v="2677" actId="26606"/>
          <ac:graphicFrameMkLst>
            <pc:docMk/>
            <pc:sldMk cId="2056933943" sldId="258"/>
            <ac:graphicFrameMk id="49" creationId="{CD27B20D-232E-5F4B-7F92-844F96F9875D}"/>
          </ac:graphicFrameMkLst>
        </pc:graphicFrameChg>
        <pc:graphicFrameChg chg="add del">
          <ac:chgData name="Warren Malcolm" userId="f3c8b0cc7bb9926a" providerId="LiveId" clId="{FEE78520-35F5-45BB-BDBB-4AE9BD876FA3}" dt="2022-09-30T23:30:42.850" v="2679" actId="26606"/>
          <ac:graphicFrameMkLst>
            <pc:docMk/>
            <pc:sldMk cId="2056933943" sldId="258"/>
            <ac:graphicFrameMk id="51" creationId="{2F84B021-5123-6EA4-F48A-4134C8F98437}"/>
          </ac:graphicFrameMkLst>
        </pc:graphicFrameChg>
        <pc:graphicFrameChg chg="add del">
          <ac:chgData name="Warren Malcolm" userId="f3c8b0cc7bb9926a" providerId="LiveId" clId="{FEE78520-35F5-45BB-BDBB-4AE9BD876FA3}" dt="2022-09-30T23:30:46.084" v="2681" actId="26606"/>
          <ac:graphicFrameMkLst>
            <pc:docMk/>
            <pc:sldMk cId="2056933943" sldId="258"/>
            <ac:graphicFrameMk id="53" creationId="{BE243061-2EE9-F030-2285-E811F681D57E}"/>
          </ac:graphicFrameMkLst>
        </pc:graphicFrameChg>
        <pc:graphicFrameChg chg="add del">
          <ac:chgData name="Warren Malcolm" userId="f3c8b0cc7bb9926a" providerId="LiveId" clId="{FEE78520-35F5-45BB-BDBB-4AE9BD876FA3}" dt="2022-09-30T23:32:05.325" v="2694" actId="26606"/>
          <ac:graphicFrameMkLst>
            <pc:docMk/>
            <pc:sldMk cId="2056933943" sldId="258"/>
            <ac:graphicFrameMk id="55" creationId="{AD28AD15-88E3-54CD-FE69-9555C294DD4B}"/>
          </ac:graphicFrameMkLst>
        </pc:graphicFrameChg>
        <pc:picChg chg="del">
          <ac:chgData name="Warren Malcolm" userId="f3c8b0cc7bb9926a" providerId="LiveId" clId="{FEE78520-35F5-45BB-BDBB-4AE9BD876FA3}" dt="2022-10-05T01:54:39.059" v="4000"/>
          <ac:picMkLst>
            <pc:docMk/>
            <pc:sldMk cId="2056933943" sldId="258"/>
            <ac:picMk id="5" creationId="{8036A950-4CB5-E206-E36B-716FABFDFAE1}"/>
          </ac:picMkLst>
        </pc:picChg>
      </pc:sldChg>
      <pc:sldChg chg="del">
        <pc:chgData name="Warren Malcolm" userId="f3c8b0cc7bb9926a" providerId="LiveId" clId="{FEE78520-35F5-45BB-BDBB-4AE9BD876FA3}" dt="2022-09-30T23:24:04.866" v="1975" actId="2696"/>
        <pc:sldMkLst>
          <pc:docMk/>
          <pc:sldMk cId="1520898587" sldId="259"/>
        </pc:sldMkLst>
      </pc:sldChg>
      <pc:sldChg chg="addSp delSp modSp mod modTransition modAnim">
        <pc:chgData name="Warren Malcolm" userId="f3c8b0cc7bb9926a" providerId="LiveId" clId="{FEE78520-35F5-45BB-BDBB-4AE9BD876FA3}" dt="2022-10-05T01:54:41.890" v="4001"/>
        <pc:sldMkLst>
          <pc:docMk/>
          <pc:sldMk cId="80424012" sldId="260"/>
        </pc:sldMkLst>
        <pc:spChg chg="add del mod">
          <ac:chgData name="Warren Malcolm" userId="f3c8b0cc7bb9926a" providerId="LiveId" clId="{FEE78520-35F5-45BB-BDBB-4AE9BD876FA3}" dt="2022-09-30T23:32:15.461" v="2698" actId="26606"/>
          <ac:spMkLst>
            <pc:docMk/>
            <pc:sldMk cId="80424012" sldId="260"/>
            <ac:spMk id="3" creationId="{A78E820A-E3ED-41A5-12A9-FAAC41014C1D}"/>
          </ac:spMkLst>
        </pc:spChg>
        <pc:graphicFrameChg chg="add del">
          <ac:chgData name="Warren Malcolm" userId="f3c8b0cc7bb9926a" providerId="LiveId" clId="{FEE78520-35F5-45BB-BDBB-4AE9BD876FA3}" dt="2022-09-30T23:30:10.011" v="2664" actId="26606"/>
          <ac:graphicFrameMkLst>
            <pc:docMk/>
            <pc:sldMk cId="80424012" sldId="260"/>
            <ac:graphicFrameMk id="24" creationId="{DEAD09C0-610B-A258-67D6-A3B7FDF0443A}"/>
          </ac:graphicFrameMkLst>
        </pc:graphicFrameChg>
        <pc:graphicFrameChg chg="add">
          <ac:chgData name="Warren Malcolm" userId="f3c8b0cc7bb9926a" providerId="LiveId" clId="{FEE78520-35F5-45BB-BDBB-4AE9BD876FA3}" dt="2022-09-30T23:32:15.461" v="2698" actId="26606"/>
          <ac:graphicFrameMkLst>
            <pc:docMk/>
            <pc:sldMk cId="80424012" sldId="260"/>
            <ac:graphicFrameMk id="25" creationId="{2BE825C5-184B-5AC6-812C-A395E0D14D2C}"/>
          </ac:graphicFrameMkLst>
        </pc:graphicFrameChg>
        <pc:graphicFrameChg chg="add del">
          <ac:chgData name="Warren Malcolm" userId="f3c8b0cc7bb9926a" providerId="LiveId" clId="{FEE78520-35F5-45BB-BDBB-4AE9BD876FA3}" dt="2022-09-30T23:30:13.171" v="2666" actId="26606"/>
          <ac:graphicFrameMkLst>
            <pc:docMk/>
            <pc:sldMk cId="80424012" sldId="260"/>
            <ac:graphicFrameMk id="26" creationId="{15A83FFF-1DE9-C40D-8D65-B749796E90AF}"/>
          </ac:graphicFrameMkLst>
        </pc:graphicFrameChg>
        <pc:graphicFrameChg chg="add del">
          <ac:chgData name="Warren Malcolm" userId="f3c8b0cc7bb9926a" providerId="LiveId" clId="{FEE78520-35F5-45BB-BDBB-4AE9BD876FA3}" dt="2022-09-30T23:30:14.292" v="2668" actId="26606"/>
          <ac:graphicFrameMkLst>
            <pc:docMk/>
            <pc:sldMk cId="80424012" sldId="260"/>
            <ac:graphicFrameMk id="28" creationId="{F2870B45-B357-B80F-DD58-BCD0CF877CB9}"/>
          </ac:graphicFrameMkLst>
        </pc:graphicFrameChg>
        <pc:graphicFrameChg chg="add del">
          <ac:chgData name="Warren Malcolm" userId="f3c8b0cc7bb9926a" providerId="LiveId" clId="{FEE78520-35F5-45BB-BDBB-4AE9BD876FA3}" dt="2022-09-30T23:30:16.080" v="2670" actId="26606"/>
          <ac:graphicFrameMkLst>
            <pc:docMk/>
            <pc:sldMk cId="80424012" sldId="260"/>
            <ac:graphicFrameMk id="30" creationId="{15A83FFF-1DE9-C40D-8D65-B749796E90AF}"/>
          </ac:graphicFrameMkLst>
        </pc:graphicFrameChg>
        <pc:graphicFrameChg chg="add del">
          <ac:chgData name="Warren Malcolm" userId="f3c8b0cc7bb9926a" providerId="LiveId" clId="{FEE78520-35F5-45BB-BDBB-4AE9BD876FA3}" dt="2022-09-30T23:30:29.154" v="2672" actId="26606"/>
          <ac:graphicFrameMkLst>
            <pc:docMk/>
            <pc:sldMk cId="80424012" sldId="260"/>
            <ac:graphicFrameMk id="32" creationId="{5155B996-720C-9563-ED98-177AD78710D3}"/>
          </ac:graphicFrameMkLst>
        </pc:graphicFrameChg>
        <pc:graphicFrameChg chg="add del">
          <ac:chgData name="Warren Malcolm" userId="f3c8b0cc7bb9926a" providerId="LiveId" clId="{FEE78520-35F5-45BB-BDBB-4AE9BD876FA3}" dt="2022-09-30T23:32:05.837" v="2695" actId="26606"/>
          <ac:graphicFrameMkLst>
            <pc:docMk/>
            <pc:sldMk cId="80424012" sldId="260"/>
            <ac:graphicFrameMk id="34" creationId="{15A83FFF-1DE9-C40D-8D65-B749796E90AF}"/>
          </ac:graphicFrameMkLst>
        </pc:graphicFrameChg>
        <pc:picChg chg="del">
          <ac:chgData name="Warren Malcolm" userId="f3c8b0cc7bb9926a" providerId="LiveId" clId="{FEE78520-35F5-45BB-BDBB-4AE9BD876FA3}" dt="2022-10-05T01:54:39.059" v="4000"/>
          <ac:picMkLst>
            <pc:docMk/>
            <pc:sldMk cId="80424012" sldId="260"/>
            <ac:picMk id="5" creationId="{666FBA39-7EE6-612C-54A9-1C70A124F84A}"/>
          </ac:picMkLst>
        </pc:picChg>
      </pc:sldChg>
      <pc:sldChg chg="del">
        <pc:chgData name="Warren Malcolm" userId="f3c8b0cc7bb9926a" providerId="LiveId" clId="{FEE78520-35F5-45BB-BDBB-4AE9BD876FA3}" dt="2022-09-30T23:28:54.745" v="2655" actId="2696"/>
        <pc:sldMkLst>
          <pc:docMk/>
          <pc:sldMk cId="324027718" sldId="261"/>
        </pc:sldMkLst>
      </pc:sldChg>
      <pc:sldChg chg="addSp delSp modSp new mod modTransition setBg">
        <pc:chgData name="Warren Malcolm" userId="f3c8b0cc7bb9926a" providerId="LiveId" clId="{FEE78520-35F5-45BB-BDBB-4AE9BD876FA3}" dt="2022-10-05T01:54:41.890" v="4001"/>
        <pc:sldMkLst>
          <pc:docMk/>
          <pc:sldMk cId="3289953467" sldId="261"/>
        </pc:sldMkLst>
        <pc:spChg chg="mod">
          <ac:chgData name="Warren Malcolm" userId="f3c8b0cc7bb9926a" providerId="LiveId" clId="{FEE78520-35F5-45BB-BDBB-4AE9BD876FA3}" dt="2022-09-30T23:43:10.261" v="2875" actId="26606"/>
          <ac:spMkLst>
            <pc:docMk/>
            <pc:sldMk cId="3289953467" sldId="261"/>
            <ac:spMk id="2" creationId="{37AC19CE-8792-6AF4-1E7E-E8307BBDE28F}"/>
          </ac:spMkLst>
        </pc:spChg>
        <pc:spChg chg="add del mod">
          <ac:chgData name="Warren Malcolm" userId="f3c8b0cc7bb9926a" providerId="LiveId" clId="{FEE78520-35F5-45BB-BDBB-4AE9BD876FA3}" dt="2022-09-30T23:43:10.261" v="2875" actId="26606"/>
          <ac:spMkLst>
            <pc:docMk/>
            <pc:sldMk cId="3289953467" sldId="261"/>
            <ac:spMk id="3" creationId="{2B627B54-AF22-31C4-45F2-7A0B5F7E1E67}"/>
          </ac:spMkLst>
        </pc:spChg>
        <pc:spChg chg="add del">
          <ac:chgData name="Warren Malcolm" userId="f3c8b0cc7bb9926a" providerId="LiveId" clId="{FEE78520-35F5-45BB-BDBB-4AE9BD876FA3}" dt="2022-09-30T23:42:50.720" v="2872" actId="26606"/>
          <ac:spMkLst>
            <pc:docMk/>
            <pc:sldMk cId="3289953467" sldId="261"/>
            <ac:spMk id="8" creationId="{907EF6B7-1338-4443-8C46-6A318D952DFD}"/>
          </ac:spMkLst>
        </pc:spChg>
        <pc:spChg chg="add del">
          <ac:chgData name="Warren Malcolm" userId="f3c8b0cc7bb9926a" providerId="LiveId" clId="{FEE78520-35F5-45BB-BDBB-4AE9BD876FA3}" dt="2022-09-30T23:42:40.070" v="2870" actId="26606"/>
          <ac:spMkLst>
            <pc:docMk/>
            <pc:sldMk cId="3289953467" sldId="261"/>
            <ac:spMk id="9" creationId="{35DB3719-6FDC-4E5D-891D-FF40B7300F64}"/>
          </ac:spMkLst>
        </pc:spChg>
        <pc:spChg chg="add del">
          <ac:chgData name="Warren Malcolm" userId="f3c8b0cc7bb9926a" providerId="LiveId" clId="{FEE78520-35F5-45BB-BDBB-4AE9BD876FA3}" dt="2022-09-30T23:42:50.720" v="2872" actId="26606"/>
          <ac:spMkLst>
            <pc:docMk/>
            <pc:sldMk cId="3289953467" sldId="261"/>
            <ac:spMk id="10" creationId="{DAAE4CDD-124C-4DCF-9584-B6033B545DD5}"/>
          </ac:spMkLst>
        </pc:spChg>
        <pc:spChg chg="add del">
          <ac:chgData name="Warren Malcolm" userId="f3c8b0cc7bb9926a" providerId="LiveId" clId="{FEE78520-35F5-45BB-BDBB-4AE9BD876FA3}" dt="2022-09-30T23:42:40.070" v="2870" actId="26606"/>
          <ac:spMkLst>
            <pc:docMk/>
            <pc:sldMk cId="3289953467" sldId="261"/>
            <ac:spMk id="11" creationId="{E0CBAC23-2E3F-4A90-BA59-F8299F6A5439}"/>
          </ac:spMkLst>
        </pc:spChg>
        <pc:spChg chg="add del">
          <ac:chgData name="Warren Malcolm" userId="f3c8b0cc7bb9926a" providerId="LiveId" clId="{FEE78520-35F5-45BB-BDBB-4AE9BD876FA3}" dt="2022-09-30T23:42:50.720" v="2872" actId="26606"/>
          <ac:spMkLst>
            <pc:docMk/>
            <pc:sldMk cId="3289953467" sldId="261"/>
            <ac:spMk id="12" creationId="{081E4A58-353D-44AE-B2FC-2A74E2E400F7}"/>
          </ac:spMkLst>
        </pc:spChg>
        <pc:spChg chg="add del">
          <ac:chgData name="Warren Malcolm" userId="f3c8b0cc7bb9926a" providerId="LiveId" clId="{FEE78520-35F5-45BB-BDBB-4AE9BD876FA3}" dt="2022-09-30T23:42:50.720" v="2872" actId="26606"/>
          <ac:spMkLst>
            <pc:docMk/>
            <pc:sldMk cId="3289953467" sldId="261"/>
            <ac:spMk id="13" creationId="{2B627B54-AF22-31C4-45F2-7A0B5F7E1E67}"/>
          </ac:spMkLst>
        </pc:spChg>
        <pc:spChg chg="add del">
          <ac:chgData name="Warren Malcolm" userId="f3c8b0cc7bb9926a" providerId="LiveId" clId="{FEE78520-35F5-45BB-BDBB-4AE9BD876FA3}" dt="2022-09-30T23:43:10.230" v="2874" actId="26606"/>
          <ac:spMkLst>
            <pc:docMk/>
            <pc:sldMk cId="3289953467" sldId="261"/>
            <ac:spMk id="15" creationId="{D3F51FEB-38FB-4F6C-9F7B-2F2AFAB65463}"/>
          </ac:spMkLst>
        </pc:spChg>
        <pc:spChg chg="add del">
          <ac:chgData name="Warren Malcolm" userId="f3c8b0cc7bb9926a" providerId="LiveId" clId="{FEE78520-35F5-45BB-BDBB-4AE9BD876FA3}" dt="2022-09-30T23:43:10.230" v="2874" actId="26606"/>
          <ac:spMkLst>
            <pc:docMk/>
            <pc:sldMk cId="3289953467" sldId="261"/>
            <ac:spMk id="16" creationId="{2B566528-1B12-4246-9431-5C2D7D081168}"/>
          </ac:spMkLst>
        </pc:spChg>
        <pc:spChg chg="add del">
          <ac:chgData name="Warren Malcolm" userId="f3c8b0cc7bb9926a" providerId="LiveId" clId="{FEE78520-35F5-45BB-BDBB-4AE9BD876FA3}" dt="2022-09-30T23:43:10.230" v="2874" actId="26606"/>
          <ac:spMkLst>
            <pc:docMk/>
            <pc:sldMk cId="3289953467" sldId="261"/>
            <ac:spMk id="17" creationId="{1E547BA6-BAE0-43BB-A7CA-60F69CE252F0}"/>
          </ac:spMkLst>
        </pc:spChg>
        <pc:spChg chg="add del">
          <ac:chgData name="Warren Malcolm" userId="f3c8b0cc7bb9926a" providerId="LiveId" clId="{FEE78520-35F5-45BB-BDBB-4AE9BD876FA3}" dt="2022-09-30T23:43:10.230" v="2874" actId="26606"/>
          <ac:spMkLst>
            <pc:docMk/>
            <pc:sldMk cId="3289953467" sldId="261"/>
            <ac:spMk id="18" creationId="{2E80C965-DB6D-4F81-9E9E-B027384D0BD6}"/>
          </ac:spMkLst>
        </pc:spChg>
        <pc:spChg chg="add del">
          <ac:chgData name="Warren Malcolm" userId="f3c8b0cc7bb9926a" providerId="LiveId" clId="{FEE78520-35F5-45BB-BDBB-4AE9BD876FA3}" dt="2022-09-30T23:43:10.230" v="2874" actId="26606"/>
          <ac:spMkLst>
            <pc:docMk/>
            <pc:sldMk cId="3289953467" sldId="261"/>
            <ac:spMk id="19" creationId="{A580F890-B085-4E95-96AA-55AEBEC5CE6E}"/>
          </ac:spMkLst>
        </pc:spChg>
        <pc:spChg chg="add">
          <ac:chgData name="Warren Malcolm" userId="f3c8b0cc7bb9926a" providerId="LiveId" clId="{FEE78520-35F5-45BB-BDBB-4AE9BD876FA3}" dt="2022-09-30T23:43:10.261" v="2875" actId="26606"/>
          <ac:spMkLst>
            <pc:docMk/>
            <pc:sldMk cId="3289953467" sldId="261"/>
            <ac:spMk id="22" creationId="{35DB3719-6FDC-4E5D-891D-FF40B7300F64}"/>
          </ac:spMkLst>
        </pc:spChg>
        <pc:spChg chg="add">
          <ac:chgData name="Warren Malcolm" userId="f3c8b0cc7bb9926a" providerId="LiveId" clId="{FEE78520-35F5-45BB-BDBB-4AE9BD876FA3}" dt="2022-09-30T23:43:10.261" v="2875" actId="26606"/>
          <ac:spMkLst>
            <pc:docMk/>
            <pc:sldMk cId="3289953467" sldId="261"/>
            <ac:spMk id="23" creationId="{E0CBAC23-2E3F-4A90-BA59-F8299F6A5439}"/>
          </ac:spMkLst>
        </pc:spChg>
        <pc:graphicFrameChg chg="add del">
          <ac:chgData name="Warren Malcolm" userId="f3c8b0cc7bb9926a" providerId="LiveId" clId="{FEE78520-35F5-45BB-BDBB-4AE9BD876FA3}" dt="2022-09-30T23:42:40.070" v="2870" actId="26606"/>
          <ac:graphicFrameMkLst>
            <pc:docMk/>
            <pc:sldMk cId="3289953467" sldId="261"/>
            <ac:graphicFrameMk id="5" creationId="{F16F764D-A4B3-55D1-9834-7A69C6E145B3}"/>
          </ac:graphicFrameMkLst>
        </pc:graphicFrameChg>
        <pc:graphicFrameChg chg="add del">
          <ac:chgData name="Warren Malcolm" userId="f3c8b0cc7bb9926a" providerId="LiveId" clId="{FEE78520-35F5-45BB-BDBB-4AE9BD876FA3}" dt="2022-09-30T23:43:10.230" v="2874" actId="26606"/>
          <ac:graphicFrameMkLst>
            <pc:docMk/>
            <pc:sldMk cId="3289953467" sldId="261"/>
            <ac:graphicFrameMk id="20" creationId="{C28BD741-DC4E-362D-AC67-BBE4633CF2AC}"/>
          </ac:graphicFrameMkLst>
        </pc:graphicFrameChg>
        <pc:graphicFrameChg chg="add">
          <ac:chgData name="Warren Malcolm" userId="f3c8b0cc7bb9926a" providerId="LiveId" clId="{FEE78520-35F5-45BB-BDBB-4AE9BD876FA3}" dt="2022-09-30T23:43:10.261" v="2875" actId="26606"/>
          <ac:graphicFrameMkLst>
            <pc:docMk/>
            <pc:sldMk cId="3289953467" sldId="261"/>
            <ac:graphicFrameMk id="24" creationId="{F16F764D-A4B3-55D1-9834-7A69C6E145B3}"/>
          </ac:graphicFrameMkLst>
        </pc:graphicFrameChg>
        <pc:picChg chg="add mod">
          <ac:chgData name="Warren Malcolm" userId="f3c8b0cc7bb9926a" providerId="LiveId" clId="{FEE78520-35F5-45BB-BDBB-4AE9BD876FA3}" dt="2022-09-30T23:44:27.660" v="2882" actId="1076"/>
          <ac:picMkLst>
            <pc:docMk/>
            <pc:sldMk cId="3289953467" sldId="261"/>
            <ac:picMk id="4" creationId="{27F2EE51-53EC-0EB7-D4FD-7D99B3384EEC}"/>
          </ac:picMkLst>
        </pc:picChg>
      </pc:sldChg>
      <pc:sldChg chg="addSp delSp modSp new del mod modClrScheme chgLayout">
        <pc:chgData name="Warren Malcolm" userId="f3c8b0cc7bb9926a" providerId="LiveId" clId="{FEE78520-35F5-45BB-BDBB-4AE9BD876FA3}" dt="2022-10-01T01:21:42.501" v="3011" actId="2696"/>
        <pc:sldMkLst>
          <pc:docMk/>
          <pc:sldMk cId="105669591" sldId="262"/>
        </pc:sldMkLst>
        <pc:spChg chg="mod ord">
          <ac:chgData name="Warren Malcolm" userId="f3c8b0cc7bb9926a" providerId="LiveId" clId="{FEE78520-35F5-45BB-BDBB-4AE9BD876FA3}" dt="2022-10-01T01:10:32.661" v="2942" actId="700"/>
          <ac:spMkLst>
            <pc:docMk/>
            <pc:sldMk cId="105669591" sldId="262"/>
            <ac:spMk id="2" creationId="{1C36AAE5-6C70-3A62-0175-D75F9FDFBCF6}"/>
          </ac:spMkLst>
        </pc:spChg>
        <pc:spChg chg="del mod ord">
          <ac:chgData name="Warren Malcolm" userId="f3c8b0cc7bb9926a" providerId="LiveId" clId="{FEE78520-35F5-45BB-BDBB-4AE9BD876FA3}" dt="2022-10-01T00:57:51.230" v="2899" actId="700"/>
          <ac:spMkLst>
            <pc:docMk/>
            <pc:sldMk cId="105669591" sldId="262"/>
            <ac:spMk id="3" creationId="{8AA99037-7DF9-2821-7F38-250D0BC60780}"/>
          </ac:spMkLst>
        </pc:spChg>
        <pc:spChg chg="add del mod ord">
          <ac:chgData name="Warren Malcolm" userId="f3c8b0cc7bb9926a" providerId="LiveId" clId="{FEE78520-35F5-45BB-BDBB-4AE9BD876FA3}" dt="2022-10-01T00:59:23.140" v="2911"/>
          <ac:spMkLst>
            <pc:docMk/>
            <pc:sldMk cId="105669591" sldId="262"/>
            <ac:spMk id="4" creationId="{D55AF3F4-0924-2988-575E-9B70FA46E6FD}"/>
          </ac:spMkLst>
        </pc:spChg>
        <pc:spChg chg="add del mod ord">
          <ac:chgData name="Warren Malcolm" userId="f3c8b0cc7bb9926a" providerId="LiveId" clId="{FEE78520-35F5-45BB-BDBB-4AE9BD876FA3}" dt="2022-10-01T00:59:23.140" v="2911"/>
          <ac:spMkLst>
            <pc:docMk/>
            <pc:sldMk cId="105669591" sldId="262"/>
            <ac:spMk id="5" creationId="{E5BF0EEE-B8BF-9D21-239F-D3054D490243}"/>
          </ac:spMkLst>
        </pc:spChg>
        <pc:spChg chg="add del mod">
          <ac:chgData name="Warren Malcolm" userId="f3c8b0cc7bb9926a" providerId="LiveId" clId="{FEE78520-35F5-45BB-BDBB-4AE9BD876FA3}" dt="2022-10-01T00:59:23.140" v="2911"/>
          <ac:spMkLst>
            <pc:docMk/>
            <pc:sldMk cId="105669591" sldId="262"/>
            <ac:spMk id="6" creationId="{A985AEB8-B7A2-7B69-CBE2-FCE69FD707BF}"/>
          </ac:spMkLst>
        </pc:spChg>
        <pc:spChg chg="add del mod ord">
          <ac:chgData name="Warren Malcolm" userId="f3c8b0cc7bb9926a" providerId="LiveId" clId="{FEE78520-35F5-45BB-BDBB-4AE9BD876FA3}" dt="2022-10-01T01:01:52.155" v="2920" actId="700"/>
          <ac:spMkLst>
            <pc:docMk/>
            <pc:sldMk cId="105669591" sldId="262"/>
            <ac:spMk id="7" creationId="{04534DAE-2048-A98E-F474-2BA472738C1B}"/>
          </ac:spMkLst>
        </pc:spChg>
        <pc:spChg chg="add del mod ord">
          <ac:chgData name="Warren Malcolm" userId="f3c8b0cc7bb9926a" providerId="LiveId" clId="{FEE78520-35F5-45BB-BDBB-4AE9BD876FA3}" dt="2022-10-01T01:01:52.155" v="2920" actId="700"/>
          <ac:spMkLst>
            <pc:docMk/>
            <pc:sldMk cId="105669591" sldId="262"/>
            <ac:spMk id="8" creationId="{625B134C-10E7-E50F-CA7A-73D91F8A99E5}"/>
          </ac:spMkLst>
        </pc:spChg>
        <pc:spChg chg="add del mod ord">
          <ac:chgData name="Warren Malcolm" userId="f3c8b0cc7bb9926a" providerId="LiveId" clId="{FEE78520-35F5-45BB-BDBB-4AE9BD876FA3}" dt="2022-10-01T01:10:35.510" v="2944" actId="1076"/>
          <ac:spMkLst>
            <pc:docMk/>
            <pc:sldMk cId="105669591" sldId="262"/>
            <ac:spMk id="9" creationId="{25693167-4D0A-EC99-2282-BB6881E80448}"/>
          </ac:spMkLst>
        </pc:spChg>
        <pc:spChg chg="add del mod ord">
          <ac:chgData name="Warren Malcolm" userId="f3c8b0cc7bb9926a" providerId="LiveId" clId="{FEE78520-35F5-45BB-BDBB-4AE9BD876FA3}" dt="2022-10-01T01:10:35.510" v="2944" actId="1076"/>
          <ac:spMkLst>
            <pc:docMk/>
            <pc:sldMk cId="105669591" sldId="262"/>
            <ac:spMk id="10" creationId="{DEDF5B77-3A0B-4B29-F673-0942698A5B49}"/>
          </ac:spMkLst>
        </pc:spChg>
        <pc:spChg chg="add del mod ord">
          <ac:chgData name="Warren Malcolm" userId="f3c8b0cc7bb9926a" providerId="LiveId" clId="{FEE78520-35F5-45BB-BDBB-4AE9BD876FA3}" dt="2022-10-01T01:10:32.661" v="2942" actId="700"/>
          <ac:spMkLst>
            <pc:docMk/>
            <pc:sldMk cId="105669591" sldId="262"/>
            <ac:spMk id="11" creationId="{4123442B-A7E5-795A-05E5-B5A93DEE27D7}"/>
          </ac:spMkLst>
        </pc:spChg>
        <pc:spChg chg="add del mod ord">
          <ac:chgData name="Warren Malcolm" userId="f3c8b0cc7bb9926a" providerId="LiveId" clId="{FEE78520-35F5-45BB-BDBB-4AE9BD876FA3}" dt="2022-10-01T01:10:32.661" v="2942" actId="700"/>
          <ac:spMkLst>
            <pc:docMk/>
            <pc:sldMk cId="105669591" sldId="262"/>
            <ac:spMk id="12" creationId="{E18B982D-E9B7-5459-4937-A5C2A0B56F72}"/>
          </ac:spMkLst>
        </pc:spChg>
        <pc:spChg chg="add del mod ord">
          <ac:chgData name="Warren Malcolm" userId="f3c8b0cc7bb9926a" providerId="LiveId" clId="{FEE78520-35F5-45BB-BDBB-4AE9BD876FA3}" dt="2022-10-01T01:03:48.050" v="2924" actId="700"/>
          <ac:spMkLst>
            <pc:docMk/>
            <pc:sldMk cId="105669591" sldId="262"/>
            <ac:spMk id="13" creationId="{B82B4150-79CD-718F-6150-69D3CC0DD0BF}"/>
          </ac:spMkLst>
        </pc:spChg>
        <pc:spChg chg="add del mod ord">
          <ac:chgData name="Warren Malcolm" userId="f3c8b0cc7bb9926a" providerId="LiveId" clId="{FEE78520-35F5-45BB-BDBB-4AE9BD876FA3}" dt="2022-10-01T01:03:48.050" v="2924" actId="700"/>
          <ac:spMkLst>
            <pc:docMk/>
            <pc:sldMk cId="105669591" sldId="262"/>
            <ac:spMk id="14" creationId="{D8426874-1485-7325-74E1-41CF3E4448E3}"/>
          </ac:spMkLst>
        </pc:spChg>
        <pc:spChg chg="add del mod ord">
          <ac:chgData name="Warren Malcolm" userId="f3c8b0cc7bb9926a" providerId="LiveId" clId="{FEE78520-35F5-45BB-BDBB-4AE9BD876FA3}" dt="2022-10-01T01:03:48.050" v="2924" actId="700"/>
          <ac:spMkLst>
            <pc:docMk/>
            <pc:sldMk cId="105669591" sldId="262"/>
            <ac:spMk id="15" creationId="{8F8B8380-AED2-9AAA-CA41-BD2457D86114}"/>
          </ac:spMkLst>
        </pc:spChg>
        <pc:spChg chg="add del mod ord">
          <ac:chgData name="Warren Malcolm" userId="f3c8b0cc7bb9926a" providerId="LiveId" clId="{FEE78520-35F5-45BB-BDBB-4AE9BD876FA3}" dt="2022-10-01T01:03:48.050" v="2924" actId="700"/>
          <ac:spMkLst>
            <pc:docMk/>
            <pc:sldMk cId="105669591" sldId="262"/>
            <ac:spMk id="16" creationId="{59C51F43-4B0B-A938-4F97-8FD08AA910D0}"/>
          </ac:spMkLst>
        </pc:spChg>
        <pc:spChg chg="add del mod ord">
          <ac:chgData name="Warren Malcolm" userId="f3c8b0cc7bb9926a" providerId="LiveId" clId="{FEE78520-35F5-45BB-BDBB-4AE9BD876FA3}" dt="2022-10-01T01:10:32.210" v="2941" actId="700"/>
          <ac:spMkLst>
            <pc:docMk/>
            <pc:sldMk cId="105669591" sldId="262"/>
            <ac:spMk id="18" creationId="{AA93DD5D-314E-E90E-8798-C9EC6942947A}"/>
          </ac:spMkLst>
        </pc:spChg>
        <pc:spChg chg="add del mod ord">
          <ac:chgData name="Warren Malcolm" userId="f3c8b0cc7bb9926a" providerId="LiveId" clId="{FEE78520-35F5-45BB-BDBB-4AE9BD876FA3}" dt="2022-10-01T01:10:32.210" v="2941" actId="700"/>
          <ac:spMkLst>
            <pc:docMk/>
            <pc:sldMk cId="105669591" sldId="262"/>
            <ac:spMk id="19" creationId="{F9FB61C6-FB97-756E-8EFF-10911DC8880D}"/>
          </ac:spMkLst>
        </pc:spChg>
        <pc:spChg chg="add del mod ord">
          <ac:chgData name="Warren Malcolm" userId="f3c8b0cc7bb9926a" providerId="LiveId" clId="{FEE78520-35F5-45BB-BDBB-4AE9BD876FA3}" dt="2022-10-01T01:10:32.210" v="2941" actId="700"/>
          <ac:spMkLst>
            <pc:docMk/>
            <pc:sldMk cId="105669591" sldId="262"/>
            <ac:spMk id="20" creationId="{61EF808D-1F44-1F1E-9D7B-BCC2588CFA1C}"/>
          </ac:spMkLst>
        </pc:spChg>
        <pc:spChg chg="add del mod ord">
          <ac:chgData name="Warren Malcolm" userId="f3c8b0cc7bb9926a" providerId="LiveId" clId="{FEE78520-35F5-45BB-BDBB-4AE9BD876FA3}" dt="2022-10-01T01:10:32.210" v="2941" actId="700"/>
          <ac:spMkLst>
            <pc:docMk/>
            <pc:sldMk cId="105669591" sldId="262"/>
            <ac:spMk id="21" creationId="{2EA1230F-DBAA-C6C0-3471-DB3C8744E759}"/>
          </ac:spMkLst>
        </pc:spChg>
        <pc:picChg chg="add del mod">
          <ac:chgData name="Warren Malcolm" userId="f3c8b0cc7bb9926a" providerId="LiveId" clId="{FEE78520-35F5-45BB-BDBB-4AE9BD876FA3}" dt="2022-10-01T01:06:35.742" v="2936"/>
          <ac:picMkLst>
            <pc:docMk/>
            <pc:sldMk cId="105669591" sldId="262"/>
            <ac:picMk id="17" creationId="{11A04729-D2E0-2CD5-6CAE-CAB13CAEADBD}"/>
          </ac:picMkLst>
        </pc:picChg>
      </pc:sldChg>
      <pc:sldChg chg="addSp delSp modSp new mod modTransition setBg">
        <pc:chgData name="Warren Malcolm" userId="f3c8b0cc7bb9926a" providerId="LiveId" clId="{FEE78520-35F5-45BB-BDBB-4AE9BD876FA3}" dt="2022-10-05T01:54:41.890" v="4001"/>
        <pc:sldMkLst>
          <pc:docMk/>
          <pc:sldMk cId="1116455269" sldId="262"/>
        </pc:sldMkLst>
        <pc:spChg chg="del mod">
          <ac:chgData name="Warren Malcolm" userId="f3c8b0cc7bb9926a" providerId="LiveId" clId="{FEE78520-35F5-45BB-BDBB-4AE9BD876FA3}" dt="2022-10-01T01:46:58.977" v="3335" actId="478"/>
          <ac:spMkLst>
            <pc:docMk/>
            <pc:sldMk cId="1116455269" sldId="262"/>
            <ac:spMk id="2" creationId="{FFBB617B-4A33-9D51-D69B-066A5BE05BF5}"/>
          </ac:spMkLst>
        </pc:spChg>
        <pc:spChg chg="mod">
          <ac:chgData name="Warren Malcolm" userId="f3c8b0cc7bb9926a" providerId="LiveId" clId="{FEE78520-35F5-45BB-BDBB-4AE9BD876FA3}" dt="2022-10-01T01:47:28.792" v="3339" actId="1076"/>
          <ac:spMkLst>
            <pc:docMk/>
            <pc:sldMk cId="1116455269" sldId="262"/>
            <ac:spMk id="3" creationId="{65484ACD-0907-3525-54D8-E9A25FCA9A23}"/>
          </ac:spMkLst>
        </pc:spChg>
        <pc:spChg chg="del mod">
          <ac:chgData name="Warren Malcolm" userId="f3c8b0cc7bb9926a" providerId="LiveId" clId="{FEE78520-35F5-45BB-BDBB-4AE9BD876FA3}" dt="2022-10-01T01:26:18.257" v="3107" actId="931"/>
          <ac:spMkLst>
            <pc:docMk/>
            <pc:sldMk cId="1116455269" sldId="262"/>
            <ac:spMk id="4" creationId="{67270626-B7CB-6D45-F366-DD11B8D45E79}"/>
          </ac:spMkLst>
        </pc:spChg>
        <pc:spChg chg="mod">
          <ac:chgData name="Warren Malcolm" userId="f3c8b0cc7bb9926a" providerId="LiveId" clId="{FEE78520-35F5-45BB-BDBB-4AE9BD876FA3}" dt="2022-10-01T01:47:52.472" v="3342" actId="1076"/>
          <ac:spMkLst>
            <pc:docMk/>
            <pc:sldMk cId="1116455269" sldId="262"/>
            <ac:spMk id="5" creationId="{1F765F12-CA36-63A3-C90B-86B83E03BE57}"/>
          </ac:spMkLst>
        </pc:spChg>
        <pc:spChg chg="del mod">
          <ac:chgData name="Warren Malcolm" userId="f3c8b0cc7bb9926a" providerId="LiveId" clId="{FEE78520-35F5-45BB-BDBB-4AE9BD876FA3}" dt="2022-10-01T01:38:22.189" v="3192" actId="931"/>
          <ac:spMkLst>
            <pc:docMk/>
            <pc:sldMk cId="1116455269" sldId="262"/>
            <ac:spMk id="6" creationId="{A23655BD-6EB1-02BA-FB77-9D65FA8811AB}"/>
          </ac:spMkLst>
        </pc:spChg>
        <pc:spChg chg="mod">
          <ac:chgData name="Warren Malcolm" userId="f3c8b0cc7bb9926a" providerId="LiveId" clId="{FEE78520-35F5-45BB-BDBB-4AE9BD876FA3}" dt="2022-10-01T01:47:21.586" v="3338" actId="1076"/>
          <ac:spMkLst>
            <pc:docMk/>
            <pc:sldMk cId="1116455269" sldId="262"/>
            <ac:spMk id="7" creationId="{592FFAE1-67FF-A6C8-688E-6FFA96B90937}"/>
          </ac:spMkLst>
        </pc:spChg>
        <pc:spChg chg="del mod">
          <ac:chgData name="Warren Malcolm" userId="f3c8b0cc7bb9926a" providerId="LiveId" clId="{FEE78520-35F5-45BB-BDBB-4AE9BD876FA3}" dt="2022-10-01T01:32:38.270" v="3138" actId="931"/>
          <ac:spMkLst>
            <pc:docMk/>
            <pc:sldMk cId="1116455269" sldId="262"/>
            <ac:spMk id="8" creationId="{4B7E1753-6A3B-7CCE-B423-65AD0908B28B}"/>
          </ac:spMkLst>
        </pc:spChg>
        <pc:spChg chg="add del mod">
          <ac:chgData name="Warren Malcolm" userId="f3c8b0cc7bb9926a" providerId="LiveId" clId="{FEE78520-35F5-45BB-BDBB-4AE9BD876FA3}" dt="2022-10-01T01:27:25.922" v="3114" actId="931"/>
          <ac:spMkLst>
            <pc:docMk/>
            <pc:sldMk cId="1116455269" sldId="262"/>
            <ac:spMk id="12" creationId="{7D8CF1EE-580B-51C5-41CA-BA277A56EE51}"/>
          </ac:spMkLst>
        </pc:spChg>
        <pc:spChg chg="add del mod">
          <ac:chgData name="Warren Malcolm" userId="f3c8b0cc7bb9926a" providerId="LiveId" clId="{FEE78520-35F5-45BB-BDBB-4AE9BD876FA3}" dt="2022-10-01T01:29:22.931" v="3127" actId="931"/>
          <ac:spMkLst>
            <pc:docMk/>
            <pc:sldMk cId="1116455269" sldId="262"/>
            <ac:spMk id="16" creationId="{063961AE-7693-6D0D-AF73-4E302DB3638A}"/>
          </ac:spMkLst>
        </pc:spChg>
        <pc:spChg chg="add del mod">
          <ac:chgData name="Warren Malcolm" userId="f3c8b0cc7bb9926a" providerId="LiveId" clId="{FEE78520-35F5-45BB-BDBB-4AE9BD876FA3}" dt="2022-10-01T01:35:41.487" v="3170" actId="931"/>
          <ac:spMkLst>
            <pc:docMk/>
            <pc:sldMk cId="1116455269" sldId="262"/>
            <ac:spMk id="22" creationId="{0B1904BF-7A85-7764-3851-CA0575278289}"/>
          </ac:spMkLst>
        </pc:spChg>
        <pc:spChg chg="add del mod">
          <ac:chgData name="Warren Malcolm" userId="f3c8b0cc7bb9926a" providerId="LiveId" clId="{FEE78520-35F5-45BB-BDBB-4AE9BD876FA3}" dt="2022-10-01T01:53:29.335" v="3371" actId="21"/>
          <ac:spMkLst>
            <pc:docMk/>
            <pc:sldMk cId="1116455269" sldId="262"/>
            <ac:spMk id="30" creationId="{61E62318-69C7-357A-C85A-3DF69042F782}"/>
          </ac:spMkLst>
        </pc:spChg>
        <pc:picChg chg="add del mod">
          <ac:chgData name="Warren Malcolm" userId="f3c8b0cc7bb9926a" providerId="LiveId" clId="{FEE78520-35F5-45BB-BDBB-4AE9BD876FA3}" dt="2022-10-01T01:27:18.857" v="3113" actId="21"/>
          <ac:picMkLst>
            <pc:docMk/>
            <pc:sldMk cId="1116455269" sldId="262"/>
            <ac:picMk id="10" creationId="{5FE4B306-AC58-61BE-3F06-A732721BA56B}"/>
          </ac:picMkLst>
        </pc:picChg>
        <pc:picChg chg="add del mod modCrop">
          <ac:chgData name="Warren Malcolm" userId="f3c8b0cc7bb9926a" providerId="LiveId" clId="{FEE78520-35F5-45BB-BDBB-4AE9BD876FA3}" dt="2022-10-01T01:29:16.485" v="3126" actId="21"/>
          <ac:picMkLst>
            <pc:docMk/>
            <pc:sldMk cId="1116455269" sldId="262"/>
            <ac:picMk id="14" creationId="{3FF312BC-047B-8717-769B-859B958B4762}"/>
          </ac:picMkLst>
        </pc:picChg>
        <pc:picChg chg="add del mod modCrop">
          <ac:chgData name="Warren Malcolm" userId="f3c8b0cc7bb9926a" providerId="LiveId" clId="{FEE78520-35F5-45BB-BDBB-4AE9BD876FA3}" dt="2022-10-01T01:35:34.970" v="3169" actId="21"/>
          <ac:picMkLst>
            <pc:docMk/>
            <pc:sldMk cId="1116455269" sldId="262"/>
            <ac:picMk id="18" creationId="{64131B91-3E9B-DB64-1426-62021AC03BDD}"/>
          </ac:picMkLst>
        </pc:picChg>
        <pc:picChg chg="add mod modCrop">
          <ac:chgData name="Warren Malcolm" userId="f3c8b0cc7bb9926a" providerId="LiveId" clId="{FEE78520-35F5-45BB-BDBB-4AE9BD876FA3}" dt="2022-10-01T01:59:22.080" v="3403"/>
          <ac:picMkLst>
            <pc:docMk/>
            <pc:sldMk cId="1116455269" sldId="262"/>
            <ac:picMk id="20" creationId="{64959131-3C20-D3B2-CED1-D068A789A702}"/>
          </ac:picMkLst>
        </pc:picChg>
        <pc:picChg chg="add mod ord modCrop">
          <ac:chgData name="Warren Malcolm" userId="f3c8b0cc7bb9926a" providerId="LiveId" clId="{FEE78520-35F5-45BB-BDBB-4AE9BD876FA3}" dt="2022-10-01T01:58:52.290" v="3402"/>
          <ac:picMkLst>
            <pc:docMk/>
            <pc:sldMk cId="1116455269" sldId="262"/>
            <ac:picMk id="24" creationId="{E891F92B-F5B3-E37C-436A-7D1846AA448B}"/>
          </ac:picMkLst>
        </pc:picChg>
        <pc:picChg chg="add mod modCrop">
          <ac:chgData name="Warren Malcolm" userId="f3c8b0cc7bb9926a" providerId="LiveId" clId="{FEE78520-35F5-45BB-BDBB-4AE9BD876FA3}" dt="2022-10-01T01:59:46.044" v="3404"/>
          <ac:picMkLst>
            <pc:docMk/>
            <pc:sldMk cId="1116455269" sldId="262"/>
            <ac:picMk id="26" creationId="{BD917A4B-9222-2F81-37AE-579E5F20EE96}"/>
          </ac:picMkLst>
        </pc:picChg>
        <pc:picChg chg="add mod ord">
          <ac:chgData name="Warren Malcolm" userId="f3c8b0cc7bb9926a" providerId="LiveId" clId="{FEE78520-35F5-45BB-BDBB-4AE9BD876FA3}" dt="2022-10-01T02:14:13.675" v="3595" actId="14826"/>
          <ac:picMkLst>
            <pc:docMk/>
            <pc:sldMk cId="1116455269" sldId="262"/>
            <ac:picMk id="28" creationId="{A43A44B2-4DED-1087-70D6-59DC9568B9C5}"/>
          </ac:picMkLst>
        </pc:picChg>
        <pc:picChg chg="add mod">
          <ac:chgData name="Warren Malcolm" userId="f3c8b0cc7bb9926a" providerId="LiveId" clId="{FEE78520-35F5-45BB-BDBB-4AE9BD876FA3}" dt="2022-10-01T02:14:22.985" v="3596" actId="14826"/>
          <ac:picMkLst>
            <pc:docMk/>
            <pc:sldMk cId="1116455269" sldId="262"/>
            <ac:picMk id="32" creationId="{1FE4AFA3-49A9-8E78-2090-466B5FC690B0}"/>
          </ac:picMkLst>
        </pc:picChg>
        <pc:picChg chg="add mod">
          <ac:chgData name="Warren Malcolm" userId="f3c8b0cc7bb9926a" providerId="LiveId" clId="{FEE78520-35F5-45BB-BDBB-4AE9BD876FA3}" dt="2022-10-01T02:14:29.489" v="3597" actId="14826"/>
          <ac:picMkLst>
            <pc:docMk/>
            <pc:sldMk cId="1116455269" sldId="262"/>
            <ac:picMk id="34" creationId="{CC840136-CDF0-21C1-6678-A591821F7A26}"/>
          </ac:picMkLst>
        </pc:picChg>
      </pc:sldChg>
      <pc:sldChg chg="del">
        <pc:chgData name="Warren Malcolm" userId="f3c8b0cc7bb9926a" providerId="LiveId" clId="{FEE78520-35F5-45BB-BDBB-4AE9BD876FA3}" dt="2022-09-30T23:28:47.280" v="2653" actId="2696"/>
        <pc:sldMkLst>
          <pc:docMk/>
          <pc:sldMk cId="3843481454" sldId="262"/>
        </pc:sldMkLst>
      </pc:sldChg>
      <pc:sldChg chg="modSp new del mod">
        <pc:chgData name="Warren Malcolm" userId="f3c8b0cc7bb9926a" providerId="LiveId" clId="{FEE78520-35F5-45BB-BDBB-4AE9BD876FA3}" dt="2022-10-01T01:53:19.831" v="3370" actId="2696"/>
        <pc:sldMkLst>
          <pc:docMk/>
          <pc:sldMk cId="471590080" sldId="263"/>
        </pc:sldMkLst>
        <pc:spChg chg="mod">
          <ac:chgData name="Warren Malcolm" userId="f3c8b0cc7bb9926a" providerId="LiveId" clId="{FEE78520-35F5-45BB-BDBB-4AE9BD876FA3}" dt="2022-10-01T01:53:11.037" v="3369" actId="20577"/>
          <ac:spMkLst>
            <pc:docMk/>
            <pc:sldMk cId="471590080" sldId="263"/>
            <ac:spMk id="2" creationId="{B6E2B209-8F53-694F-849A-180DD21BE95C}"/>
          </ac:spMkLst>
        </pc:spChg>
      </pc:sldChg>
      <pc:sldChg chg="new add del">
        <pc:chgData name="Warren Malcolm" userId="f3c8b0cc7bb9926a" providerId="LiveId" clId="{FEE78520-35F5-45BB-BDBB-4AE9BD876FA3}" dt="2022-10-01T01:18:42.090" v="2992" actId="2696"/>
        <pc:sldMkLst>
          <pc:docMk/>
          <pc:sldMk cId="630749447" sldId="263"/>
        </pc:sldMkLst>
      </pc:sldChg>
      <pc:sldChg chg="new add del">
        <pc:chgData name="Warren Malcolm" userId="f3c8b0cc7bb9926a" providerId="LiveId" clId="{FEE78520-35F5-45BB-BDBB-4AE9BD876FA3}" dt="2022-10-01T01:18:42.095" v="2995" actId="2696"/>
        <pc:sldMkLst>
          <pc:docMk/>
          <pc:sldMk cId="662027816" sldId="263"/>
        </pc:sldMkLst>
      </pc:sldChg>
      <pc:sldChg chg="del">
        <pc:chgData name="Warren Malcolm" userId="f3c8b0cc7bb9926a" providerId="LiveId" clId="{FEE78520-35F5-45BB-BDBB-4AE9BD876FA3}" dt="2022-09-30T23:28:59.071" v="2656" actId="2696"/>
        <pc:sldMkLst>
          <pc:docMk/>
          <pc:sldMk cId="680269645" sldId="263"/>
        </pc:sldMkLst>
      </pc:sldChg>
      <pc:sldChg chg="addSp delSp modSp new mod modTransition setBg">
        <pc:chgData name="Warren Malcolm" userId="f3c8b0cc7bb9926a" providerId="LiveId" clId="{FEE78520-35F5-45BB-BDBB-4AE9BD876FA3}" dt="2022-10-05T01:54:41.890" v="4001"/>
        <pc:sldMkLst>
          <pc:docMk/>
          <pc:sldMk cId="1311443235" sldId="263"/>
        </pc:sldMkLst>
        <pc:spChg chg="mod">
          <ac:chgData name="Warren Malcolm" userId="f3c8b0cc7bb9926a" providerId="LiveId" clId="{FEE78520-35F5-45BB-BDBB-4AE9BD876FA3}" dt="2022-10-01T02:14:58.661" v="3599" actId="26606"/>
          <ac:spMkLst>
            <pc:docMk/>
            <pc:sldMk cId="1311443235" sldId="263"/>
            <ac:spMk id="2" creationId="{19A6DF45-7A8F-0C13-3D49-FDEBC1D38024}"/>
          </ac:spMkLst>
        </pc:spChg>
        <pc:spChg chg="del">
          <ac:chgData name="Warren Malcolm" userId="f3c8b0cc7bb9926a" providerId="LiveId" clId="{FEE78520-35F5-45BB-BDBB-4AE9BD876FA3}" dt="2022-10-01T01:54:31.682" v="3383" actId="931"/>
          <ac:spMkLst>
            <pc:docMk/>
            <pc:sldMk cId="1311443235" sldId="263"/>
            <ac:spMk id="3" creationId="{DF36616D-8793-1BBB-CFDD-EB5252A5F4A9}"/>
          </ac:spMkLst>
        </pc:spChg>
        <pc:spChg chg="del mod">
          <ac:chgData name="Warren Malcolm" userId="f3c8b0cc7bb9926a" providerId="LiveId" clId="{FEE78520-35F5-45BB-BDBB-4AE9BD876FA3}" dt="2022-10-01T01:57:10.382" v="3392" actId="21"/>
          <ac:spMkLst>
            <pc:docMk/>
            <pc:sldMk cId="1311443235" sldId="263"/>
            <ac:spMk id="4" creationId="{BD7EB573-1936-64D3-B897-52BC14E2D6F5}"/>
          </ac:spMkLst>
        </pc:spChg>
        <pc:spChg chg="add">
          <ac:chgData name="Warren Malcolm" userId="f3c8b0cc7bb9926a" providerId="LiveId" clId="{FEE78520-35F5-45BB-BDBB-4AE9BD876FA3}" dt="2022-10-01T02:14:58.661" v="3599" actId="26606"/>
          <ac:spMkLst>
            <pc:docMk/>
            <pc:sldMk cId="1311443235" sldId="263"/>
            <ac:spMk id="13" creationId="{823AC064-BC96-4F32-8AE1-B2FD38754823}"/>
          </ac:spMkLst>
        </pc:spChg>
        <pc:picChg chg="add mod ord">
          <ac:chgData name="Warren Malcolm" userId="f3c8b0cc7bb9926a" providerId="LiveId" clId="{FEE78520-35F5-45BB-BDBB-4AE9BD876FA3}" dt="2022-10-01T02:14:58.661" v="3599" actId="26606"/>
          <ac:picMkLst>
            <pc:docMk/>
            <pc:sldMk cId="1311443235" sldId="263"/>
            <ac:picMk id="6" creationId="{3FBF1801-C26D-DC4D-47D9-166E446F3830}"/>
          </ac:picMkLst>
        </pc:picChg>
        <pc:picChg chg="add mod">
          <ac:chgData name="Warren Malcolm" userId="f3c8b0cc7bb9926a" providerId="LiveId" clId="{FEE78520-35F5-45BB-BDBB-4AE9BD876FA3}" dt="2022-10-01T02:15:12.306" v="3601" actId="962"/>
          <ac:picMkLst>
            <pc:docMk/>
            <pc:sldMk cId="1311443235" sldId="263"/>
            <ac:picMk id="8" creationId="{A7B6BD89-0188-5D15-EAC6-2FF420593654}"/>
          </ac:picMkLst>
        </pc:picChg>
        <pc:cxnChg chg="add">
          <ac:chgData name="Warren Malcolm" userId="f3c8b0cc7bb9926a" providerId="LiveId" clId="{FEE78520-35F5-45BB-BDBB-4AE9BD876FA3}" dt="2022-10-01T02:14:58.661" v="3599" actId="26606"/>
          <ac:cxnSpMkLst>
            <pc:docMk/>
            <pc:sldMk cId="1311443235" sldId="263"/>
            <ac:cxnSpMk id="15" creationId="{7E7C77BC-7138-40B1-A15B-20F57A494629}"/>
          </ac:cxnSpMkLst>
        </pc:cxnChg>
        <pc:cxnChg chg="add">
          <ac:chgData name="Warren Malcolm" userId="f3c8b0cc7bb9926a" providerId="LiveId" clId="{FEE78520-35F5-45BB-BDBB-4AE9BD876FA3}" dt="2022-10-01T02:14:58.661" v="3599" actId="26606"/>
          <ac:cxnSpMkLst>
            <pc:docMk/>
            <pc:sldMk cId="1311443235" sldId="263"/>
            <ac:cxnSpMk id="17" creationId="{DB146403-F3D6-484B-B2ED-97F9565D0370}"/>
          </ac:cxnSpMkLst>
        </pc:cxnChg>
      </pc:sldChg>
      <pc:sldChg chg="new add del">
        <pc:chgData name="Warren Malcolm" userId="f3c8b0cc7bb9926a" providerId="LiveId" clId="{FEE78520-35F5-45BB-BDBB-4AE9BD876FA3}" dt="2022-10-01T01:18:42.080" v="2977" actId="2696"/>
        <pc:sldMkLst>
          <pc:docMk/>
          <pc:sldMk cId="2063929446" sldId="263"/>
        </pc:sldMkLst>
      </pc:sldChg>
      <pc:sldChg chg="new add del">
        <pc:chgData name="Warren Malcolm" userId="f3c8b0cc7bb9926a" providerId="LiveId" clId="{FEE78520-35F5-45BB-BDBB-4AE9BD876FA3}" dt="2022-10-01T01:18:42.080" v="2980" actId="2696"/>
        <pc:sldMkLst>
          <pc:docMk/>
          <pc:sldMk cId="2837445426" sldId="263"/>
        </pc:sldMkLst>
      </pc:sldChg>
      <pc:sldChg chg="new add del">
        <pc:chgData name="Warren Malcolm" userId="f3c8b0cc7bb9926a" providerId="LiveId" clId="{FEE78520-35F5-45BB-BDBB-4AE9BD876FA3}" dt="2022-10-01T01:18:42.095" v="2998" actId="2696"/>
        <pc:sldMkLst>
          <pc:docMk/>
          <pc:sldMk cId="3292741816" sldId="263"/>
        </pc:sldMkLst>
      </pc:sldChg>
      <pc:sldChg chg="new add del">
        <pc:chgData name="Warren Malcolm" userId="f3c8b0cc7bb9926a" providerId="LiveId" clId="{FEE78520-35F5-45BB-BDBB-4AE9BD876FA3}" dt="2022-10-01T01:18:42.090" v="2983" actId="2696"/>
        <pc:sldMkLst>
          <pc:docMk/>
          <pc:sldMk cId="3293068929" sldId="263"/>
        </pc:sldMkLst>
      </pc:sldChg>
      <pc:sldChg chg="new add del">
        <pc:chgData name="Warren Malcolm" userId="f3c8b0cc7bb9926a" providerId="LiveId" clId="{FEE78520-35F5-45BB-BDBB-4AE9BD876FA3}" dt="2022-10-01T01:18:42.095" v="3004" actId="2696"/>
        <pc:sldMkLst>
          <pc:docMk/>
          <pc:sldMk cId="3345814092" sldId="263"/>
        </pc:sldMkLst>
      </pc:sldChg>
      <pc:sldChg chg="new add del">
        <pc:chgData name="Warren Malcolm" userId="f3c8b0cc7bb9926a" providerId="LiveId" clId="{FEE78520-35F5-45BB-BDBB-4AE9BD876FA3}" dt="2022-10-01T01:18:42.090" v="2989" actId="2696"/>
        <pc:sldMkLst>
          <pc:docMk/>
          <pc:sldMk cId="3368197681" sldId="263"/>
        </pc:sldMkLst>
      </pc:sldChg>
      <pc:sldChg chg="new add del">
        <pc:chgData name="Warren Malcolm" userId="f3c8b0cc7bb9926a" providerId="LiveId" clId="{FEE78520-35F5-45BB-BDBB-4AE9BD876FA3}" dt="2022-10-01T01:18:42.080" v="2974" actId="2696"/>
        <pc:sldMkLst>
          <pc:docMk/>
          <pc:sldMk cId="3759179245" sldId="263"/>
        </pc:sldMkLst>
      </pc:sldChg>
      <pc:sldChg chg="new add del">
        <pc:chgData name="Warren Malcolm" userId="f3c8b0cc7bb9926a" providerId="LiveId" clId="{FEE78520-35F5-45BB-BDBB-4AE9BD876FA3}" dt="2022-10-01T01:18:42.095" v="3001" actId="2696"/>
        <pc:sldMkLst>
          <pc:docMk/>
          <pc:sldMk cId="3947650189" sldId="263"/>
        </pc:sldMkLst>
      </pc:sldChg>
      <pc:sldChg chg="new add del">
        <pc:chgData name="Warren Malcolm" userId="f3c8b0cc7bb9926a" providerId="LiveId" clId="{FEE78520-35F5-45BB-BDBB-4AE9BD876FA3}" dt="2022-10-01T01:18:42.090" v="2986" actId="2696"/>
        <pc:sldMkLst>
          <pc:docMk/>
          <pc:sldMk cId="4084312759" sldId="263"/>
        </pc:sldMkLst>
      </pc:sldChg>
      <pc:sldChg chg="del">
        <pc:chgData name="Warren Malcolm" userId="f3c8b0cc7bb9926a" providerId="LiveId" clId="{FEE78520-35F5-45BB-BDBB-4AE9BD876FA3}" dt="2022-09-30T23:29:08.255" v="2657" actId="2696"/>
        <pc:sldMkLst>
          <pc:docMk/>
          <pc:sldMk cId="1637903053" sldId="264"/>
        </pc:sldMkLst>
      </pc:sldChg>
      <pc:sldChg chg="addSp delSp modSp new mod modTransition setBg">
        <pc:chgData name="Warren Malcolm" userId="f3c8b0cc7bb9926a" providerId="LiveId" clId="{FEE78520-35F5-45BB-BDBB-4AE9BD876FA3}" dt="2022-10-05T01:54:41.890" v="4001"/>
        <pc:sldMkLst>
          <pc:docMk/>
          <pc:sldMk cId="2512633441" sldId="264"/>
        </pc:sldMkLst>
        <pc:spChg chg="del">
          <ac:chgData name="Warren Malcolm" userId="f3c8b0cc7bb9926a" providerId="LiveId" clId="{FEE78520-35F5-45BB-BDBB-4AE9BD876FA3}" dt="2022-10-01T02:02:28.493" v="3407" actId="21"/>
          <ac:spMkLst>
            <pc:docMk/>
            <pc:sldMk cId="2512633441" sldId="264"/>
            <ac:spMk id="2" creationId="{9FF880E4-2EF6-69A7-5BBA-686073571709}"/>
          </ac:spMkLst>
        </pc:spChg>
        <pc:spChg chg="del">
          <ac:chgData name="Warren Malcolm" userId="f3c8b0cc7bb9926a" providerId="LiveId" clId="{FEE78520-35F5-45BB-BDBB-4AE9BD876FA3}" dt="2022-10-01T02:03:27.075" v="3486" actId="931"/>
          <ac:spMkLst>
            <pc:docMk/>
            <pc:sldMk cId="2512633441" sldId="264"/>
            <ac:spMk id="3" creationId="{DE8CF261-DF12-2D9B-3F9F-D99224FE00F6}"/>
          </ac:spMkLst>
        </pc:spChg>
        <pc:spChg chg="mod">
          <ac:chgData name="Warren Malcolm" userId="f3c8b0cc7bb9926a" providerId="LiveId" clId="{FEE78520-35F5-45BB-BDBB-4AE9BD876FA3}" dt="2022-10-01T02:04:39.478" v="3499" actId="1076"/>
          <ac:spMkLst>
            <pc:docMk/>
            <pc:sldMk cId="2512633441" sldId="264"/>
            <ac:spMk id="4" creationId="{4D0403C9-1A3E-C31A-4893-F5ABC62C6491}"/>
          </ac:spMkLst>
        </pc:spChg>
        <pc:spChg chg="add mod">
          <ac:chgData name="Warren Malcolm" userId="f3c8b0cc7bb9926a" providerId="LiveId" clId="{FEE78520-35F5-45BB-BDBB-4AE9BD876FA3}" dt="2022-10-01T02:05:54.933" v="3593" actId="20577"/>
          <ac:spMkLst>
            <pc:docMk/>
            <pc:sldMk cId="2512633441" sldId="264"/>
            <ac:spMk id="7" creationId="{E98EBC79-CC95-3CC8-5B5A-F3AAFD61AE8E}"/>
          </ac:spMkLst>
        </pc:spChg>
        <pc:picChg chg="add mod">
          <ac:chgData name="Warren Malcolm" userId="f3c8b0cc7bb9926a" providerId="LiveId" clId="{FEE78520-35F5-45BB-BDBB-4AE9BD876FA3}" dt="2022-10-01T02:06:24.564" v="3594"/>
          <ac:picMkLst>
            <pc:docMk/>
            <pc:sldMk cId="2512633441" sldId="264"/>
            <ac:picMk id="6" creationId="{30ADEF8B-E0BA-4032-A4A4-7DD383E6478C}"/>
          </ac:picMkLst>
        </pc:picChg>
      </pc:sldChg>
      <pc:sldChg chg="new del">
        <pc:chgData name="Warren Malcolm" userId="f3c8b0cc7bb9926a" providerId="LiveId" clId="{FEE78520-35F5-45BB-BDBB-4AE9BD876FA3}" dt="2022-10-01T02:30:29.263" v="3779" actId="2696"/>
        <pc:sldMkLst>
          <pc:docMk/>
          <pc:sldMk cId="338959843" sldId="265"/>
        </pc:sldMkLst>
      </pc:sldChg>
      <pc:sldChg chg="del">
        <pc:chgData name="Warren Malcolm" userId="f3c8b0cc7bb9926a" providerId="LiveId" clId="{FEE78520-35F5-45BB-BDBB-4AE9BD876FA3}" dt="2022-09-30T23:29:11.331" v="2658" actId="2696"/>
        <pc:sldMkLst>
          <pc:docMk/>
          <pc:sldMk cId="3484297659" sldId="265"/>
        </pc:sldMkLst>
      </pc:sldChg>
      <pc:sldChg chg="addSp delSp modSp new del mod">
        <pc:chgData name="Warren Malcolm" userId="f3c8b0cc7bb9926a" providerId="LiveId" clId="{FEE78520-35F5-45BB-BDBB-4AE9BD876FA3}" dt="2022-10-02T04:01:16.910" v="3998" actId="2696"/>
        <pc:sldMkLst>
          <pc:docMk/>
          <pc:sldMk cId="2101297496" sldId="266"/>
        </pc:sldMkLst>
        <pc:spChg chg="mod">
          <ac:chgData name="Warren Malcolm" userId="f3c8b0cc7bb9926a" providerId="LiveId" clId="{FEE78520-35F5-45BB-BDBB-4AE9BD876FA3}" dt="2022-10-01T02:41:13.492" v="3994" actId="14100"/>
          <ac:spMkLst>
            <pc:docMk/>
            <pc:sldMk cId="2101297496" sldId="266"/>
            <ac:spMk id="2" creationId="{479780E6-2478-7649-3C2D-9F4A9283B60D}"/>
          </ac:spMkLst>
        </pc:spChg>
        <pc:spChg chg="del">
          <ac:chgData name="Warren Malcolm" userId="f3c8b0cc7bb9926a" providerId="LiveId" clId="{FEE78520-35F5-45BB-BDBB-4AE9BD876FA3}" dt="2022-10-01T02:30:42.388" v="3780" actId="21"/>
          <ac:spMkLst>
            <pc:docMk/>
            <pc:sldMk cId="2101297496" sldId="266"/>
            <ac:spMk id="3" creationId="{284BBD42-8078-D558-F770-FD34B63677DF}"/>
          </ac:spMkLst>
        </pc:spChg>
        <pc:spChg chg="mod">
          <ac:chgData name="Warren Malcolm" userId="f3c8b0cc7bb9926a" providerId="LiveId" clId="{FEE78520-35F5-45BB-BDBB-4AE9BD876FA3}" dt="2022-10-01T02:39:23.264" v="3981" actId="14100"/>
          <ac:spMkLst>
            <pc:docMk/>
            <pc:sldMk cId="2101297496" sldId="266"/>
            <ac:spMk id="4" creationId="{7CEA9297-04EA-B226-BB60-8E3AFE280ED8}"/>
          </ac:spMkLst>
        </pc:spChg>
        <pc:spChg chg="del">
          <ac:chgData name="Warren Malcolm" userId="f3c8b0cc7bb9926a" providerId="LiveId" clId="{FEE78520-35F5-45BB-BDBB-4AE9BD876FA3}" dt="2022-10-01T02:30:44.724" v="3781" actId="21"/>
          <ac:spMkLst>
            <pc:docMk/>
            <pc:sldMk cId="2101297496" sldId="266"/>
            <ac:spMk id="5" creationId="{0A923D51-E298-A3A8-72D0-EF53C172DC27}"/>
          </ac:spMkLst>
        </pc:spChg>
        <pc:spChg chg="mod">
          <ac:chgData name="Warren Malcolm" userId="f3c8b0cc7bb9926a" providerId="LiveId" clId="{FEE78520-35F5-45BB-BDBB-4AE9BD876FA3}" dt="2022-10-01T02:39:12.102" v="3980" actId="27636"/>
          <ac:spMkLst>
            <pc:docMk/>
            <pc:sldMk cId="2101297496" sldId="266"/>
            <ac:spMk id="6" creationId="{BF189F57-3E8E-39BA-BBFA-64793A8A30A9}"/>
          </ac:spMkLst>
        </pc:spChg>
        <pc:picChg chg="add mod">
          <ac:chgData name="Warren Malcolm" userId="f3c8b0cc7bb9926a" providerId="LiveId" clId="{FEE78520-35F5-45BB-BDBB-4AE9BD876FA3}" dt="2022-10-01T02:59:23.194" v="3996"/>
          <ac:picMkLst>
            <pc:docMk/>
            <pc:sldMk cId="2101297496" sldId="266"/>
            <ac:picMk id="8" creationId="{34193803-0D6F-5200-9B84-5543A5A0DB37}"/>
          </ac:picMkLst>
        </pc:picChg>
        <pc:picChg chg="add mod">
          <ac:chgData name="Warren Malcolm" userId="f3c8b0cc7bb9926a" providerId="LiveId" clId="{FEE78520-35F5-45BB-BDBB-4AE9BD876FA3}" dt="2022-10-01T03:00:06.196" v="3997"/>
          <ac:picMkLst>
            <pc:docMk/>
            <pc:sldMk cId="2101297496" sldId="266"/>
            <ac:picMk id="10" creationId="{EDF88B89-16FB-DDBC-0BD1-B44505994B20}"/>
          </ac:picMkLst>
        </pc:picChg>
        <pc:picChg chg="add mod">
          <ac:chgData name="Warren Malcolm" userId="f3c8b0cc7bb9926a" providerId="LiveId" clId="{FEE78520-35F5-45BB-BDBB-4AE9BD876FA3}" dt="2022-10-01T02:41:36.156" v="3995" actId="14100"/>
          <ac:picMkLst>
            <pc:docMk/>
            <pc:sldMk cId="2101297496" sldId="266"/>
            <ac:picMk id="12" creationId="{35F9C329-3007-B325-6E97-DCE2E8CE2E69}"/>
          </ac:picMkLst>
        </pc:picChg>
      </pc:sldChg>
      <pc:sldChg chg="del">
        <pc:chgData name="Warren Malcolm" userId="f3c8b0cc7bb9926a" providerId="LiveId" clId="{FEE78520-35F5-45BB-BDBB-4AE9BD876FA3}" dt="2022-09-30T23:29:15.624" v="2659" actId="2696"/>
        <pc:sldMkLst>
          <pc:docMk/>
          <pc:sldMk cId="3483288461" sldId="266"/>
        </pc:sldMkLst>
      </pc:sldChg>
      <pc:sldChg chg="del">
        <pc:chgData name="Warren Malcolm" userId="f3c8b0cc7bb9926a" providerId="LiveId" clId="{FEE78520-35F5-45BB-BDBB-4AE9BD876FA3}" dt="2022-09-30T23:28:50.440" v="2654" actId="2696"/>
        <pc:sldMkLst>
          <pc:docMk/>
          <pc:sldMk cId="3872973868" sldId="267"/>
        </pc:sldMkLst>
      </pc:sldChg>
      <pc:sldChg chg="del">
        <pc:chgData name="Warren Malcolm" userId="f3c8b0cc7bb9926a" providerId="LiveId" clId="{FEE78520-35F5-45BB-BDBB-4AE9BD876FA3}" dt="2022-09-30T23:29:18.728" v="2660" actId="2696"/>
        <pc:sldMkLst>
          <pc:docMk/>
          <pc:sldMk cId="1437424336" sldId="268"/>
        </pc:sldMkLst>
      </pc:sldChg>
      <pc:sldChg chg="del">
        <pc:chgData name="Warren Malcolm" userId="f3c8b0cc7bb9926a" providerId="LiveId" clId="{FEE78520-35F5-45BB-BDBB-4AE9BD876FA3}" dt="2022-09-30T23:29:22.051" v="2661" actId="2696"/>
        <pc:sldMkLst>
          <pc:docMk/>
          <pc:sldMk cId="1020845926" sldId="269"/>
        </pc:sldMkLst>
      </pc:sldChg>
      <pc:sldChg chg="add del">
        <pc:chgData name="Warren Malcolm" userId="f3c8b0cc7bb9926a" providerId="LiveId" clId="{FEE78520-35F5-45BB-BDBB-4AE9BD876FA3}" dt="2022-09-30T23:32:11.117" v="2697" actId="2696"/>
        <pc:sldMkLst>
          <pc:docMk/>
          <pc:sldMk cId="3180582563" sldId="271"/>
        </pc:sldMkLst>
      </pc:sldChg>
      <pc:sldMasterChg chg="addSldLayout modSldLayout">
        <pc:chgData name="Warren Malcolm" userId="f3c8b0cc7bb9926a" providerId="LiveId" clId="{FEE78520-35F5-45BB-BDBB-4AE9BD876FA3}" dt="2022-10-01T01:22:35.882" v="3012" actId="6014"/>
        <pc:sldMasterMkLst>
          <pc:docMk/>
          <pc:sldMasterMk cId="1764711552" sldId="2147483648"/>
        </pc:sldMasterMkLst>
        <pc:sldLayoutChg chg="new mod">
          <pc:chgData name="Warren Malcolm" userId="f3c8b0cc7bb9926a" providerId="LiveId" clId="{FEE78520-35F5-45BB-BDBB-4AE9BD876FA3}" dt="2022-10-01T01:11:13.730" v="2945" actId="11236"/>
          <pc:sldLayoutMkLst>
            <pc:docMk/>
            <pc:sldMasterMk cId="1764711552" sldId="2147483648"/>
            <pc:sldLayoutMk cId="617067097" sldId="2147483660"/>
          </pc:sldLayoutMkLst>
        </pc:sldLayoutChg>
        <pc:sldLayoutChg chg="addSp modSp add mod modTransition">
          <pc:chgData name="Warren Malcolm" userId="f3c8b0cc7bb9926a" providerId="LiveId" clId="{FEE78520-35F5-45BB-BDBB-4AE9BD876FA3}" dt="2022-10-01T01:22:35.882" v="3012" actId="6014"/>
          <pc:sldLayoutMkLst>
            <pc:docMk/>
            <pc:sldMasterMk cId="1764711552" sldId="2147483648"/>
            <pc:sldLayoutMk cId="1419077327" sldId="2147483661"/>
          </pc:sldLayoutMkLst>
          <pc:spChg chg="mod">
            <ac:chgData name="Warren Malcolm" userId="f3c8b0cc7bb9926a" providerId="LiveId" clId="{FEE78520-35F5-45BB-BDBB-4AE9BD876FA3}" dt="2022-10-01T01:20:05.860" v="3008" actId="14100"/>
            <ac:spMkLst>
              <pc:docMk/>
              <pc:sldMasterMk cId="1764711552" sldId="2147483648"/>
              <pc:sldLayoutMk cId="1419077327" sldId="2147483661"/>
              <ac:spMk id="3" creationId="{8CF71B4D-2302-DC9D-626A-9A48F19D43E7}"/>
            </ac:spMkLst>
          </pc:spChg>
          <pc:spChg chg="mod">
            <ac:chgData name="Warren Malcolm" userId="f3c8b0cc7bb9926a" providerId="LiveId" clId="{FEE78520-35F5-45BB-BDBB-4AE9BD876FA3}" dt="2022-10-01T01:20:05.860" v="3008" actId="14100"/>
            <ac:spMkLst>
              <pc:docMk/>
              <pc:sldMasterMk cId="1764711552" sldId="2147483648"/>
              <pc:sldLayoutMk cId="1419077327" sldId="2147483661"/>
              <ac:spMk id="4" creationId="{2C56AEE0-CF68-5D2D-1B11-1687C980204C}"/>
            </ac:spMkLst>
          </pc:spChg>
          <pc:spChg chg="mod">
            <ac:chgData name="Warren Malcolm" userId="f3c8b0cc7bb9926a" providerId="LiveId" clId="{FEE78520-35F5-45BB-BDBB-4AE9BD876FA3}" dt="2022-10-01T01:19:50.700" v="3007" actId="14100"/>
            <ac:spMkLst>
              <pc:docMk/>
              <pc:sldMasterMk cId="1764711552" sldId="2147483648"/>
              <pc:sldLayoutMk cId="1419077327" sldId="2147483661"/>
              <ac:spMk id="5" creationId="{8910CD7B-5432-0AE6-FEF7-D2D074984352}"/>
            </ac:spMkLst>
          </pc:spChg>
          <pc:spChg chg="mod">
            <ac:chgData name="Warren Malcolm" userId="f3c8b0cc7bb9926a" providerId="LiveId" clId="{FEE78520-35F5-45BB-BDBB-4AE9BD876FA3}" dt="2022-10-01T01:19:50.700" v="3007" actId="14100"/>
            <ac:spMkLst>
              <pc:docMk/>
              <pc:sldMasterMk cId="1764711552" sldId="2147483648"/>
              <pc:sldLayoutMk cId="1419077327" sldId="2147483661"/>
              <ac:spMk id="6" creationId="{9580B149-66F5-52E6-5FD1-F9D7056284C0}"/>
            </ac:spMkLst>
          </pc:spChg>
          <pc:spChg chg="add mod">
            <ac:chgData name="Warren Malcolm" userId="f3c8b0cc7bb9926a" providerId="LiveId" clId="{FEE78520-35F5-45BB-BDBB-4AE9BD876FA3}" dt="2022-10-01T01:20:34.591" v="3010" actId="1076"/>
            <ac:spMkLst>
              <pc:docMk/>
              <pc:sldMasterMk cId="1764711552" sldId="2147483648"/>
              <pc:sldLayoutMk cId="1419077327" sldId="2147483661"/>
              <ac:spMk id="10" creationId="{97365A35-4A67-A84C-7851-E95DEE8DFCA1}"/>
            </ac:spMkLst>
          </pc:spChg>
          <pc:spChg chg="add mod">
            <ac:chgData name="Warren Malcolm" userId="f3c8b0cc7bb9926a" providerId="LiveId" clId="{FEE78520-35F5-45BB-BDBB-4AE9BD876FA3}" dt="2022-10-01T01:20:34.591" v="3010" actId="1076"/>
            <ac:spMkLst>
              <pc:docMk/>
              <pc:sldMasterMk cId="1764711552" sldId="2147483648"/>
              <pc:sldLayoutMk cId="1419077327" sldId="2147483661"/>
              <ac:spMk id="11" creationId="{5988BB09-ABC8-118E-1CC3-B564642C23B9}"/>
            </ac:spMkLst>
          </pc:spChg>
        </pc:sldLayoutChg>
      </pc:sldMasterChg>
      <pc:sldMasterChg chg="new add del mod addSldLayout delSldLayout">
        <pc:chgData name="Warren Malcolm" userId="f3c8b0cc7bb9926a" providerId="LiveId" clId="{FEE78520-35F5-45BB-BDBB-4AE9BD876FA3}" dt="2022-10-01T01:12:22.700" v="2971" actId="6938"/>
        <pc:sldMasterMkLst>
          <pc:docMk/>
          <pc:sldMasterMk cId="3949597966" sldId="2147483661"/>
        </pc:sldMasterMkLst>
        <pc:sldLayoutChg chg="new add del replId">
          <pc:chgData name="Warren Malcolm" userId="f3c8b0cc7bb9926a" providerId="LiveId" clId="{FEE78520-35F5-45BB-BDBB-4AE9BD876FA3}" dt="2022-10-01T01:12:22.700" v="2971" actId="6938"/>
          <pc:sldLayoutMkLst>
            <pc:docMk/>
            <pc:sldMasterMk cId="3949597966" sldId="2147483661"/>
            <pc:sldLayoutMk cId="1033276127" sldId="2147483662"/>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4088634344" sldId="2147483663"/>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301498201" sldId="2147483664"/>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3594064057" sldId="2147483665"/>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2221053242" sldId="2147483666"/>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712431488" sldId="2147483667"/>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1760131244" sldId="2147483668"/>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3744628467" sldId="2147483669"/>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104393910" sldId="2147483670"/>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2528203488" sldId="2147483671"/>
          </pc:sldLayoutMkLst>
        </pc:sldLayoutChg>
        <pc:sldLayoutChg chg="new add del replId">
          <pc:chgData name="Warren Malcolm" userId="f3c8b0cc7bb9926a" providerId="LiveId" clId="{FEE78520-35F5-45BB-BDBB-4AE9BD876FA3}" dt="2022-10-01T01:12:22.700" v="2971" actId="6938"/>
          <pc:sldLayoutMkLst>
            <pc:docMk/>
            <pc:sldMasterMk cId="3949597966" sldId="2147483661"/>
            <pc:sldLayoutMk cId="3779219714"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2778D-217D-46C6-9D5D-9AE1B469FCF2}"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83AE944-8192-4693-B253-4A8FC6E05347}">
      <dgm:prSet/>
      <dgm:spPr/>
      <dgm:t>
        <a:bodyPr/>
        <a:lstStyle/>
        <a:p>
          <a:r>
            <a:rPr lang="en-US"/>
            <a:t>Which planets are most likely to support life as we know it?</a:t>
          </a:r>
        </a:p>
      </dgm:t>
    </dgm:pt>
    <dgm:pt modelId="{1AE613F7-0E75-427C-AA52-35F3D151D1A1}" type="parTrans" cxnId="{53E6DE07-DAF4-4EF7-8230-7430D865701F}">
      <dgm:prSet/>
      <dgm:spPr/>
      <dgm:t>
        <a:bodyPr/>
        <a:lstStyle/>
        <a:p>
          <a:endParaRPr lang="en-US"/>
        </a:p>
      </dgm:t>
    </dgm:pt>
    <dgm:pt modelId="{0A34C8E7-6AF0-45F0-A2AB-5448F070B74C}" type="sibTrans" cxnId="{53E6DE07-DAF4-4EF7-8230-7430D865701F}">
      <dgm:prSet/>
      <dgm:spPr/>
      <dgm:t>
        <a:bodyPr/>
        <a:lstStyle/>
        <a:p>
          <a:endParaRPr lang="en-US"/>
        </a:p>
      </dgm:t>
    </dgm:pt>
    <dgm:pt modelId="{B09F1C57-1A8D-43F4-9737-EB432E93D251}">
      <dgm:prSet/>
      <dgm:spPr/>
      <dgm:t>
        <a:bodyPr/>
        <a:lstStyle/>
        <a:p>
          <a:r>
            <a:rPr lang="en-US"/>
            <a:t>Which planets could we potentially prepare to settle on?</a:t>
          </a:r>
        </a:p>
      </dgm:t>
    </dgm:pt>
    <dgm:pt modelId="{A21E42EE-8AAD-4991-A4AC-09E6D952CC9B}" type="parTrans" cxnId="{F6F5D309-27D2-4748-9B30-6CCB71380ECF}">
      <dgm:prSet/>
      <dgm:spPr/>
      <dgm:t>
        <a:bodyPr/>
        <a:lstStyle/>
        <a:p>
          <a:endParaRPr lang="en-US"/>
        </a:p>
      </dgm:t>
    </dgm:pt>
    <dgm:pt modelId="{59BC23D8-3BDD-4F08-A6E3-DEA4143653C3}" type="sibTrans" cxnId="{F6F5D309-27D2-4748-9B30-6CCB71380ECF}">
      <dgm:prSet/>
      <dgm:spPr/>
      <dgm:t>
        <a:bodyPr/>
        <a:lstStyle/>
        <a:p>
          <a:endParaRPr lang="en-US"/>
        </a:p>
      </dgm:t>
    </dgm:pt>
    <dgm:pt modelId="{56BB892B-7D5D-4CC1-995C-A4699AFF2457}">
      <dgm:prSet/>
      <dgm:spPr/>
      <dgm:t>
        <a:bodyPr/>
        <a:lstStyle/>
        <a:p>
          <a:r>
            <a:rPr lang="en-US"/>
            <a:t>What are some challenges to consider when choosing a planet, and what are some other factors outside the planet immediate measurements to consider?</a:t>
          </a:r>
        </a:p>
      </dgm:t>
    </dgm:pt>
    <dgm:pt modelId="{F0B98E2C-744E-4DB0-A4AC-BF754A9959A2}" type="parTrans" cxnId="{B5BC4230-AE63-4AAF-A1A1-D1A69267850A}">
      <dgm:prSet/>
      <dgm:spPr/>
      <dgm:t>
        <a:bodyPr/>
        <a:lstStyle/>
        <a:p>
          <a:endParaRPr lang="en-US"/>
        </a:p>
      </dgm:t>
    </dgm:pt>
    <dgm:pt modelId="{A4AFC29E-4681-4821-9554-21B7E01674CB}" type="sibTrans" cxnId="{B5BC4230-AE63-4AAF-A1A1-D1A69267850A}">
      <dgm:prSet/>
      <dgm:spPr/>
      <dgm:t>
        <a:bodyPr/>
        <a:lstStyle/>
        <a:p>
          <a:endParaRPr lang="en-US"/>
        </a:p>
      </dgm:t>
    </dgm:pt>
    <dgm:pt modelId="{2D21EADD-0A47-410E-BD15-C92DF783FED3}">
      <dgm:prSet/>
      <dgm:spPr/>
      <dgm:t>
        <a:bodyPr/>
        <a:lstStyle/>
        <a:p>
          <a:r>
            <a:rPr lang="en-US"/>
            <a:t>Which planets should be focused on for further research and study for potential habitation?</a:t>
          </a:r>
        </a:p>
      </dgm:t>
    </dgm:pt>
    <dgm:pt modelId="{261F2D23-95E1-406E-87F8-AA082ECEDC2B}" type="parTrans" cxnId="{C59B339F-305C-4F3F-A5EC-5E9EDB3D76B4}">
      <dgm:prSet/>
      <dgm:spPr/>
      <dgm:t>
        <a:bodyPr/>
        <a:lstStyle/>
        <a:p>
          <a:endParaRPr lang="en-US"/>
        </a:p>
      </dgm:t>
    </dgm:pt>
    <dgm:pt modelId="{8729DE81-A8F2-4B4E-97F2-6672B02F9EEC}" type="sibTrans" cxnId="{C59B339F-305C-4F3F-A5EC-5E9EDB3D76B4}">
      <dgm:prSet/>
      <dgm:spPr/>
      <dgm:t>
        <a:bodyPr/>
        <a:lstStyle/>
        <a:p>
          <a:endParaRPr lang="en-US"/>
        </a:p>
      </dgm:t>
    </dgm:pt>
    <dgm:pt modelId="{C0504CB8-557C-440E-B97A-26520E5B8652}" type="pres">
      <dgm:prSet presAssocID="{92C2778D-217D-46C6-9D5D-9AE1B469FCF2}" presName="matrix" presStyleCnt="0">
        <dgm:presLayoutVars>
          <dgm:chMax val="1"/>
          <dgm:dir/>
          <dgm:resizeHandles val="exact"/>
        </dgm:presLayoutVars>
      </dgm:prSet>
      <dgm:spPr/>
    </dgm:pt>
    <dgm:pt modelId="{477883E4-AFA4-4012-8830-5637C27A43CB}" type="pres">
      <dgm:prSet presAssocID="{92C2778D-217D-46C6-9D5D-9AE1B469FCF2}" presName="diamond" presStyleLbl="bgShp" presStyleIdx="0" presStyleCnt="1"/>
      <dgm:spPr/>
    </dgm:pt>
    <dgm:pt modelId="{0E9FB527-ED6F-435A-983C-1E7A0279E50D}" type="pres">
      <dgm:prSet presAssocID="{92C2778D-217D-46C6-9D5D-9AE1B469FCF2}" presName="quad1" presStyleLbl="node1" presStyleIdx="0" presStyleCnt="4">
        <dgm:presLayoutVars>
          <dgm:chMax val="0"/>
          <dgm:chPref val="0"/>
          <dgm:bulletEnabled val="1"/>
        </dgm:presLayoutVars>
      </dgm:prSet>
      <dgm:spPr/>
    </dgm:pt>
    <dgm:pt modelId="{11FA0E1B-2AF5-4A06-B4B6-CA065F1652E2}" type="pres">
      <dgm:prSet presAssocID="{92C2778D-217D-46C6-9D5D-9AE1B469FCF2}" presName="quad2" presStyleLbl="node1" presStyleIdx="1" presStyleCnt="4">
        <dgm:presLayoutVars>
          <dgm:chMax val="0"/>
          <dgm:chPref val="0"/>
          <dgm:bulletEnabled val="1"/>
        </dgm:presLayoutVars>
      </dgm:prSet>
      <dgm:spPr/>
    </dgm:pt>
    <dgm:pt modelId="{EAC0628A-2E81-4352-B65F-53BB5EA4A60D}" type="pres">
      <dgm:prSet presAssocID="{92C2778D-217D-46C6-9D5D-9AE1B469FCF2}" presName="quad3" presStyleLbl="node1" presStyleIdx="2" presStyleCnt="4">
        <dgm:presLayoutVars>
          <dgm:chMax val="0"/>
          <dgm:chPref val="0"/>
          <dgm:bulletEnabled val="1"/>
        </dgm:presLayoutVars>
      </dgm:prSet>
      <dgm:spPr/>
    </dgm:pt>
    <dgm:pt modelId="{3905D535-2439-41EE-8C9B-206E2A5E8F21}" type="pres">
      <dgm:prSet presAssocID="{92C2778D-217D-46C6-9D5D-9AE1B469FCF2}" presName="quad4" presStyleLbl="node1" presStyleIdx="3" presStyleCnt="4">
        <dgm:presLayoutVars>
          <dgm:chMax val="0"/>
          <dgm:chPref val="0"/>
          <dgm:bulletEnabled val="1"/>
        </dgm:presLayoutVars>
      </dgm:prSet>
      <dgm:spPr/>
    </dgm:pt>
  </dgm:ptLst>
  <dgm:cxnLst>
    <dgm:cxn modelId="{53E6DE07-DAF4-4EF7-8230-7430D865701F}" srcId="{92C2778D-217D-46C6-9D5D-9AE1B469FCF2}" destId="{C83AE944-8192-4693-B253-4A8FC6E05347}" srcOrd="0" destOrd="0" parTransId="{1AE613F7-0E75-427C-AA52-35F3D151D1A1}" sibTransId="{0A34C8E7-6AF0-45F0-A2AB-5448F070B74C}"/>
    <dgm:cxn modelId="{F6F5D309-27D2-4748-9B30-6CCB71380ECF}" srcId="{92C2778D-217D-46C6-9D5D-9AE1B469FCF2}" destId="{B09F1C57-1A8D-43F4-9737-EB432E93D251}" srcOrd="1" destOrd="0" parTransId="{A21E42EE-8AAD-4991-A4AC-09E6D952CC9B}" sibTransId="{59BC23D8-3BDD-4F08-A6E3-DEA4143653C3}"/>
    <dgm:cxn modelId="{B5BC4230-AE63-4AAF-A1A1-D1A69267850A}" srcId="{92C2778D-217D-46C6-9D5D-9AE1B469FCF2}" destId="{56BB892B-7D5D-4CC1-995C-A4699AFF2457}" srcOrd="2" destOrd="0" parTransId="{F0B98E2C-744E-4DB0-A4AC-BF754A9959A2}" sibTransId="{A4AFC29E-4681-4821-9554-21B7E01674CB}"/>
    <dgm:cxn modelId="{A2F5CD47-2418-4577-A91B-4EBC47935B0C}" type="presOf" srcId="{C83AE944-8192-4693-B253-4A8FC6E05347}" destId="{0E9FB527-ED6F-435A-983C-1E7A0279E50D}" srcOrd="0" destOrd="0" presId="urn:microsoft.com/office/officeart/2005/8/layout/matrix3"/>
    <dgm:cxn modelId="{57B53078-D330-44DC-AAE0-3037D7154E6E}" type="presOf" srcId="{56BB892B-7D5D-4CC1-995C-A4699AFF2457}" destId="{EAC0628A-2E81-4352-B65F-53BB5EA4A60D}" srcOrd="0" destOrd="0" presId="urn:microsoft.com/office/officeart/2005/8/layout/matrix3"/>
    <dgm:cxn modelId="{2B8B8F94-46A4-42C3-B9EA-E628C9BD92DE}" type="presOf" srcId="{2D21EADD-0A47-410E-BD15-C92DF783FED3}" destId="{3905D535-2439-41EE-8C9B-206E2A5E8F21}" srcOrd="0" destOrd="0" presId="urn:microsoft.com/office/officeart/2005/8/layout/matrix3"/>
    <dgm:cxn modelId="{C59B339F-305C-4F3F-A5EC-5E9EDB3D76B4}" srcId="{92C2778D-217D-46C6-9D5D-9AE1B469FCF2}" destId="{2D21EADD-0A47-410E-BD15-C92DF783FED3}" srcOrd="3" destOrd="0" parTransId="{261F2D23-95E1-406E-87F8-AA082ECEDC2B}" sibTransId="{8729DE81-A8F2-4B4E-97F2-6672B02F9EEC}"/>
    <dgm:cxn modelId="{ACFF41F6-E27E-4CFC-8D6F-0D2AEC55DCED}" type="presOf" srcId="{92C2778D-217D-46C6-9D5D-9AE1B469FCF2}" destId="{C0504CB8-557C-440E-B97A-26520E5B8652}" srcOrd="0" destOrd="0" presId="urn:microsoft.com/office/officeart/2005/8/layout/matrix3"/>
    <dgm:cxn modelId="{C00A63FF-558D-4F44-9D4D-B051E31A147E}" type="presOf" srcId="{B09F1C57-1A8D-43F4-9737-EB432E93D251}" destId="{11FA0E1B-2AF5-4A06-B4B6-CA065F1652E2}" srcOrd="0" destOrd="0" presId="urn:microsoft.com/office/officeart/2005/8/layout/matrix3"/>
    <dgm:cxn modelId="{C13CFED1-B5D7-45B1-8D19-D89F6E544212}" type="presParOf" srcId="{C0504CB8-557C-440E-B97A-26520E5B8652}" destId="{477883E4-AFA4-4012-8830-5637C27A43CB}" srcOrd="0" destOrd="0" presId="urn:microsoft.com/office/officeart/2005/8/layout/matrix3"/>
    <dgm:cxn modelId="{22380C9F-8218-41BE-A010-4F0F0CBEDA42}" type="presParOf" srcId="{C0504CB8-557C-440E-B97A-26520E5B8652}" destId="{0E9FB527-ED6F-435A-983C-1E7A0279E50D}" srcOrd="1" destOrd="0" presId="urn:microsoft.com/office/officeart/2005/8/layout/matrix3"/>
    <dgm:cxn modelId="{22708597-BDDA-4A44-82B9-A8BDEDF2442C}" type="presParOf" srcId="{C0504CB8-557C-440E-B97A-26520E5B8652}" destId="{11FA0E1B-2AF5-4A06-B4B6-CA065F1652E2}" srcOrd="2" destOrd="0" presId="urn:microsoft.com/office/officeart/2005/8/layout/matrix3"/>
    <dgm:cxn modelId="{7F3FD820-550A-42EF-B219-2BF6B1C231D5}" type="presParOf" srcId="{C0504CB8-557C-440E-B97A-26520E5B8652}" destId="{EAC0628A-2E81-4352-B65F-53BB5EA4A60D}" srcOrd="3" destOrd="0" presId="urn:microsoft.com/office/officeart/2005/8/layout/matrix3"/>
    <dgm:cxn modelId="{4958069A-4B66-4BD1-ABAA-D334B77439AB}" type="presParOf" srcId="{C0504CB8-557C-440E-B97A-26520E5B8652}" destId="{3905D535-2439-41EE-8C9B-206E2A5E8F2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0D313-8BDE-44D0-A3AF-62BC954BEB93}"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F6BC118-A893-438E-BFA7-BB1AFB56810B}">
      <dgm:prSet/>
      <dgm:spPr/>
      <dgm:t>
        <a:bodyPr/>
        <a:lstStyle/>
        <a:p>
          <a:r>
            <a:rPr lang="en-US"/>
            <a:t>As humans continue to explore the boundaries and study the universe, it is only natural that one day there will be an attempt at a journey as many people in history have done before us such as Magellan, Polo, Cabot, Columbus, etc.</a:t>
          </a:r>
        </a:p>
      </dgm:t>
    </dgm:pt>
    <dgm:pt modelId="{B2B6B16B-9DB1-44DA-9E5C-747BED7B3991}" type="parTrans" cxnId="{69B3EED9-4538-4C2D-9EDC-DF76AC5C8B38}">
      <dgm:prSet/>
      <dgm:spPr/>
      <dgm:t>
        <a:bodyPr/>
        <a:lstStyle/>
        <a:p>
          <a:endParaRPr lang="en-US"/>
        </a:p>
      </dgm:t>
    </dgm:pt>
    <dgm:pt modelId="{B876D6EB-EFB4-4370-B4F3-8099B2BFCD6A}" type="sibTrans" cxnId="{69B3EED9-4538-4C2D-9EDC-DF76AC5C8B38}">
      <dgm:prSet/>
      <dgm:spPr/>
      <dgm:t>
        <a:bodyPr/>
        <a:lstStyle/>
        <a:p>
          <a:endParaRPr lang="en-US"/>
        </a:p>
      </dgm:t>
    </dgm:pt>
    <dgm:pt modelId="{D21ED36D-9218-4BA0-8E91-DFC51142284D}">
      <dgm:prSet/>
      <dgm:spPr/>
      <dgm:t>
        <a:bodyPr/>
        <a:lstStyle/>
        <a:p>
          <a:r>
            <a:rPr lang="en-US"/>
            <a:t>There are other reasons such as more resources as humans continue to exponentially populate.</a:t>
          </a:r>
        </a:p>
      </dgm:t>
    </dgm:pt>
    <dgm:pt modelId="{DC873965-D95B-4584-BB18-D838F836CCDB}" type="parTrans" cxnId="{57527BFD-2CA4-4C05-88EF-ADCD1B6C1C41}">
      <dgm:prSet/>
      <dgm:spPr/>
      <dgm:t>
        <a:bodyPr/>
        <a:lstStyle/>
        <a:p>
          <a:endParaRPr lang="en-US"/>
        </a:p>
      </dgm:t>
    </dgm:pt>
    <dgm:pt modelId="{B3BF0AC3-904D-41EB-ABC2-CEC73111A680}" type="sibTrans" cxnId="{57527BFD-2CA4-4C05-88EF-ADCD1B6C1C41}">
      <dgm:prSet/>
      <dgm:spPr/>
      <dgm:t>
        <a:bodyPr/>
        <a:lstStyle/>
        <a:p>
          <a:endParaRPr lang="en-US"/>
        </a:p>
      </dgm:t>
    </dgm:pt>
    <dgm:pt modelId="{0704B784-F2D7-42E6-AE5E-35B81C4B7FD4}">
      <dgm:prSet/>
      <dgm:spPr/>
      <dgm:t>
        <a:bodyPr/>
        <a:lstStyle/>
        <a:p>
          <a:r>
            <a:rPr lang="en-US"/>
            <a:t>Regardless of the reason, the best possible planets need to be narrowed down for further research to determine which would be out best bet to attempt a journey of this magnitude.</a:t>
          </a:r>
        </a:p>
      </dgm:t>
    </dgm:pt>
    <dgm:pt modelId="{C4AEE4C3-1ED5-43D4-8987-7F4650E82BA2}" type="parTrans" cxnId="{64F876E8-DF83-487B-9A67-07CBEED54878}">
      <dgm:prSet/>
      <dgm:spPr/>
      <dgm:t>
        <a:bodyPr/>
        <a:lstStyle/>
        <a:p>
          <a:endParaRPr lang="en-US"/>
        </a:p>
      </dgm:t>
    </dgm:pt>
    <dgm:pt modelId="{A0DFE28B-3FAF-4D00-BDE4-925F97C79969}" type="sibTrans" cxnId="{64F876E8-DF83-487B-9A67-07CBEED54878}">
      <dgm:prSet/>
      <dgm:spPr/>
      <dgm:t>
        <a:bodyPr/>
        <a:lstStyle/>
        <a:p>
          <a:endParaRPr lang="en-US"/>
        </a:p>
      </dgm:t>
    </dgm:pt>
    <dgm:pt modelId="{E0857984-5774-4699-BB37-E28B199C02BF}">
      <dgm:prSet/>
      <dgm:spPr/>
      <dgm:t>
        <a:bodyPr/>
        <a:lstStyle/>
        <a:p>
          <a:r>
            <a:rPr lang="en-US"/>
            <a:t>With our current technology, we would be putting all our eggs in one basket and none of us will be alive when that journey is over as the nearest exoplanet is 4 light years away.</a:t>
          </a:r>
        </a:p>
      </dgm:t>
    </dgm:pt>
    <dgm:pt modelId="{C8B1FECD-8191-42AC-817B-7FD9FCF7733E}" type="parTrans" cxnId="{C8F6D4BC-C13D-453E-8CF9-F1DA8C2B6E86}">
      <dgm:prSet/>
      <dgm:spPr/>
      <dgm:t>
        <a:bodyPr/>
        <a:lstStyle/>
        <a:p>
          <a:endParaRPr lang="en-US"/>
        </a:p>
      </dgm:t>
    </dgm:pt>
    <dgm:pt modelId="{895AA184-89E9-4D29-A294-1EEC9E12CAD7}" type="sibTrans" cxnId="{C8F6D4BC-C13D-453E-8CF9-F1DA8C2B6E86}">
      <dgm:prSet/>
      <dgm:spPr/>
      <dgm:t>
        <a:bodyPr/>
        <a:lstStyle/>
        <a:p>
          <a:endParaRPr lang="en-US"/>
        </a:p>
      </dgm:t>
    </dgm:pt>
    <dgm:pt modelId="{5F092585-4DCC-4773-A840-EAB845854542}" type="pres">
      <dgm:prSet presAssocID="{D2C0D313-8BDE-44D0-A3AF-62BC954BEB93}" presName="outerComposite" presStyleCnt="0">
        <dgm:presLayoutVars>
          <dgm:chMax val="5"/>
          <dgm:dir/>
          <dgm:resizeHandles val="exact"/>
        </dgm:presLayoutVars>
      </dgm:prSet>
      <dgm:spPr/>
    </dgm:pt>
    <dgm:pt modelId="{EB26BD00-7D86-484D-B1E3-619AA856F657}" type="pres">
      <dgm:prSet presAssocID="{D2C0D313-8BDE-44D0-A3AF-62BC954BEB93}" presName="dummyMaxCanvas" presStyleCnt="0">
        <dgm:presLayoutVars/>
      </dgm:prSet>
      <dgm:spPr/>
    </dgm:pt>
    <dgm:pt modelId="{126DE520-4D93-4357-BBD9-D7B3C1DD00FF}" type="pres">
      <dgm:prSet presAssocID="{D2C0D313-8BDE-44D0-A3AF-62BC954BEB93}" presName="FourNodes_1" presStyleLbl="node1" presStyleIdx="0" presStyleCnt="4">
        <dgm:presLayoutVars>
          <dgm:bulletEnabled val="1"/>
        </dgm:presLayoutVars>
      </dgm:prSet>
      <dgm:spPr/>
    </dgm:pt>
    <dgm:pt modelId="{0B0DE496-E01E-4B42-BAA8-04A9BA6965DF}" type="pres">
      <dgm:prSet presAssocID="{D2C0D313-8BDE-44D0-A3AF-62BC954BEB93}" presName="FourNodes_2" presStyleLbl="node1" presStyleIdx="1" presStyleCnt="4">
        <dgm:presLayoutVars>
          <dgm:bulletEnabled val="1"/>
        </dgm:presLayoutVars>
      </dgm:prSet>
      <dgm:spPr/>
    </dgm:pt>
    <dgm:pt modelId="{CE1E40AC-A129-4048-864A-4B11A47E79F2}" type="pres">
      <dgm:prSet presAssocID="{D2C0D313-8BDE-44D0-A3AF-62BC954BEB93}" presName="FourNodes_3" presStyleLbl="node1" presStyleIdx="2" presStyleCnt="4">
        <dgm:presLayoutVars>
          <dgm:bulletEnabled val="1"/>
        </dgm:presLayoutVars>
      </dgm:prSet>
      <dgm:spPr/>
    </dgm:pt>
    <dgm:pt modelId="{A86DDBAE-379C-42D4-89BF-B72E1E686DD0}" type="pres">
      <dgm:prSet presAssocID="{D2C0D313-8BDE-44D0-A3AF-62BC954BEB93}" presName="FourNodes_4" presStyleLbl="node1" presStyleIdx="3" presStyleCnt="4">
        <dgm:presLayoutVars>
          <dgm:bulletEnabled val="1"/>
        </dgm:presLayoutVars>
      </dgm:prSet>
      <dgm:spPr/>
    </dgm:pt>
    <dgm:pt modelId="{9FC66428-41BC-46E0-A64E-AD08F8724D4D}" type="pres">
      <dgm:prSet presAssocID="{D2C0D313-8BDE-44D0-A3AF-62BC954BEB93}" presName="FourConn_1-2" presStyleLbl="fgAccFollowNode1" presStyleIdx="0" presStyleCnt="3">
        <dgm:presLayoutVars>
          <dgm:bulletEnabled val="1"/>
        </dgm:presLayoutVars>
      </dgm:prSet>
      <dgm:spPr/>
    </dgm:pt>
    <dgm:pt modelId="{F41C5B1C-12D7-41BF-8105-1D56B3F1BC1C}" type="pres">
      <dgm:prSet presAssocID="{D2C0D313-8BDE-44D0-A3AF-62BC954BEB93}" presName="FourConn_2-3" presStyleLbl="fgAccFollowNode1" presStyleIdx="1" presStyleCnt="3">
        <dgm:presLayoutVars>
          <dgm:bulletEnabled val="1"/>
        </dgm:presLayoutVars>
      </dgm:prSet>
      <dgm:spPr/>
    </dgm:pt>
    <dgm:pt modelId="{C7816134-2138-4DAF-BB1F-5E3B7C0236A4}" type="pres">
      <dgm:prSet presAssocID="{D2C0D313-8BDE-44D0-A3AF-62BC954BEB93}" presName="FourConn_3-4" presStyleLbl="fgAccFollowNode1" presStyleIdx="2" presStyleCnt="3">
        <dgm:presLayoutVars>
          <dgm:bulletEnabled val="1"/>
        </dgm:presLayoutVars>
      </dgm:prSet>
      <dgm:spPr/>
    </dgm:pt>
    <dgm:pt modelId="{9C67CBFF-31D0-4D50-9FC8-B5C115EAB7AC}" type="pres">
      <dgm:prSet presAssocID="{D2C0D313-8BDE-44D0-A3AF-62BC954BEB93}" presName="FourNodes_1_text" presStyleLbl="node1" presStyleIdx="3" presStyleCnt="4">
        <dgm:presLayoutVars>
          <dgm:bulletEnabled val="1"/>
        </dgm:presLayoutVars>
      </dgm:prSet>
      <dgm:spPr/>
    </dgm:pt>
    <dgm:pt modelId="{9CBEE1AF-A077-46C8-8717-F5C6591D0896}" type="pres">
      <dgm:prSet presAssocID="{D2C0D313-8BDE-44D0-A3AF-62BC954BEB93}" presName="FourNodes_2_text" presStyleLbl="node1" presStyleIdx="3" presStyleCnt="4">
        <dgm:presLayoutVars>
          <dgm:bulletEnabled val="1"/>
        </dgm:presLayoutVars>
      </dgm:prSet>
      <dgm:spPr/>
    </dgm:pt>
    <dgm:pt modelId="{DB7FDA64-E856-4474-8348-F67016443C63}" type="pres">
      <dgm:prSet presAssocID="{D2C0D313-8BDE-44D0-A3AF-62BC954BEB93}" presName="FourNodes_3_text" presStyleLbl="node1" presStyleIdx="3" presStyleCnt="4">
        <dgm:presLayoutVars>
          <dgm:bulletEnabled val="1"/>
        </dgm:presLayoutVars>
      </dgm:prSet>
      <dgm:spPr/>
    </dgm:pt>
    <dgm:pt modelId="{B872A074-DF68-4147-9B64-F6CAF7F53FD9}" type="pres">
      <dgm:prSet presAssocID="{D2C0D313-8BDE-44D0-A3AF-62BC954BEB93}" presName="FourNodes_4_text" presStyleLbl="node1" presStyleIdx="3" presStyleCnt="4">
        <dgm:presLayoutVars>
          <dgm:bulletEnabled val="1"/>
        </dgm:presLayoutVars>
      </dgm:prSet>
      <dgm:spPr/>
    </dgm:pt>
  </dgm:ptLst>
  <dgm:cxnLst>
    <dgm:cxn modelId="{0EB69A14-B28F-422F-A17B-B22340B68503}" type="presOf" srcId="{0704B784-F2D7-42E6-AE5E-35B81C4B7FD4}" destId="{CE1E40AC-A129-4048-864A-4B11A47E79F2}" srcOrd="0" destOrd="0" presId="urn:microsoft.com/office/officeart/2005/8/layout/vProcess5"/>
    <dgm:cxn modelId="{9F50AC21-D7C9-4151-A01D-94931C3A3598}" type="presOf" srcId="{E0857984-5774-4699-BB37-E28B199C02BF}" destId="{B872A074-DF68-4147-9B64-F6CAF7F53FD9}" srcOrd="1" destOrd="0" presId="urn:microsoft.com/office/officeart/2005/8/layout/vProcess5"/>
    <dgm:cxn modelId="{2562C258-2F77-4756-B69A-D54930425BAF}" type="presOf" srcId="{B876D6EB-EFB4-4370-B4F3-8099B2BFCD6A}" destId="{9FC66428-41BC-46E0-A64E-AD08F8724D4D}" srcOrd="0" destOrd="0" presId="urn:microsoft.com/office/officeart/2005/8/layout/vProcess5"/>
    <dgm:cxn modelId="{C8F6D4BC-C13D-453E-8CF9-F1DA8C2B6E86}" srcId="{D2C0D313-8BDE-44D0-A3AF-62BC954BEB93}" destId="{E0857984-5774-4699-BB37-E28B199C02BF}" srcOrd="3" destOrd="0" parTransId="{C8B1FECD-8191-42AC-817B-7FD9FCF7733E}" sibTransId="{895AA184-89E9-4D29-A294-1EEC9E12CAD7}"/>
    <dgm:cxn modelId="{67DEF2BF-4E39-44F0-835C-28C299328EC2}" type="presOf" srcId="{A0DFE28B-3FAF-4D00-BDE4-925F97C79969}" destId="{C7816134-2138-4DAF-BB1F-5E3B7C0236A4}" srcOrd="0" destOrd="0" presId="urn:microsoft.com/office/officeart/2005/8/layout/vProcess5"/>
    <dgm:cxn modelId="{F10145D4-A67F-4DB0-8978-44DD7580BC9D}" type="presOf" srcId="{B3BF0AC3-904D-41EB-ABC2-CEC73111A680}" destId="{F41C5B1C-12D7-41BF-8105-1D56B3F1BC1C}" srcOrd="0" destOrd="0" presId="urn:microsoft.com/office/officeart/2005/8/layout/vProcess5"/>
    <dgm:cxn modelId="{69B3EED9-4538-4C2D-9EDC-DF76AC5C8B38}" srcId="{D2C0D313-8BDE-44D0-A3AF-62BC954BEB93}" destId="{CF6BC118-A893-438E-BFA7-BB1AFB56810B}" srcOrd="0" destOrd="0" parTransId="{B2B6B16B-9DB1-44DA-9E5C-747BED7B3991}" sibTransId="{B876D6EB-EFB4-4370-B4F3-8099B2BFCD6A}"/>
    <dgm:cxn modelId="{EC0EBEDE-552A-4D36-ACC5-6599D749AF87}" type="presOf" srcId="{D21ED36D-9218-4BA0-8E91-DFC51142284D}" destId="{0B0DE496-E01E-4B42-BAA8-04A9BA6965DF}" srcOrd="0" destOrd="0" presId="urn:microsoft.com/office/officeart/2005/8/layout/vProcess5"/>
    <dgm:cxn modelId="{64F876E8-DF83-487B-9A67-07CBEED54878}" srcId="{D2C0D313-8BDE-44D0-A3AF-62BC954BEB93}" destId="{0704B784-F2D7-42E6-AE5E-35B81C4B7FD4}" srcOrd="2" destOrd="0" parTransId="{C4AEE4C3-1ED5-43D4-8987-7F4650E82BA2}" sibTransId="{A0DFE28B-3FAF-4D00-BDE4-925F97C79969}"/>
    <dgm:cxn modelId="{2105D2E9-909B-4CBE-82B1-920BE8DC5F8B}" type="presOf" srcId="{CF6BC118-A893-438E-BFA7-BB1AFB56810B}" destId="{9C67CBFF-31D0-4D50-9FC8-B5C115EAB7AC}" srcOrd="1" destOrd="0" presId="urn:microsoft.com/office/officeart/2005/8/layout/vProcess5"/>
    <dgm:cxn modelId="{C9F85CEC-F8BE-4307-9407-4F5577FA5392}" type="presOf" srcId="{0704B784-F2D7-42E6-AE5E-35B81C4B7FD4}" destId="{DB7FDA64-E856-4474-8348-F67016443C63}" srcOrd="1" destOrd="0" presId="urn:microsoft.com/office/officeart/2005/8/layout/vProcess5"/>
    <dgm:cxn modelId="{76B324F1-16B6-448E-9F65-C79BF6DF1B54}" type="presOf" srcId="{E0857984-5774-4699-BB37-E28B199C02BF}" destId="{A86DDBAE-379C-42D4-89BF-B72E1E686DD0}" srcOrd="0" destOrd="0" presId="urn:microsoft.com/office/officeart/2005/8/layout/vProcess5"/>
    <dgm:cxn modelId="{46932EF5-A906-4781-A6D3-9AD5827BB2E1}" type="presOf" srcId="{D2C0D313-8BDE-44D0-A3AF-62BC954BEB93}" destId="{5F092585-4DCC-4773-A840-EAB845854542}" srcOrd="0" destOrd="0" presId="urn:microsoft.com/office/officeart/2005/8/layout/vProcess5"/>
    <dgm:cxn modelId="{5935BDF5-B0D9-427D-8EBF-635021A18B45}" type="presOf" srcId="{D21ED36D-9218-4BA0-8E91-DFC51142284D}" destId="{9CBEE1AF-A077-46C8-8717-F5C6591D0896}" srcOrd="1" destOrd="0" presId="urn:microsoft.com/office/officeart/2005/8/layout/vProcess5"/>
    <dgm:cxn modelId="{78D418F8-6AE6-45E3-9F33-DD51319697D7}" type="presOf" srcId="{CF6BC118-A893-438E-BFA7-BB1AFB56810B}" destId="{126DE520-4D93-4357-BBD9-D7B3C1DD00FF}" srcOrd="0" destOrd="0" presId="urn:microsoft.com/office/officeart/2005/8/layout/vProcess5"/>
    <dgm:cxn modelId="{57527BFD-2CA4-4C05-88EF-ADCD1B6C1C41}" srcId="{D2C0D313-8BDE-44D0-A3AF-62BC954BEB93}" destId="{D21ED36D-9218-4BA0-8E91-DFC51142284D}" srcOrd="1" destOrd="0" parTransId="{DC873965-D95B-4584-BB18-D838F836CCDB}" sibTransId="{B3BF0AC3-904D-41EB-ABC2-CEC73111A680}"/>
    <dgm:cxn modelId="{A2427643-9CF6-4A02-8680-75EE1B7CDE3B}" type="presParOf" srcId="{5F092585-4DCC-4773-A840-EAB845854542}" destId="{EB26BD00-7D86-484D-B1E3-619AA856F657}" srcOrd="0" destOrd="0" presId="urn:microsoft.com/office/officeart/2005/8/layout/vProcess5"/>
    <dgm:cxn modelId="{B2DAB9B5-E3F6-4EA1-AE1B-79CFB1C267EE}" type="presParOf" srcId="{5F092585-4DCC-4773-A840-EAB845854542}" destId="{126DE520-4D93-4357-BBD9-D7B3C1DD00FF}" srcOrd="1" destOrd="0" presId="urn:microsoft.com/office/officeart/2005/8/layout/vProcess5"/>
    <dgm:cxn modelId="{813797D5-4774-4263-9386-549CFBD77C3D}" type="presParOf" srcId="{5F092585-4DCC-4773-A840-EAB845854542}" destId="{0B0DE496-E01E-4B42-BAA8-04A9BA6965DF}" srcOrd="2" destOrd="0" presId="urn:microsoft.com/office/officeart/2005/8/layout/vProcess5"/>
    <dgm:cxn modelId="{234CA76A-4763-4DB7-83E8-7155B22D261B}" type="presParOf" srcId="{5F092585-4DCC-4773-A840-EAB845854542}" destId="{CE1E40AC-A129-4048-864A-4B11A47E79F2}" srcOrd="3" destOrd="0" presId="urn:microsoft.com/office/officeart/2005/8/layout/vProcess5"/>
    <dgm:cxn modelId="{66EB528F-75A6-4B36-BBE1-F56B0F846534}" type="presParOf" srcId="{5F092585-4DCC-4773-A840-EAB845854542}" destId="{A86DDBAE-379C-42D4-89BF-B72E1E686DD0}" srcOrd="4" destOrd="0" presId="urn:microsoft.com/office/officeart/2005/8/layout/vProcess5"/>
    <dgm:cxn modelId="{7DA31C8E-FD42-4492-8616-6DE49FE13F1E}" type="presParOf" srcId="{5F092585-4DCC-4773-A840-EAB845854542}" destId="{9FC66428-41BC-46E0-A64E-AD08F8724D4D}" srcOrd="5" destOrd="0" presId="urn:microsoft.com/office/officeart/2005/8/layout/vProcess5"/>
    <dgm:cxn modelId="{CAD13663-2B13-4F3A-AE63-9DEB46454B70}" type="presParOf" srcId="{5F092585-4DCC-4773-A840-EAB845854542}" destId="{F41C5B1C-12D7-41BF-8105-1D56B3F1BC1C}" srcOrd="6" destOrd="0" presId="urn:microsoft.com/office/officeart/2005/8/layout/vProcess5"/>
    <dgm:cxn modelId="{40757788-1055-411C-8923-8DCB2DF67745}" type="presParOf" srcId="{5F092585-4DCC-4773-A840-EAB845854542}" destId="{C7816134-2138-4DAF-BB1F-5E3B7C0236A4}" srcOrd="7" destOrd="0" presId="urn:microsoft.com/office/officeart/2005/8/layout/vProcess5"/>
    <dgm:cxn modelId="{96B6AEE9-2EC5-43B0-B01C-B26B1CA701B6}" type="presParOf" srcId="{5F092585-4DCC-4773-A840-EAB845854542}" destId="{9C67CBFF-31D0-4D50-9FC8-B5C115EAB7AC}" srcOrd="8" destOrd="0" presId="urn:microsoft.com/office/officeart/2005/8/layout/vProcess5"/>
    <dgm:cxn modelId="{00BCBCED-D9D2-4221-B164-4AF75E3684BD}" type="presParOf" srcId="{5F092585-4DCC-4773-A840-EAB845854542}" destId="{9CBEE1AF-A077-46C8-8717-F5C6591D0896}" srcOrd="9" destOrd="0" presId="urn:microsoft.com/office/officeart/2005/8/layout/vProcess5"/>
    <dgm:cxn modelId="{7E5079DE-FB96-4716-A18C-B49D3498705D}" type="presParOf" srcId="{5F092585-4DCC-4773-A840-EAB845854542}" destId="{DB7FDA64-E856-4474-8348-F67016443C63}" srcOrd="10" destOrd="0" presId="urn:microsoft.com/office/officeart/2005/8/layout/vProcess5"/>
    <dgm:cxn modelId="{E2118723-B180-4D7B-B3B5-3618F9D5D148}" type="presParOf" srcId="{5F092585-4DCC-4773-A840-EAB845854542}" destId="{B872A074-DF68-4147-9B64-F6CAF7F53FD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8723F2-C82A-43BF-911E-840B4773AF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C028AA-4D41-493E-8B51-7F571ABBFF39}">
      <dgm:prSet/>
      <dgm:spPr/>
      <dgm:t>
        <a:bodyPr/>
        <a:lstStyle/>
        <a:p>
          <a:r>
            <a:rPr lang="en-US"/>
            <a:t>This data will be helpful to researchers and scientists to help determine where to focus more time and energy researching certain planets and other factors to consider such as atmosphere, density, tidal lock, etc.</a:t>
          </a:r>
        </a:p>
      </dgm:t>
    </dgm:pt>
    <dgm:pt modelId="{C59D2FCB-E88B-4721-ABE0-FEF6242CE786}" type="parTrans" cxnId="{E576DD24-ECD2-42E2-B687-A7C6B72C5DD9}">
      <dgm:prSet/>
      <dgm:spPr/>
      <dgm:t>
        <a:bodyPr/>
        <a:lstStyle/>
        <a:p>
          <a:endParaRPr lang="en-US"/>
        </a:p>
      </dgm:t>
    </dgm:pt>
    <dgm:pt modelId="{0D0BC238-7033-4111-92B5-384444146B7C}" type="sibTrans" cxnId="{E576DD24-ECD2-42E2-B687-A7C6B72C5DD9}">
      <dgm:prSet/>
      <dgm:spPr/>
      <dgm:t>
        <a:bodyPr/>
        <a:lstStyle/>
        <a:p>
          <a:endParaRPr lang="en-US"/>
        </a:p>
      </dgm:t>
    </dgm:pt>
    <dgm:pt modelId="{8B9B7BCA-32A5-4306-AD41-2740CD01F5C8}">
      <dgm:prSet/>
      <dgm:spPr/>
      <dgm:t>
        <a:bodyPr/>
        <a:lstStyle/>
        <a:p>
          <a:r>
            <a:rPr lang="en-US"/>
            <a:t>Investors will know where they focus their funds for further study, and in preparation for a future spacecraft and technologies.</a:t>
          </a:r>
        </a:p>
      </dgm:t>
    </dgm:pt>
    <dgm:pt modelId="{C1FB98EE-5C03-4F63-ACCA-E7AB13D3426D}" type="parTrans" cxnId="{9C5E8CEA-BE9B-42C1-9155-6893CD81D055}">
      <dgm:prSet/>
      <dgm:spPr/>
      <dgm:t>
        <a:bodyPr/>
        <a:lstStyle/>
        <a:p>
          <a:endParaRPr lang="en-US"/>
        </a:p>
      </dgm:t>
    </dgm:pt>
    <dgm:pt modelId="{7B55C9A7-045B-43B0-B958-8EC2492C7454}" type="sibTrans" cxnId="{9C5E8CEA-BE9B-42C1-9155-6893CD81D055}">
      <dgm:prSet/>
      <dgm:spPr/>
      <dgm:t>
        <a:bodyPr/>
        <a:lstStyle/>
        <a:p>
          <a:endParaRPr lang="en-US"/>
        </a:p>
      </dgm:t>
    </dgm:pt>
    <dgm:pt modelId="{AD19C4B1-6224-46B8-97A9-032550BC82B5}">
      <dgm:prSet/>
      <dgm:spPr/>
      <dgm:t>
        <a:bodyPr/>
        <a:lstStyle/>
        <a:p>
          <a:r>
            <a:rPr lang="en-US"/>
            <a:t>Finally, this will generate more public interest as the entire planet will be able to focus on one of many, and it will no longer just be an abstract thought.</a:t>
          </a:r>
        </a:p>
      </dgm:t>
    </dgm:pt>
    <dgm:pt modelId="{1A2D408A-306F-4182-9FA9-E08E6BB51E24}" type="parTrans" cxnId="{12687267-D4A4-4209-864B-4DE7B4CB06B6}">
      <dgm:prSet/>
      <dgm:spPr/>
      <dgm:t>
        <a:bodyPr/>
        <a:lstStyle/>
        <a:p>
          <a:endParaRPr lang="en-US"/>
        </a:p>
      </dgm:t>
    </dgm:pt>
    <dgm:pt modelId="{99BA5C16-C9A9-4F96-B185-BEFED5960DEC}" type="sibTrans" cxnId="{12687267-D4A4-4209-864B-4DE7B4CB06B6}">
      <dgm:prSet/>
      <dgm:spPr/>
      <dgm:t>
        <a:bodyPr/>
        <a:lstStyle/>
        <a:p>
          <a:endParaRPr lang="en-US"/>
        </a:p>
      </dgm:t>
    </dgm:pt>
    <dgm:pt modelId="{E89C8BF1-0097-490D-ABF1-46AA9A8DEC5F}" type="pres">
      <dgm:prSet presAssocID="{238723F2-C82A-43BF-911E-840B4773AF82}" presName="linear" presStyleCnt="0">
        <dgm:presLayoutVars>
          <dgm:animLvl val="lvl"/>
          <dgm:resizeHandles val="exact"/>
        </dgm:presLayoutVars>
      </dgm:prSet>
      <dgm:spPr/>
    </dgm:pt>
    <dgm:pt modelId="{4EE82B21-723D-4578-9B36-8F61F214455B}" type="pres">
      <dgm:prSet presAssocID="{0FC028AA-4D41-493E-8B51-7F571ABBFF39}" presName="parentText" presStyleLbl="node1" presStyleIdx="0" presStyleCnt="3">
        <dgm:presLayoutVars>
          <dgm:chMax val="0"/>
          <dgm:bulletEnabled val="1"/>
        </dgm:presLayoutVars>
      </dgm:prSet>
      <dgm:spPr/>
    </dgm:pt>
    <dgm:pt modelId="{2B8EEFA6-8B46-4EAD-A33D-C086053BEDAC}" type="pres">
      <dgm:prSet presAssocID="{0D0BC238-7033-4111-92B5-384444146B7C}" presName="spacer" presStyleCnt="0"/>
      <dgm:spPr/>
    </dgm:pt>
    <dgm:pt modelId="{762EF0E1-AB12-4873-8FA6-80D171CE8C9D}" type="pres">
      <dgm:prSet presAssocID="{8B9B7BCA-32A5-4306-AD41-2740CD01F5C8}" presName="parentText" presStyleLbl="node1" presStyleIdx="1" presStyleCnt="3">
        <dgm:presLayoutVars>
          <dgm:chMax val="0"/>
          <dgm:bulletEnabled val="1"/>
        </dgm:presLayoutVars>
      </dgm:prSet>
      <dgm:spPr/>
    </dgm:pt>
    <dgm:pt modelId="{D9935C75-6DC8-4C8F-9120-2848FA839141}" type="pres">
      <dgm:prSet presAssocID="{7B55C9A7-045B-43B0-B958-8EC2492C7454}" presName="spacer" presStyleCnt="0"/>
      <dgm:spPr/>
    </dgm:pt>
    <dgm:pt modelId="{CC3E0579-2D43-4075-B994-782C751878D8}" type="pres">
      <dgm:prSet presAssocID="{AD19C4B1-6224-46B8-97A9-032550BC82B5}" presName="parentText" presStyleLbl="node1" presStyleIdx="2" presStyleCnt="3">
        <dgm:presLayoutVars>
          <dgm:chMax val="0"/>
          <dgm:bulletEnabled val="1"/>
        </dgm:presLayoutVars>
      </dgm:prSet>
      <dgm:spPr/>
    </dgm:pt>
  </dgm:ptLst>
  <dgm:cxnLst>
    <dgm:cxn modelId="{E576DD24-ECD2-42E2-B687-A7C6B72C5DD9}" srcId="{238723F2-C82A-43BF-911E-840B4773AF82}" destId="{0FC028AA-4D41-493E-8B51-7F571ABBFF39}" srcOrd="0" destOrd="0" parTransId="{C59D2FCB-E88B-4721-ABE0-FEF6242CE786}" sibTransId="{0D0BC238-7033-4111-92B5-384444146B7C}"/>
    <dgm:cxn modelId="{4580DB29-F504-4507-933B-22C0D99B9C97}" type="presOf" srcId="{AD19C4B1-6224-46B8-97A9-032550BC82B5}" destId="{CC3E0579-2D43-4075-B994-782C751878D8}" srcOrd="0" destOrd="0" presId="urn:microsoft.com/office/officeart/2005/8/layout/vList2"/>
    <dgm:cxn modelId="{4B4F7532-F5DE-4E2F-991A-052F6C381C9A}" type="presOf" srcId="{8B9B7BCA-32A5-4306-AD41-2740CD01F5C8}" destId="{762EF0E1-AB12-4873-8FA6-80D171CE8C9D}" srcOrd="0" destOrd="0" presId="urn:microsoft.com/office/officeart/2005/8/layout/vList2"/>
    <dgm:cxn modelId="{3BB53F67-0D8F-4B4E-967D-37EF49345DC2}" type="presOf" srcId="{238723F2-C82A-43BF-911E-840B4773AF82}" destId="{E89C8BF1-0097-490D-ABF1-46AA9A8DEC5F}" srcOrd="0" destOrd="0" presId="urn:microsoft.com/office/officeart/2005/8/layout/vList2"/>
    <dgm:cxn modelId="{12687267-D4A4-4209-864B-4DE7B4CB06B6}" srcId="{238723F2-C82A-43BF-911E-840B4773AF82}" destId="{AD19C4B1-6224-46B8-97A9-032550BC82B5}" srcOrd="2" destOrd="0" parTransId="{1A2D408A-306F-4182-9FA9-E08E6BB51E24}" sibTransId="{99BA5C16-C9A9-4F96-B185-BEFED5960DEC}"/>
    <dgm:cxn modelId="{FACAABAA-79F2-491E-9C78-5482E7B626A9}" type="presOf" srcId="{0FC028AA-4D41-493E-8B51-7F571ABBFF39}" destId="{4EE82B21-723D-4578-9B36-8F61F214455B}" srcOrd="0" destOrd="0" presId="urn:microsoft.com/office/officeart/2005/8/layout/vList2"/>
    <dgm:cxn modelId="{9C5E8CEA-BE9B-42C1-9155-6893CD81D055}" srcId="{238723F2-C82A-43BF-911E-840B4773AF82}" destId="{8B9B7BCA-32A5-4306-AD41-2740CD01F5C8}" srcOrd="1" destOrd="0" parTransId="{C1FB98EE-5C03-4F63-ACCA-E7AB13D3426D}" sibTransId="{7B55C9A7-045B-43B0-B958-8EC2492C7454}"/>
    <dgm:cxn modelId="{D148B7AE-2A20-442C-BC53-4BE9D72B4F8E}" type="presParOf" srcId="{E89C8BF1-0097-490D-ABF1-46AA9A8DEC5F}" destId="{4EE82B21-723D-4578-9B36-8F61F214455B}" srcOrd="0" destOrd="0" presId="urn:microsoft.com/office/officeart/2005/8/layout/vList2"/>
    <dgm:cxn modelId="{43875A8A-6827-4354-939F-1B33F590DDA2}" type="presParOf" srcId="{E89C8BF1-0097-490D-ABF1-46AA9A8DEC5F}" destId="{2B8EEFA6-8B46-4EAD-A33D-C086053BEDAC}" srcOrd="1" destOrd="0" presId="urn:microsoft.com/office/officeart/2005/8/layout/vList2"/>
    <dgm:cxn modelId="{29ABBDA3-328D-458C-9EF2-822E2939661F}" type="presParOf" srcId="{E89C8BF1-0097-490D-ABF1-46AA9A8DEC5F}" destId="{762EF0E1-AB12-4873-8FA6-80D171CE8C9D}" srcOrd="2" destOrd="0" presId="urn:microsoft.com/office/officeart/2005/8/layout/vList2"/>
    <dgm:cxn modelId="{ABD132F7-E09F-4001-8EE6-6CF1091CD43C}" type="presParOf" srcId="{E89C8BF1-0097-490D-ABF1-46AA9A8DEC5F}" destId="{D9935C75-6DC8-4C8F-9120-2848FA839141}" srcOrd="3" destOrd="0" presId="urn:microsoft.com/office/officeart/2005/8/layout/vList2"/>
    <dgm:cxn modelId="{157D4217-851C-4AF2-8C5E-437346EBC1F7}" type="presParOf" srcId="{E89C8BF1-0097-490D-ABF1-46AA9A8DEC5F}" destId="{CC3E0579-2D43-4075-B994-782C751878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E07297-9271-41BB-9600-94D931A7D27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B7D9228-0E97-4910-BB96-90F90A9B01B6}">
      <dgm:prSet/>
      <dgm:spPr/>
      <dgm:t>
        <a:bodyPr/>
        <a:lstStyle/>
        <a:p>
          <a:r>
            <a:rPr lang="en-US"/>
            <a:t>ESI is </a:t>
          </a:r>
          <a:r>
            <a:rPr lang="en-US" b="1" u="sng"/>
            <a:t>Earth Similarity Index</a:t>
          </a:r>
          <a:r>
            <a:rPr lang="en-US"/>
            <a:t>, measures how similar a planet is to Earth irrespective of the star, </a:t>
          </a:r>
          <a:r>
            <a:rPr lang="en-US" b="1" u="sng"/>
            <a:t>Earth = 1</a:t>
          </a:r>
          <a:endParaRPr lang="en-US"/>
        </a:p>
      </dgm:t>
    </dgm:pt>
    <dgm:pt modelId="{11EE649D-B0AF-4ACB-81D2-980744F97B6B}" type="parTrans" cxnId="{FE009A56-FF2D-4C39-BF60-CF4DC4D05856}">
      <dgm:prSet/>
      <dgm:spPr/>
      <dgm:t>
        <a:bodyPr/>
        <a:lstStyle/>
        <a:p>
          <a:endParaRPr lang="en-US"/>
        </a:p>
      </dgm:t>
    </dgm:pt>
    <dgm:pt modelId="{89994409-D056-4A66-8F08-0A6896F82E0D}" type="sibTrans" cxnId="{FE009A56-FF2D-4C39-BF60-CF4DC4D05856}">
      <dgm:prSet/>
      <dgm:spPr/>
      <dgm:t>
        <a:bodyPr/>
        <a:lstStyle/>
        <a:p>
          <a:endParaRPr lang="en-US"/>
        </a:p>
      </dgm:t>
    </dgm:pt>
    <dgm:pt modelId="{5A490F67-6284-451B-8966-787C79B927B3}">
      <dgm:prSet/>
      <dgm:spPr/>
      <dgm:t>
        <a:bodyPr/>
        <a:lstStyle/>
        <a:p>
          <a:r>
            <a:rPr lang="en-US"/>
            <a:t>Comp is the composition of the planet </a:t>
          </a:r>
          <a:r>
            <a:rPr lang="en-US" b="1" i="1" u="sng"/>
            <a:t>(Jovian, Neptunian, Superterran, Terran, Subterran)</a:t>
          </a:r>
          <a:endParaRPr lang="en-US"/>
        </a:p>
      </dgm:t>
    </dgm:pt>
    <dgm:pt modelId="{6A4B806D-EC07-4465-9F5B-964837CB9E04}" type="parTrans" cxnId="{4A857D01-1417-4C1E-802E-EF7A3EFF54CF}">
      <dgm:prSet/>
      <dgm:spPr/>
      <dgm:t>
        <a:bodyPr/>
        <a:lstStyle/>
        <a:p>
          <a:endParaRPr lang="en-US"/>
        </a:p>
      </dgm:t>
    </dgm:pt>
    <dgm:pt modelId="{1588FA81-79A1-4C51-8150-6567604EDD38}" type="sibTrans" cxnId="{4A857D01-1417-4C1E-802E-EF7A3EFF54CF}">
      <dgm:prSet/>
      <dgm:spPr/>
      <dgm:t>
        <a:bodyPr/>
        <a:lstStyle/>
        <a:p>
          <a:endParaRPr lang="en-US"/>
        </a:p>
      </dgm:t>
    </dgm:pt>
    <dgm:pt modelId="{BFA6097F-980C-436A-9DFD-261B675F742C}">
      <dgm:prSet/>
      <dgm:spPr/>
      <dgm:t>
        <a:bodyPr/>
        <a:lstStyle/>
        <a:p>
          <a:r>
            <a:rPr lang="en-US"/>
            <a:t>Distance is the distance from Earth the planet is in light years </a:t>
          </a:r>
          <a:r>
            <a:rPr lang="en-US" b="1" u="sng"/>
            <a:t>(1 light year = 5.88 trillion miles)</a:t>
          </a:r>
          <a:endParaRPr lang="en-US"/>
        </a:p>
      </dgm:t>
    </dgm:pt>
    <dgm:pt modelId="{5563BFD8-CD79-4A5A-A175-226EBC97B35A}" type="parTrans" cxnId="{3F702786-FA96-4D91-B4A6-1DD53FBAE191}">
      <dgm:prSet/>
      <dgm:spPr/>
      <dgm:t>
        <a:bodyPr/>
        <a:lstStyle/>
        <a:p>
          <a:endParaRPr lang="en-US"/>
        </a:p>
      </dgm:t>
    </dgm:pt>
    <dgm:pt modelId="{46758CB2-E967-4917-B6E1-6D873009B4E7}" type="sibTrans" cxnId="{3F702786-FA96-4D91-B4A6-1DD53FBAE191}">
      <dgm:prSet/>
      <dgm:spPr/>
      <dgm:t>
        <a:bodyPr/>
        <a:lstStyle/>
        <a:p>
          <a:endParaRPr lang="en-US"/>
        </a:p>
      </dgm:t>
    </dgm:pt>
    <dgm:pt modelId="{1D6A2943-9767-4344-8764-39E53F10DC84}">
      <dgm:prSet/>
      <dgm:spPr/>
      <dgm:t>
        <a:bodyPr/>
        <a:lstStyle/>
        <a:p>
          <a:r>
            <a:rPr lang="en-US"/>
            <a:t>Mass is the weight of the planet measured as </a:t>
          </a:r>
          <a:r>
            <a:rPr lang="en-US" b="1" u="sng"/>
            <a:t>M⊕, Earth = 1</a:t>
          </a:r>
          <a:endParaRPr lang="en-US"/>
        </a:p>
      </dgm:t>
    </dgm:pt>
    <dgm:pt modelId="{3019EB77-8CF9-450A-848D-330B481734EC}" type="parTrans" cxnId="{51AEC14D-95FB-4B3F-A4B1-3FF54AF0C27A}">
      <dgm:prSet/>
      <dgm:spPr/>
      <dgm:t>
        <a:bodyPr/>
        <a:lstStyle/>
        <a:p>
          <a:endParaRPr lang="en-US"/>
        </a:p>
      </dgm:t>
    </dgm:pt>
    <dgm:pt modelId="{5D1C9060-BA88-4B5C-967B-3854248458CB}" type="sibTrans" cxnId="{51AEC14D-95FB-4B3F-A4B1-3FF54AF0C27A}">
      <dgm:prSet/>
      <dgm:spPr/>
      <dgm:t>
        <a:bodyPr/>
        <a:lstStyle/>
        <a:p>
          <a:endParaRPr lang="en-US"/>
        </a:p>
      </dgm:t>
    </dgm:pt>
    <dgm:pt modelId="{BB43CF79-D0D1-41E4-A992-557B39AC93B9}">
      <dgm:prSet/>
      <dgm:spPr/>
      <dgm:t>
        <a:bodyPr/>
        <a:lstStyle/>
        <a:p>
          <a:r>
            <a:rPr lang="en-US"/>
            <a:t>Radius is the size of the planet measured as </a:t>
          </a:r>
          <a:r>
            <a:rPr lang="en-US" b="1" u="sng"/>
            <a:t>R⊕, Earth = 1</a:t>
          </a:r>
          <a:endParaRPr lang="en-US"/>
        </a:p>
      </dgm:t>
    </dgm:pt>
    <dgm:pt modelId="{EBFA1AB1-5BAF-4C15-B14C-627CE283E268}" type="parTrans" cxnId="{7950507F-3314-49B0-8B08-B9503115E654}">
      <dgm:prSet/>
      <dgm:spPr/>
      <dgm:t>
        <a:bodyPr/>
        <a:lstStyle/>
        <a:p>
          <a:endParaRPr lang="en-US"/>
        </a:p>
      </dgm:t>
    </dgm:pt>
    <dgm:pt modelId="{0820E8BA-C65C-483A-A9A2-3FBA9975D7F3}" type="sibTrans" cxnId="{7950507F-3314-49B0-8B08-B9503115E654}">
      <dgm:prSet/>
      <dgm:spPr/>
      <dgm:t>
        <a:bodyPr/>
        <a:lstStyle/>
        <a:p>
          <a:endParaRPr lang="en-US"/>
        </a:p>
      </dgm:t>
    </dgm:pt>
    <dgm:pt modelId="{DB45893A-637A-481A-8290-132DDD7A870B}">
      <dgm:prSet/>
      <dgm:spPr/>
      <dgm:t>
        <a:bodyPr/>
        <a:lstStyle/>
        <a:p>
          <a:r>
            <a:rPr lang="en-US"/>
            <a:t>Orbit is the period it takes a planet to complete one revolution around its star, </a:t>
          </a:r>
          <a:r>
            <a:rPr lang="en-US" b="1" u="sng"/>
            <a:t>Earth = 365.25 days</a:t>
          </a:r>
          <a:endParaRPr lang="en-US"/>
        </a:p>
      </dgm:t>
    </dgm:pt>
    <dgm:pt modelId="{D382A3FB-58BD-4F04-87D8-2BB966BAE83D}" type="parTrans" cxnId="{7A498E4C-5672-4389-948F-C16B21E13FEB}">
      <dgm:prSet/>
      <dgm:spPr/>
      <dgm:t>
        <a:bodyPr/>
        <a:lstStyle/>
        <a:p>
          <a:endParaRPr lang="en-US"/>
        </a:p>
      </dgm:t>
    </dgm:pt>
    <dgm:pt modelId="{8EDB489E-128C-49C4-B2D4-76FB5EE79A6F}" type="sibTrans" cxnId="{7A498E4C-5672-4389-948F-C16B21E13FEB}">
      <dgm:prSet/>
      <dgm:spPr/>
      <dgm:t>
        <a:bodyPr/>
        <a:lstStyle/>
        <a:p>
          <a:endParaRPr lang="en-US"/>
        </a:p>
      </dgm:t>
    </dgm:pt>
    <dgm:pt modelId="{751AD27F-5114-4775-A0A3-8FADD03E4288}">
      <dgm:prSet/>
      <dgm:spPr/>
      <dgm:t>
        <a:bodyPr/>
        <a:lstStyle/>
        <a:p>
          <a:r>
            <a:rPr lang="en-US"/>
            <a:t>Kelvin is the average surface temperature of the planet in Kelvin</a:t>
          </a:r>
        </a:p>
      </dgm:t>
    </dgm:pt>
    <dgm:pt modelId="{54815A9C-D652-44CD-A052-325F462A3C4A}" type="parTrans" cxnId="{7BE6D53A-1ACB-4D3E-BBD4-940725E53A55}">
      <dgm:prSet/>
      <dgm:spPr/>
      <dgm:t>
        <a:bodyPr/>
        <a:lstStyle/>
        <a:p>
          <a:endParaRPr lang="en-US"/>
        </a:p>
      </dgm:t>
    </dgm:pt>
    <dgm:pt modelId="{687AD946-D7E3-4844-986C-CA887016A9D8}" type="sibTrans" cxnId="{7BE6D53A-1ACB-4D3E-BBD4-940725E53A55}">
      <dgm:prSet/>
      <dgm:spPr/>
      <dgm:t>
        <a:bodyPr/>
        <a:lstStyle/>
        <a:p>
          <a:endParaRPr lang="en-US"/>
        </a:p>
      </dgm:t>
    </dgm:pt>
    <dgm:pt modelId="{F37914A4-4035-438E-AA02-A4360AA64ACA}">
      <dgm:prSet/>
      <dgm:spPr/>
      <dgm:t>
        <a:bodyPr/>
        <a:lstStyle/>
        <a:p>
          <a:r>
            <a:rPr lang="en-US"/>
            <a:t>AU is the distance the planet is from its star </a:t>
          </a:r>
          <a:r>
            <a:rPr lang="en-US" b="1" u="sng"/>
            <a:t>(1 AU = 93 million miles)</a:t>
          </a:r>
          <a:endParaRPr lang="en-US"/>
        </a:p>
      </dgm:t>
    </dgm:pt>
    <dgm:pt modelId="{44BF2E52-1DD6-42FC-A8D4-AD21D2B094D1}" type="parTrans" cxnId="{7C4CE57C-0608-45B3-AF1F-6A72CB177FD7}">
      <dgm:prSet/>
      <dgm:spPr/>
      <dgm:t>
        <a:bodyPr/>
        <a:lstStyle/>
        <a:p>
          <a:endParaRPr lang="en-US"/>
        </a:p>
      </dgm:t>
    </dgm:pt>
    <dgm:pt modelId="{18A10EAA-DF22-4595-9AE2-A1138FAB6777}" type="sibTrans" cxnId="{7C4CE57C-0608-45B3-AF1F-6A72CB177FD7}">
      <dgm:prSet/>
      <dgm:spPr/>
      <dgm:t>
        <a:bodyPr/>
        <a:lstStyle/>
        <a:p>
          <a:endParaRPr lang="en-US"/>
        </a:p>
      </dgm:t>
    </dgm:pt>
    <dgm:pt modelId="{CD33E77E-4BB7-4A8E-B161-524F219A5C49}">
      <dgm:prSet/>
      <dgm:spPr/>
      <dgm:t>
        <a:bodyPr/>
        <a:lstStyle/>
        <a:p>
          <a:r>
            <a:rPr lang="en-US"/>
            <a:t>S_Mass is the mass of the star measured as </a:t>
          </a:r>
          <a:r>
            <a:rPr lang="en-US" b="1" u="sng"/>
            <a:t>M☉, Sun = 1</a:t>
          </a:r>
          <a:endParaRPr lang="en-US"/>
        </a:p>
      </dgm:t>
    </dgm:pt>
    <dgm:pt modelId="{2DFAC6BC-C0B8-4853-BB6F-3AB98865908C}" type="parTrans" cxnId="{8C100C9A-0BD5-489A-9B2E-FD598C4B922A}">
      <dgm:prSet/>
      <dgm:spPr/>
      <dgm:t>
        <a:bodyPr/>
        <a:lstStyle/>
        <a:p>
          <a:endParaRPr lang="en-US"/>
        </a:p>
      </dgm:t>
    </dgm:pt>
    <dgm:pt modelId="{2989C30A-83AA-4B48-B98F-7FF874EFA2E1}" type="sibTrans" cxnId="{8C100C9A-0BD5-489A-9B2E-FD598C4B922A}">
      <dgm:prSet/>
      <dgm:spPr/>
      <dgm:t>
        <a:bodyPr/>
        <a:lstStyle/>
        <a:p>
          <a:endParaRPr lang="en-US"/>
        </a:p>
      </dgm:t>
    </dgm:pt>
    <dgm:pt modelId="{78F4ED35-1A9F-4D7C-983F-9EBE47D8009E}">
      <dgm:prSet/>
      <dgm:spPr/>
      <dgm:t>
        <a:bodyPr/>
        <a:lstStyle/>
        <a:p>
          <a:r>
            <a:rPr lang="en-US"/>
            <a:t>S_Radius is the radius of the star measured as </a:t>
          </a:r>
          <a:r>
            <a:rPr lang="en-US" b="1" u="sng"/>
            <a:t>R☉, Sun = 1</a:t>
          </a:r>
          <a:endParaRPr lang="en-US"/>
        </a:p>
      </dgm:t>
    </dgm:pt>
    <dgm:pt modelId="{F50FAC2C-A32C-4825-8CE0-764DD2052CBA}" type="parTrans" cxnId="{19003382-B60F-494D-A45C-0D984BFA4E4E}">
      <dgm:prSet/>
      <dgm:spPr/>
      <dgm:t>
        <a:bodyPr/>
        <a:lstStyle/>
        <a:p>
          <a:endParaRPr lang="en-US"/>
        </a:p>
      </dgm:t>
    </dgm:pt>
    <dgm:pt modelId="{F298BC82-5716-48F9-AECA-418688BDFD51}" type="sibTrans" cxnId="{19003382-B60F-494D-A45C-0D984BFA4E4E}">
      <dgm:prSet/>
      <dgm:spPr/>
      <dgm:t>
        <a:bodyPr/>
        <a:lstStyle/>
        <a:p>
          <a:endParaRPr lang="en-US"/>
        </a:p>
      </dgm:t>
    </dgm:pt>
    <dgm:pt modelId="{5C1261F9-1500-4EB0-B657-44AFE21B81DA}">
      <dgm:prSet/>
      <dgm:spPr/>
      <dgm:t>
        <a:bodyPr/>
        <a:lstStyle/>
        <a:p>
          <a:r>
            <a:rPr lang="en-US"/>
            <a:t>S_Temp is the average surface temperature of the star measured in Kelvin</a:t>
          </a:r>
        </a:p>
      </dgm:t>
    </dgm:pt>
    <dgm:pt modelId="{777B9DA6-4DD9-4167-835F-64D399001C72}" type="parTrans" cxnId="{AF1B5E90-0B14-434B-8A25-49576DC94544}">
      <dgm:prSet/>
      <dgm:spPr/>
      <dgm:t>
        <a:bodyPr/>
        <a:lstStyle/>
        <a:p>
          <a:endParaRPr lang="en-US"/>
        </a:p>
      </dgm:t>
    </dgm:pt>
    <dgm:pt modelId="{42E15882-A707-4EBD-87C9-8B917F9C79B5}" type="sibTrans" cxnId="{AF1B5E90-0B14-434B-8A25-49576DC94544}">
      <dgm:prSet/>
      <dgm:spPr/>
      <dgm:t>
        <a:bodyPr/>
        <a:lstStyle/>
        <a:p>
          <a:endParaRPr lang="en-US"/>
        </a:p>
      </dgm:t>
    </dgm:pt>
    <dgm:pt modelId="{F8E91C19-AC45-41CF-AEFF-581AC94EFAB5}">
      <dgm:prSet/>
      <dgm:spPr/>
      <dgm:t>
        <a:bodyPr/>
        <a:lstStyle/>
        <a:p>
          <a:r>
            <a:rPr lang="en-US"/>
            <a:t>S_Lumin is the energy radiated per second by the star measured as </a:t>
          </a:r>
          <a:r>
            <a:rPr lang="en-US" b="1" u="sng"/>
            <a:t>L☉, Sun = 1</a:t>
          </a:r>
          <a:endParaRPr lang="en-US"/>
        </a:p>
      </dgm:t>
    </dgm:pt>
    <dgm:pt modelId="{AE77AF1C-1010-428F-8F79-2DF6F392C786}" type="parTrans" cxnId="{84452708-38EF-4D83-BA6A-127E16721BF5}">
      <dgm:prSet/>
      <dgm:spPr/>
      <dgm:t>
        <a:bodyPr/>
        <a:lstStyle/>
        <a:p>
          <a:endParaRPr lang="en-US"/>
        </a:p>
      </dgm:t>
    </dgm:pt>
    <dgm:pt modelId="{FF962541-9340-4438-8A82-3DD10562A601}" type="sibTrans" cxnId="{84452708-38EF-4D83-BA6A-127E16721BF5}">
      <dgm:prSet/>
      <dgm:spPr/>
      <dgm:t>
        <a:bodyPr/>
        <a:lstStyle/>
        <a:p>
          <a:endParaRPr lang="en-US"/>
        </a:p>
      </dgm:t>
    </dgm:pt>
    <dgm:pt modelId="{857DD2CD-39A2-496A-993A-F525F7D39039}" type="pres">
      <dgm:prSet presAssocID="{5DE07297-9271-41BB-9600-94D931A7D273}" presName="diagram" presStyleCnt="0">
        <dgm:presLayoutVars>
          <dgm:dir/>
          <dgm:resizeHandles val="exact"/>
        </dgm:presLayoutVars>
      </dgm:prSet>
      <dgm:spPr/>
    </dgm:pt>
    <dgm:pt modelId="{0383B6A6-2501-453C-9E3B-A6798C101DDC}" type="pres">
      <dgm:prSet presAssocID="{2B7D9228-0E97-4910-BB96-90F90A9B01B6}" presName="node" presStyleLbl="node1" presStyleIdx="0" presStyleCnt="12">
        <dgm:presLayoutVars>
          <dgm:bulletEnabled val="1"/>
        </dgm:presLayoutVars>
      </dgm:prSet>
      <dgm:spPr/>
    </dgm:pt>
    <dgm:pt modelId="{EA1C2163-92BC-440D-929C-84B9F255FA2B}" type="pres">
      <dgm:prSet presAssocID="{89994409-D056-4A66-8F08-0A6896F82E0D}" presName="sibTrans" presStyleCnt="0"/>
      <dgm:spPr/>
    </dgm:pt>
    <dgm:pt modelId="{93C19FC2-067C-4322-B624-93997D3EB628}" type="pres">
      <dgm:prSet presAssocID="{5A490F67-6284-451B-8966-787C79B927B3}" presName="node" presStyleLbl="node1" presStyleIdx="1" presStyleCnt="12">
        <dgm:presLayoutVars>
          <dgm:bulletEnabled val="1"/>
        </dgm:presLayoutVars>
      </dgm:prSet>
      <dgm:spPr/>
    </dgm:pt>
    <dgm:pt modelId="{972594BA-B77F-4677-987D-59C2428C801A}" type="pres">
      <dgm:prSet presAssocID="{1588FA81-79A1-4C51-8150-6567604EDD38}" presName="sibTrans" presStyleCnt="0"/>
      <dgm:spPr/>
    </dgm:pt>
    <dgm:pt modelId="{B9864CBE-10B8-4EC5-A585-5BEA0FCC9DFD}" type="pres">
      <dgm:prSet presAssocID="{BFA6097F-980C-436A-9DFD-261B675F742C}" presName="node" presStyleLbl="node1" presStyleIdx="2" presStyleCnt="12">
        <dgm:presLayoutVars>
          <dgm:bulletEnabled val="1"/>
        </dgm:presLayoutVars>
      </dgm:prSet>
      <dgm:spPr/>
    </dgm:pt>
    <dgm:pt modelId="{51ACD75F-3410-4FBE-8444-F795AD94498F}" type="pres">
      <dgm:prSet presAssocID="{46758CB2-E967-4917-B6E1-6D873009B4E7}" presName="sibTrans" presStyleCnt="0"/>
      <dgm:spPr/>
    </dgm:pt>
    <dgm:pt modelId="{066BFF58-1520-4526-8F3D-59ED5B4F90DC}" type="pres">
      <dgm:prSet presAssocID="{1D6A2943-9767-4344-8764-39E53F10DC84}" presName="node" presStyleLbl="node1" presStyleIdx="3" presStyleCnt="12">
        <dgm:presLayoutVars>
          <dgm:bulletEnabled val="1"/>
        </dgm:presLayoutVars>
      </dgm:prSet>
      <dgm:spPr/>
    </dgm:pt>
    <dgm:pt modelId="{F38297FE-0352-49A7-9514-3DDCD7F8FD9D}" type="pres">
      <dgm:prSet presAssocID="{5D1C9060-BA88-4B5C-967B-3854248458CB}" presName="sibTrans" presStyleCnt="0"/>
      <dgm:spPr/>
    </dgm:pt>
    <dgm:pt modelId="{2B125937-72F1-42EA-B3AF-C2CC2136CB34}" type="pres">
      <dgm:prSet presAssocID="{BB43CF79-D0D1-41E4-A992-557B39AC93B9}" presName="node" presStyleLbl="node1" presStyleIdx="4" presStyleCnt="12">
        <dgm:presLayoutVars>
          <dgm:bulletEnabled val="1"/>
        </dgm:presLayoutVars>
      </dgm:prSet>
      <dgm:spPr/>
    </dgm:pt>
    <dgm:pt modelId="{7D0EF09D-8C85-461F-A3C3-060791978132}" type="pres">
      <dgm:prSet presAssocID="{0820E8BA-C65C-483A-A9A2-3FBA9975D7F3}" presName="sibTrans" presStyleCnt="0"/>
      <dgm:spPr/>
    </dgm:pt>
    <dgm:pt modelId="{5FA33BA6-4FD4-4B45-B7C1-C2E10BD3E52B}" type="pres">
      <dgm:prSet presAssocID="{DB45893A-637A-481A-8290-132DDD7A870B}" presName="node" presStyleLbl="node1" presStyleIdx="5" presStyleCnt="12">
        <dgm:presLayoutVars>
          <dgm:bulletEnabled val="1"/>
        </dgm:presLayoutVars>
      </dgm:prSet>
      <dgm:spPr/>
    </dgm:pt>
    <dgm:pt modelId="{C7EDBE74-1A2A-4BB2-AD4A-7FE9FAC58309}" type="pres">
      <dgm:prSet presAssocID="{8EDB489E-128C-49C4-B2D4-76FB5EE79A6F}" presName="sibTrans" presStyleCnt="0"/>
      <dgm:spPr/>
    </dgm:pt>
    <dgm:pt modelId="{F2A87C42-8175-4188-A951-D46D9C13EEEB}" type="pres">
      <dgm:prSet presAssocID="{751AD27F-5114-4775-A0A3-8FADD03E4288}" presName="node" presStyleLbl="node1" presStyleIdx="6" presStyleCnt="12">
        <dgm:presLayoutVars>
          <dgm:bulletEnabled val="1"/>
        </dgm:presLayoutVars>
      </dgm:prSet>
      <dgm:spPr/>
    </dgm:pt>
    <dgm:pt modelId="{1D0318B2-FD5D-497B-83D3-D34ADF928CD9}" type="pres">
      <dgm:prSet presAssocID="{687AD946-D7E3-4844-986C-CA887016A9D8}" presName="sibTrans" presStyleCnt="0"/>
      <dgm:spPr/>
    </dgm:pt>
    <dgm:pt modelId="{F51C46A4-4935-431D-AA9D-2F161EFE17FD}" type="pres">
      <dgm:prSet presAssocID="{F37914A4-4035-438E-AA02-A4360AA64ACA}" presName="node" presStyleLbl="node1" presStyleIdx="7" presStyleCnt="12">
        <dgm:presLayoutVars>
          <dgm:bulletEnabled val="1"/>
        </dgm:presLayoutVars>
      </dgm:prSet>
      <dgm:spPr/>
    </dgm:pt>
    <dgm:pt modelId="{09FB2E2A-50CE-4AFC-B4C9-ECC0B64183FF}" type="pres">
      <dgm:prSet presAssocID="{18A10EAA-DF22-4595-9AE2-A1138FAB6777}" presName="sibTrans" presStyleCnt="0"/>
      <dgm:spPr/>
    </dgm:pt>
    <dgm:pt modelId="{7F6BE899-DC8B-48FA-9C63-1CD5F46C9732}" type="pres">
      <dgm:prSet presAssocID="{CD33E77E-4BB7-4A8E-B161-524F219A5C49}" presName="node" presStyleLbl="node1" presStyleIdx="8" presStyleCnt="12">
        <dgm:presLayoutVars>
          <dgm:bulletEnabled val="1"/>
        </dgm:presLayoutVars>
      </dgm:prSet>
      <dgm:spPr/>
    </dgm:pt>
    <dgm:pt modelId="{BA9D5B14-4E81-4CD9-8616-9B24F1928B2B}" type="pres">
      <dgm:prSet presAssocID="{2989C30A-83AA-4B48-B98F-7FF874EFA2E1}" presName="sibTrans" presStyleCnt="0"/>
      <dgm:spPr/>
    </dgm:pt>
    <dgm:pt modelId="{BA00A65F-D9FD-4DE1-B48A-9B7AF67198E5}" type="pres">
      <dgm:prSet presAssocID="{78F4ED35-1A9F-4D7C-983F-9EBE47D8009E}" presName="node" presStyleLbl="node1" presStyleIdx="9" presStyleCnt="12">
        <dgm:presLayoutVars>
          <dgm:bulletEnabled val="1"/>
        </dgm:presLayoutVars>
      </dgm:prSet>
      <dgm:spPr/>
    </dgm:pt>
    <dgm:pt modelId="{D59D8AE0-BA14-4D2E-8484-0EFEE74B62AC}" type="pres">
      <dgm:prSet presAssocID="{F298BC82-5716-48F9-AECA-418688BDFD51}" presName="sibTrans" presStyleCnt="0"/>
      <dgm:spPr/>
    </dgm:pt>
    <dgm:pt modelId="{31204D6C-5536-4D16-A7F9-5175B0AD1E45}" type="pres">
      <dgm:prSet presAssocID="{5C1261F9-1500-4EB0-B657-44AFE21B81DA}" presName="node" presStyleLbl="node1" presStyleIdx="10" presStyleCnt="12">
        <dgm:presLayoutVars>
          <dgm:bulletEnabled val="1"/>
        </dgm:presLayoutVars>
      </dgm:prSet>
      <dgm:spPr/>
    </dgm:pt>
    <dgm:pt modelId="{D77EA72D-F94B-4F4F-88F6-24BF9A9FA700}" type="pres">
      <dgm:prSet presAssocID="{42E15882-A707-4EBD-87C9-8B917F9C79B5}" presName="sibTrans" presStyleCnt="0"/>
      <dgm:spPr/>
    </dgm:pt>
    <dgm:pt modelId="{4BE27CC4-6DCE-436B-9313-67D0E3E47ABE}" type="pres">
      <dgm:prSet presAssocID="{F8E91C19-AC45-41CF-AEFF-581AC94EFAB5}" presName="node" presStyleLbl="node1" presStyleIdx="11" presStyleCnt="12">
        <dgm:presLayoutVars>
          <dgm:bulletEnabled val="1"/>
        </dgm:presLayoutVars>
      </dgm:prSet>
      <dgm:spPr/>
    </dgm:pt>
  </dgm:ptLst>
  <dgm:cxnLst>
    <dgm:cxn modelId="{4A857D01-1417-4C1E-802E-EF7A3EFF54CF}" srcId="{5DE07297-9271-41BB-9600-94D931A7D273}" destId="{5A490F67-6284-451B-8966-787C79B927B3}" srcOrd="1" destOrd="0" parTransId="{6A4B806D-EC07-4465-9F5B-964837CB9E04}" sibTransId="{1588FA81-79A1-4C51-8150-6567604EDD38}"/>
    <dgm:cxn modelId="{84452708-38EF-4D83-BA6A-127E16721BF5}" srcId="{5DE07297-9271-41BB-9600-94D931A7D273}" destId="{F8E91C19-AC45-41CF-AEFF-581AC94EFAB5}" srcOrd="11" destOrd="0" parTransId="{AE77AF1C-1010-428F-8F79-2DF6F392C786}" sibTransId="{FF962541-9340-4438-8A82-3DD10562A601}"/>
    <dgm:cxn modelId="{61AE8B19-6A59-44A8-9245-23670573FA6D}" type="presOf" srcId="{78F4ED35-1A9F-4D7C-983F-9EBE47D8009E}" destId="{BA00A65F-D9FD-4DE1-B48A-9B7AF67198E5}" srcOrd="0" destOrd="0" presId="urn:microsoft.com/office/officeart/2005/8/layout/default"/>
    <dgm:cxn modelId="{2CE54220-FE9F-40AC-A8DC-E51516B9E7A1}" type="presOf" srcId="{F37914A4-4035-438E-AA02-A4360AA64ACA}" destId="{F51C46A4-4935-431D-AA9D-2F161EFE17FD}" srcOrd="0" destOrd="0" presId="urn:microsoft.com/office/officeart/2005/8/layout/default"/>
    <dgm:cxn modelId="{0D701126-FC69-4A03-9A81-6BC51D24AE40}" type="presOf" srcId="{5A490F67-6284-451B-8966-787C79B927B3}" destId="{93C19FC2-067C-4322-B624-93997D3EB628}" srcOrd="0" destOrd="0" presId="urn:microsoft.com/office/officeart/2005/8/layout/default"/>
    <dgm:cxn modelId="{FF18472F-DFBB-44B7-BB88-CF81360C5E78}" type="presOf" srcId="{1D6A2943-9767-4344-8764-39E53F10DC84}" destId="{066BFF58-1520-4526-8F3D-59ED5B4F90DC}" srcOrd="0" destOrd="0" presId="urn:microsoft.com/office/officeart/2005/8/layout/default"/>
    <dgm:cxn modelId="{FA0D2832-E83B-410D-9ACE-9164C079D8AF}" type="presOf" srcId="{CD33E77E-4BB7-4A8E-B161-524F219A5C49}" destId="{7F6BE899-DC8B-48FA-9C63-1CD5F46C9732}" srcOrd="0" destOrd="0" presId="urn:microsoft.com/office/officeart/2005/8/layout/default"/>
    <dgm:cxn modelId="{7BE6D53A-1ACB-4D3E-BBD4-940725E53A55}" srcId="{5DE07297-9271-41BB-9600-94D931A7D273}" destId="{751AD27F-5114-4775-A0A3-8FADD03E4288}" srcOrd="6" destOrd="0" parTransId="{54815A9C-D652-44CD-A052-325F462A3C4A}" sibTransId="{687AD946-D7E3-4844-986C-CA887016A9D8}"/>
    <dgm:cxn modelId="{A8BF455D-96DE-46A8-BCC8-3F9D3E198DB4}" type="presOf" srcId="{DB45893A-637A-481A-8290-132DDD7A870B}" destId="{5FA33BA6-4FD4-4B45-B7C1-C2E10BD3E52B}" srcOrd="0" destOrd="0" presId="urn:microsoft.com/office/officeart/2005/8/layout/default"/>
    <dgm:cxn modelId="{8544785D-F906-465A-B053-4DFDBE1FB863}" type="presOf" srcId="{5C1261F9-1500-4EB0-B657-44AFE21B81DA}" destId="{31204D6C-5536-4D16-A7F9-5175B0AD1E45}" srcOrd="0" destOrd="0" presId="urn:microsoft.com/office/officeart/2005/8/layout/default"/>
    <dgm:cxn modelId="{46500E5F-0F97-417D-A864-7189518309FE}" type="presOf" srcId="{751AD27F-5114-4775-A0A3-8FADD03E4288}" destId="{F2A87C42-8175-4188-A951-D46D9C13EEEB}" srcOrd="0" destOrd="0" presId="urn:microsoft.com/office/officeart/2005/8/layout/default"/>
    <dgm:cxn modelId="{7A498E4C-5672-4389-948F-C16B21E13FEB}" srcId="{5DE07297-9271-41BB-9600-94D931A7D273}" destId="{DB45893A-637A-481A-8290-132DDD7A870B}" srcOrd="5" destOrd="0" parTransId="{D382A3FB-58BD-4F04-87D8-2BB966BAE83D}" sibTransId="{8EDB489E-128C-49C4-B2D4-76FB5EE79A6F}"/>
    <dgm:cxn modelId="{51AEC14D-95FB-4B3F-A4B1-3FF54AF0C27A}" srcId="{5DE07297-9271-41BB-9600-94D931A7D273}" destId="{1D6A2943-9767-4344-8764-39E53F10DC84}" srcOrd="3" destOrd="0" parTransId="{3019EB77-8CF9-450A-848D-330B481734EC}" sibTransId="{5D1C9060-BA88-4B5C-967B-3854248458CB}"/>
    <dgm:cxn modelId="{FE009A56-FF2D-4C39-BF60-CF4DC4D05856}" srcId="{5DE07297-9271-41BB-9600-94D931A7D273}" destId="{2B7D9228-0E97-4910-BB96-90F90A9B01B6}" srcOrd="0" destOrd="0" parTransId="{11EE649D-B0AF-4ACB-81D2-980744F97B6B}" sibTransId="{89994409-D056-4A66-8F08-0A6896F82E0D}"/>
    <dgm:cxn modelId="{7C4CE57C-0608-45B3-AF1F-6A72CB177FD7}" srcId="{5DE07297-9271-41BB-9600-94D931A7D273}" destId="{F37914A4-4035-438E-AA02-A4360AA64ACA}" srcOrd="7" destOrd="0" parTransId="{44BF2E52-1DD6-42FC-A8D4-AD21D2B094D1}" sibTransId="{18A10EAA-DF22-4595-9AE2-A1138FAB6777}"/>
    <dgm:cxn modelId="{7950507F-3314-49B0-8B08-B9503115E654}" srcId="{5DE07297-9271-41BB-9600-94D931A7D273}" destId="{BB43CF79-D0D1-41E4-A992-557B39AC93B9}" srcOrd="4" destOrd="0" parTransId="{EBFA1AB1-5BAF-4C15-B14C-627CE283E268}" sibTransId="{0820E8BA-C65C-483A-A9A2-3FBA9975D7F3}"/>
    <dgm:cxn modelId="{19003382-B60F-494D-A45C-0D984BFA4E4E}" srcId="{5DE07297-9271-41BB-9600-94D931A7D273}" destId="{78F4ED35-1A9F-4D7C-983F-9EBE47D8009E}" srcOrd="9" destOrd="0" parTransId="{F50FAC2C-A32C-4825-8CE0-764DD2052CBA}" sibTransId="{F298BC82-5716-48F9-AECA-418688BDFD51}"/>
    <dgm:cxn modelId="{3F702786-FA96-4D91-B4A6-1DD53FBAE191}" srcId="{5DE07297-9271-41BB-9600-94D931A7D273}" destId="{BFA6097F-980C-436A-9DFD-261B675F742C}" srcOrd="2" destOrd="0" parTransId="{5563BFD8-CD79-4A5A-A175-226EBC97B35A}" sibTransId="{46758CB2-E967-4917-B6E1-6D873009B4E7}"/>
    <dgm:cxn modelId="{C3CD308F-0963-486A-8F8C-E67EEF9AA59E}" type="presOf" srcId="{F8E91C19-AC45-41CF-AEFF-581AC94EFAB5}" destId="{4BE27CC4-6DCE-436B-9313-67D0E3E47ABE}" srcOrd="0" destOrd="0" presId="urn:microsoft.com/office/officeart/2005/8/layout/default"/>
    <dgm:cxn modelId="{AF1B5E90-0B14-434B-8A25-49576DC94544}" srcId="{5DE07297-9271-41BB-9600-94D931A7D273}" destId="{5C1261F9-1500-4EB0-B657-44AFE21B81DA}" srcOrd="10" destOrd="0" parTransId="{777B9DA6-4DD9-4167-835F-64D399001C72}" sibTransId="{42E15882-A707-4EBD-87C9-8B917F9C79B5}"/>
    <dgm:cxn modelId="{8C100C9A-0BD5-489A-9B2E-FD598C4B922A}" srcId="{5DE07297-9271-41BB-9600-94D931A7D273}" destId="{CD33E77E-4BB7-4A8E-B161-524F219A5C49}" srcOrd="8" destOrd="0" parTransId="{2DFAC6BC-C0B8-4853-BB6F-3AB98865908C}" sibTransId="{2989C30A-83AA-4B48-B98F-7FF874EFA2E1}"/>
    <dgm:cxn modelId="{806EAFA9-3C4B-479B-92A9-0A819C054DB8}" type="presOf" srcId="{5DE07297-9271-41BB-9600-94D931A7D273}" destId="{857DD2CD-39A2-496A-993A-F525F7D39039}" srcOrd="0" destOrd="0" presId="urn:microsoft.com/office/officeart/2005/8/layout/default"/>
    <dgm:cxn modelId="{FA99C2B0-F857-4314-8ACD-9C834FF238C2}" type="presOf" srcId="{BB43CF79-D0D1-41E4-A992-557B39AC93B9}" destId="{2B125937-72F1-42EA-B3AF-C2CC2136CB34}" srcOrd="0" destOrd="0" presId="urn:microsoft.com/office/officeart/2005/8/layout/default"/>
    <dgm:cxn modelId="{1482D4CD-070D-4C64-8205-58C6F4FAABE3}" type="presOf" srcId="{2B7D9228-0E97-4910-BB96-90F90A9B01B6}" destId="{0383B6A6-2501-453C-9E3B-A6798C101DDC}" srcOrd="0" destOrd="0" presId="urn:microsoft.com/office/officeart/2005/8/layout/default"/>
    <dgm:cxn modelId="{3514A7FE-1252-4A2B-870C-0353C9277212}" type="presOf" srcId="{BFA6097F-980C-436A-9DFD-261B675F742C}" destId="{B9864CBE-10B8-4EC5-A585-5BEA0FCC9DFD}" srcOrd="0" destOrd="0" presId="urn:microsoft.com/office/officeart/2005/8/layout/default"/>
    <dgm:cxn modelId="{777859A1-70FF-44F7-A977-C13EF07B0C6E}" type="presParOf" srcId="{857DD2CD-39A2-496A-993A-F525F7D39039}" destId="{0383B6A6-2501-453C-9E3B-A6798C101DDC}" srcOrd="0" destOrd="0" presId="urn:microsoft.com/office/officeart/2005/8/layout/default"/>
    <dgm:cxn modelId="{35C92329-7751-4D33-9823-40B75B182D93}" type="presParOf" srcId="{857DD2CD-39A2-496A-993A-F525F7D39039}" destId="{EA1C2163-92BC-440D-929C-84B9F255FA2B}" srcOrd="1" destOrd="0" presId="urn:microsoft.com/office/officeart/2005/8/layout/default"/>
    <dgm:cxn modelId="{BE6A55B8-3FC5-459F-8234-B705FFC9FD41}" type="presParOf" srcId="{857DD2CD-39A2-496A-993A-F525F7D39039}" destId="{93C19FC2-067C-4322-B624-93997D3EB628}" srcOrd="2" destOrd="0" presId="urn:microsoft.com/office/officeart/2005/8/layout/default"/>
    <dgm:cxn modelId="{B8A0D08A-FBBA-4073-B961-50EE9392FC11}" type="presParOf" srcId="{857DD2CD-39A2-496A-993A-F525F7D39039}" destId="{972594BA-B77F-4677-987D-59C2428C801A}" srcOrd="3" destOrd="0" presId="urn:microsoft.com/office/officeart/2005/8/layout/default"/>
    <dgm:cxn modelId="{B3593B9A-288D-4DE4-9F1A-420480D57117}" type="presParOf" srcId="{857DD2CD-39A2-496A-993A-F525F7D39039}" destId="{B9864CBE-10B8-4EC5-A585-5BEA0FCC9DFD}" srcOrd="4" destOrd="0" presId="urn:microsoft.com/office/officeart/2005/8/layout/default"/>
    <dgm:cxn modelId="{197806EB-C94C-4AA9-8347-2600EB1C9A20}" type="presParOf" srcId="{857DD2CD-39A2-496A-993A-F525F7D39039}" destId="{51ACD75F-3410-4FBE-8444-F795AD94498F}" srcOrd="5" destOrd="0" presId="urn:microsoft.com/office/officeart/2005/8/layout/default"/>
    <dgm:cxn modelId="{9355820F-19BD-4BED-80FD-97BCF5AC9385}" type="presParOf" srcId="{857DD2CD-39A2-496A-993A-F525F7D39039}" destId="{066BFF58-1520-4526-8F3D-59ED5B4F90DC}" srcOrd="6" destOrd="0" presId="urn:microsoft.com/office/officeart/2005/8/layout/default"/>
    <dgm:cxn modelId="{E0F96546-C9F4-4E22-8AB8-6CE2DC47CD79}" type="presParOf" srcId="{857DD2CD-39A2-496A-993A-F525F7D39039}" destId="{F38297FE-0352-49A7-9514-3DDCD7F8FD9D}" srcOrd="7" destOrd="0" presId="urn:microsoft.com/office/officeart/2005/8/layout/default"/>
    <dgm:cxn modelId="{8D717663-4D08-4E78-82FC-C02546C0D48B}" type="presParOf" srcId="{857DD2CD-39A2-496A-993A-F525F7D39039}" destId="{2B125937-72F1-42EA-B3AF-C2CC2136CB34}" srcOrd="8" destOrd="0" presId="urn:microsoft.com/office/officeart/2005/8/layout/default"/>
    <dgm:cxn modelId="{1AD2DBD7-7E3A-4928-BCB7-A2D89320C9DF}" type="presParOf" srcId="{857DD2CD-39A2-496A-993A-F525F7D39039}" destId="{7D0EF09D-8C85-461F-A3C3-060791978132}" srcOrd="9" destOrd="0" presId="urn:microsoft.com/office/officeart/2005/8/layout/default"/>
    <dgm:cxn modelId="{C2A72AC5-74CF-4B07-AB91-437CB5F85982}" type="presParOf" srcId="{857DD2CD-39A2-496A-993A-F525F7D39039}" destId="{5FA33BA6-4FD4-4B45-B7C1-C2E10BD3E52B}" srcOrd="10" destOrd="0" presId="urn:microsoft.com/office/officeart/2005/8/layout/default"/>
    <dgm:cxn modelId="{31185853-978B-43D8-AB8D-1E23018A0E44}" type="presParOf" srcId="{857DD2CD-39A2-496A-993A-F525F7D39039}" destId="{C7EDBE74-1A2A-4BB2-AD4A-7FE9FAC58309}" srcOrd="11" destOrd="0" presId="urn:microsoft.com/office/officeart/2005/8/layout/default"/>
    <dgm:cxn modelId="{E408BD93-DF48-4D9D-8B5F-330FCF3F16E9}" type="presParOf" srcId="{857DD2CD-39A2-496A-993A-F525F7D39039}" destId="{F2A87C42-8175-4188-A951-D46D9C13EEEB}" srcOrd="12" destOrd="0" presId="urn:microsoft.com/office/officeart/2005/8/layout/default"/>
    <dgm:cxn modelId="{B83C3910-7C8E-4DAA-BC89-FE0E269195E3}" type="presParOf" srcId="{857DD2CD-39A2-496A-993A-F525F7D39039}" destId="{1D0318B2-FD5D-497B-83D3-D34ADF928CD9}" srcOrd="13" destOrd="0" presId="urn:microsoft.com/office/officeart/2005/8/layout/default"/>
    <dgm:cxn modelId="{7DB06E57-B935-4B78-BDAC-9A38EEE2D96B}" type="presParOf" srcId="{857DD2CD-39A2-496A-993A-F525F7D39039}" destId="{F51C46A4-4935-431D-AA9D-2F161EFE17FD}" srcOrd="14" destOrd="0" presId="urn:microsoft.com/office/officeart/2005/8/layout/default"/>
    <dgm:cxn modelId="{A6F5F130-CFCF-4028-9024-5370C261E29A}" type="presParOf" srcId="{857DD2CD-39A2-496A-993A-F525F7D39039}" destId="{09FB2E2A-50CE-4AFC-B4C9-ECC0B64183FF}" srcOrd="15" destOrd="0" presId="urn:microsoft.com/office/officeart/2005/8/layout/default"/>
    <dgm:cxn modelId="{28796B52-BD0B-463C-A3A3-F0B867343AAF}" type="presParOf" srcId="{857DD2CD-39A2-496A-993A-F525F7D39039}" destId="{7F6BE899-DC8B-48FA-9C63-1CD5F46C9732}" srcOrd="16" destOrd="0" presId="urn:microsoft.com/office/officeart/2005/8/layout/default"/>
    <dgm:cxn modelId="{DB84CD37-1B2C-4DEE-8145-A8E8821AFC2D}" type="presParOf" srcId="{857DD2CD-39A2-496A-993A-F525F7D39039}" destId="{BA9D5B14-4E81-4CD9-8616-9B24F1928B2B}" srcOrd="17" destOrd="0" presId="urn:microsoft.com/office/officeart/2005/8/layout/default"/>
    <dgm:cxn modelId="{74ED58DB-4240-4FF9-9F69-F2FCDE0C7DB5}" type="presParOf" srcId="{857DD2CD-39A2-496A-993A-F525F7D39039}" destId="{BA00A65F-D9FD-4DE1-B48A-9B7AF67198E5}" srcOrd="18" destOrd="0" presId="urn:microsoft.com/office/officeart/2005/8/layout/default"/>
    <dgm:cxn modelId="{E7A0552F-D9FD-48CA-AC7B-1ED0AA76FC61}" type="presParOf" srcId="{857DD2CD-39A2-496A-993A-F525F7D39039}" destId="{D59D8AE0-BA14-4D2E-8484-0EFEE74B62AC}" srcOrd="19" destOrd="0" presId="urn:microsoft.com/office/officeart/2005/8/layout/default"/>
    <dgm:cxn modelId="{4D20C7D9-A191-4339-907A-92ADC7C6874E}" type="presParOf" srcId="{857DD2CD-39A2-496A-993A-F525F7D39039}" destId="{31204D6C-5536-4D16-A7F9-5175B0AD1E45}" srcOrd="20" destOrd="0" presId="urn:microsoft.com/office/officeart/2005/8/layout/default"/>
    <dgm:cxn modelId="{60C5654B-6AFF-4941-B9F2-514289F30CE8}" type="presParOf" srcId="{857DD2CD-39A2-496A-993A-F525F7D39039}" destId="{D77EA72D-F94B-4F4F-88F6-24BF9A9FA700}" srcOrd="21" destOrd="0" presId="urn:microsoft.com/office/officeart/2005/8/layout/default"/>
    <dgm:cxn modelId="{30E5AD70-BA40-44B8-962E-5BA4068C4269}" type="presParOf" srcId="{857DD2CD-39A2-496A-993A-F525F7D39039}" destId="{4BE27CC4-6DCE-436B-9313-67D0E3E47ABE}"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883E4-AFA4-4012-8830-5637C27A43CB}">
      <dsp:nvSpPr>
        <dsp:cNvPr id="0" name=""/>
        <dsp:cNvSpPr/>
      </dsp:nvSpPr>
      <dsp:spPr>
        <a:xfrm>
          <a:off x="0" y="511002"/>
          <a:ext cx="4007581" cy="400758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FB527-ED6F-435A-983C-1E7A0279E50D}">
      <dsp:nvSpPr>
        <dsp:cNvPr id="0" name=""/>
        <dsp:cNvSpPr/>
      </dsp:nvSpPr>
      <dsp:spPr>
        <a:xfrm>
          <a:off x="380720" y="891722"/>
          <a:ext cx="1562956" cy="15629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Which planets are most likely to support life as we know it?</a:t>
          </a:r>
        </a:p>
      </dsp:txBody>
      <dsp:txXfrm>
        <a:off x="457017" y="968019"/>
        <a:ext cx="1410362" cy="1410362"/>
      </dsp:txXfrm>
    </dsp:sp>
    <dsp:sp modelId="{11FA0E1B-2AF5-4A06-B4B6-CA065F1652E2}">
      <dsp:nvSpPr>
        <dsp:cNvPr id="0" name=""/>
        <dsp:cNvSpPr/>
      </dsp:nvSpPr>
      <dsp:spPr>
        <a:xfrm>
          <a:off x="2063904" y="891722"/>
          <a:ext cx="1562956" cy="15629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Which planets could we potentially prepare to settle on?</a:t>
          </a:r>
        </a:p>
      </dsp:txBody>
      <dsp:txXfrm>
        <a:off x="2140201" y="968019"/>
        <a:ext cx="1410362" cy="1410362"/>
      </dsp:txXfrm>
    </dsp:sp>
    <dsp:sp modelId="{EAC0628A-2E81-4352-B65F-53BB5EA4A60D}">
      <dsp:nvSpPr>
        <dsp:cNvPr id="0" name=""/>
        <dsp:cNvSpPr/>
      </dsp:nvSpPr>
      <dsp:spPr>
        <a:xfrm>
          <a:off x="380720" y="2574906"/>
          <a:ext cx="1562956" cy="15629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What are some challenges to consider when choosing a planet, and what are some other factors outside the planet immediate measurements to consider?</a:t>
          </a:r>
        </a:p>
      </dsp:txBody>
      <dsp:txXfrm>
        <a:off x="457017" y="2651203"/>
        <a:ext cx="1410362" cy="1410362"/>
      </dsp:txXfrm>
    </dsp:sp>
    <dsp:sp modelId="{3905D535-2439-41EE-8C9B-206E2A5E8F21}">
      <dsp:nvSpPr>
        <dsp:cNvPr id="0" name=""/>
        <dsp:cNvSpPr/>
      </dsp:nvSpPr>
      <dsp:spPr>
        <a:xfrm>
          <a:off x="2063904" y="2574906"/>
          <a:ext cx="1562956" cy="15629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Which planets should be focused on for further research and study for potential habitation?</a:t>
          </a:r>
        </a:p>
      </dsp:txBody>
      <dsp:txXfrm>
        <a:off x="2140201" y="2651203"/>
        <a:ext cx="1410362" cy="1410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DE520-4D93-4357-BBD9-D7B3C1DD00FF}">
      <dsp:nvSpPr>
        <dsp:cNvPr id="0" name=""/>
        <dsp:cNvSpPr/>
      </dsp:nvSpPr>
      <dsp:spPr>
        <a:xfrm>
          <a:off x="0" y="0"/>
          <a:ext cx="4821739" cy="703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As humans continue to explore the boundaries and study the universe, it is only natural that one day there will be an attempt at a journey as many people in history have done before us such as Magellan, Polo, Cabot, Columbus, etc.</a:t>
          </a:r>
        </a:p>
      </dsp:txBody>
      <dsp:txXfrm>
        <a:off x="20617" y="20617"/>
        <a:ext cx="4002685" cy="662674"/>
      </dsp:txXfrm>
    </dsp:sp>
    <dsp:sp modelId="{0B0DE496-E01E-4B42-BAA8-04A9BA6965DF}">
      <dsp:nvSpPr>
        <dsp:cNvPr id="0" name=""/>
        <dsp:cNvSpPr/>
      </dsp:nvSpPr>
      <dsp:spPr>
        <a:xfrm>
          <a:off x="403820" y="831892"/>
          <a:ext cx="4821739" cy="703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There are other reasons such as more resources as humans continue to exponentially populate.</a:t>
          </a:r>
        </a:p>
      </dsp:txBody>
      <dsp:txXfrm>
        <a:off x="424437" y="852509"/>
        <a:ext cx="3919143" cy="662674"/>
      </dsp:txXfrm>
    </dsp:sp>
    <dsp:sp modelId="{CE1E40AC-A129-4048-864A-4B11A47E79F2}">
      <dsp:nvSpPr>
        <dsp:cNvPr id="0" name=""/>
        <dsp:cNvSpPr/>
      </dsp:nvSpPr>
      <dsp:spPr>
        <a:xfrm>
          <a:off x="801614" y="1663784"/>
          <a:ext cx="4821739" cy="703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Regardless of the reason, the best possible planets need to be narrowed down for further research to determine which would be out best bet to attempt a journey of this magnitude.</a:t>
          </a:r>
        </a:p>
      </dsp:txBody>
      <dsp:txXfrm>
        <a:off x="822231" y="1684401"/>
        <a:ext cx="3925170" cy="662674"/>
      </dsp:txXfrm>
    </dsp:sp>
    <dsp:sp modelId="{A86DDBAE-379C-42D4-89BF-B72E1E686DD0}">
      <dsp:nvSpPr>
        <dsp:cNvPr id="0" name=""/>
        <dsp:cNvSpPr/>
      </dsp:nvSpPr>
      <dsp:spPr>
        <a:xfrm>
          <a:off x="1205434" y="2495677"/>
          <a:ext cx="4821739" cy="703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With our current technology, we would be putting all our eggs in one basket and none of us will be alive when that journey is over as the nearest exoplanet is 4 light years away.</a:t>
          </a:r>
        </a:p>
      </dsp:txBody>
      <dsp:txXfrm>
        <a:off x="1226051" y="2516294"/>
        <a:ext cx="3919143" cy="662674"/>
      </dsp:txXfrm>
    </dsp:sp>
    <dsp:sp modelId="{9FC66428-41BC-46E0-A64E-AD08F8724D4D}">
      <dsp:nvSpPr>
        <dsp:cNvPr id="0" name=""/>
        <dsp:cNvSpPr/>
      </dsp:nvSpPr>
      <dsp:spPr>
        <a:xfrm>
          <a:off x="4364198" y="539130"/>
          <a:ext cx="457540" cy="4575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67144" y="539130"/>
        <a:ext cx="251648" cy="344299"/>
      </dsp:txXfrm>
    </dsp:sp>
    <dsp:sp modelId="{F41C5B1C-12D7-41BF-8105-1D56B3F1BC1C}">
      <dsp:nvSpPr>
        <dsp:cNvPr id="0" name=""/>
        <dsp:cNvSpPr/>
      </dsp:nvSpPr>
      <dsp:spPr>
        <a:xfrm>
          <a:off x="4768019" y="1371022"/>
          <a:ext cx="457540" cy="4575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870965" y="1371022"/>
        <a:ext cx="251648" cy="344299"/>
      </dsp:txXfrm>
    </dsp:sp>
    <dsp:sp modelId="{C7816134-2138-4DAF-BB1F-5E3B7C0236A4}">
      <dsp:nvSpPr>
        <dsp:cNvPr id="0" name=""/>
        <dsp:cNvSpPr/>
      </dsp:nvSpPr>
      <dsp:spPr>
        <a:xfrm>
          <a:off x="5165812" y="2202914"/>
          <a:ext cx="457540" cy="4575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268758" y="2202914"/>
        <a:ext cx="251648" cy="344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82B21-723D-4578-9B36-8F61F214455B}">
      <dsp:nvSpPr>
        <dsp:cNvPr id="0" name=""/>
        <dsp:cNvSpPr/>
      </dsp:nvSpPr>
      <dsp:spPr>
        <a:xfrm>
          <a:off x="0" y="390792"/>
          <a:ext cx="4007581" cy="1385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data will be helpful to researchers and scientists to help determine where to focus more time and energy researching certain planets and other factors to consider such as atmosphere, density, tidal lock, etc.</a:t>
          </a:r>
        </a:p>
      </dsp:txBody>
      <dsp:txXfrm>
        <a:off x="67624" y="458416"/>
        <a:ext cx="3872333" cy="1250031"/>
      </dsp:txXfrm>
    </dsp:sp>
    <dsp:sp modelId="{762EF0E1-AB12-4873-8FA6-80D171CE8C9D}">
      <dsp:nvSpPr>
        <dsp:cNvPr id="0" name=""/>
        <dsp:cNvSpPr/>
      </dsp:nvSpPr>
      <dsp:spPr>
        <a:xfrm>
          <a:off x="0" y="1822153"/>
          <a:ext cx="4007581" cy="1385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Investors will know where they focus their funds for further study, and in preparation for a future spacecraft and technologies.</a:t>
          </a:r>
        </a:p>
      </dsp:txBody>
      <dsp:txXfrm>
        <a:off x="67624" y="1889777"/>
        <a:ext cx="3872333" cy="1250031"/>
      </dsp:txXfrm>
    </dsp:sp>
    <dsp:sp modelId="{CC3E0579-2D43-4075-B994-782C751878D8}">
      <dsp:nvSpPr>
        <dsp:cNvPr id="0" name=""/>
        <dsp:cNvSpPr/>
      </dsp:nvSpPr>
      <dsp:spPr>
        <a:xfrm>
          <a:off x="0" y="3253512"/>
          <a:ext cx="4007581" cy="1385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Finally, this will generate more public interest as the entire planet will be able to focus on one of many, and it will no longer just be an abstract thought.</a:t>
          </a:r>
        </a:p>
      </dsp:txBody>
      <dsp:txXfrm>
        <a:off x="67624" y="3321136"/>
        <a:ext cx="3872333" cy="1250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3B6A6-2501-453C-9E3B-A6798C101DDC}">
      <dsp:nvSpPr>
        <dsp:cNvPr id="0" name=""/>
        <dsp:cNvSpPr/>
      </dsp:nvSpPr>
      <dsp:spPr>
        <a:xfrm>
          <a:off x="1013179" y="195"/>
          <a:ext cx="1974242" cy="118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ESI is </a:t>
          </a:r>
          <a:r>
            <a:rPr lang="en-US" sz="1400" b="1" u="sng" kern="1200"/>
            <a:t>Earth Similarity Index</a:t>
          </a:r>
          <a:r>
            <a:rPr lang="en-US" sz="1400" kern="1200"/>
            <a:t>, measures how similar a planet is to Earth irrespective of the star, </a:t>
          </a:r>
          <a:r>
            <a:rPr lang="en-US" sz="1400" b="1" u="sng" kern="1200"/>
            <a:t>Earth = 1</a:t>
          </a:r>
          <a:endParaRPr lang="en-US" sz="1400" kern="1200"/>
        </a:p>
      </dsp:txBody>
      <dsp:txXfrm>
        <a:off x="1013179" y="195"/>
        <a:ext cx="1974242" cy="1184545"/>
      </dsp:txXfrm>
    </dsp:sp>
    <dsp:sp modelId="{93C19FC2-067C-4322-B624-93997D3EB628}">
      <dsp:nvSpPr>
        <dsp:cNvPr id="0" name=""/>
        <dsp:cNvSpPr/>
      </dsp:nvSpPr>
      <dsp:spPr>
        <a:xfrm>
          <a:off x="3184845" y="195"/>
          <a:ext cx="1974242" cy="1184545"/>
        </a:xfrm>
        <a:prstGeom prst="rect">
          <a:avLst/>
        </a:prstGeom>
        <a:solidFill>
          <a:schemeClr val="accent2">
            <a:hueOff val="-132306"/>
            <a:satOff val="-7630"/>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Comp is the composition of the planet </a:t>
          </a:r>
          <a:r>
            <a:rPr lang="en-US" sz="1400" b="1" i="1" u="sng" kern="1200"/>
            <a:t>(Jovian, Neptunian, Superterran, Terran, Subterran)</a:t>
          </a:r>
          <a:endParaRPr lang="en-US" sz="1400" kern="1200"/>
        </a:p>
      </dsp:txBody>
      <dsp:txXfrm>
        <a:off x="3184845" y="195"/>
        <a:ext cx="1974242" cy="1184545"/>
      </dsp:txXfrm>
    </dsp:sp>
    <dsp:sp modelId="{B9864CBE-10B8-4EC5-A585-5BEA0FCC9DFD}">
      <dsp:nvSpPr>
        <dsp:cNvPr id="0" name=""/>
        <dsp:cNvSpPr/>
      </dsp:nvSpPr>
      <dsp:spPr>
        <a:xfrm>
          <a:off x="5356512" y="195"/>
          <a:ext cx="1974242" cy="1184545"/>
        </a:xfrm>
        <a:prstGeom prst="rect">
          <a:avLst/>
        </a:prstGeom>
        <a:solidFill>
          <a:schemeClr val="accent2">
            <a:hueOff val="-264611"/>
            <a:satOff val="-15260"/>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Distance is the distance from Earth the planet is in light years </a:t>
          </a:r>
          <a:r>
            <a:rPr lang="en-US" sz="1400" b="1" u="sng" kern="1200"/>
            <a:t>(1 light year = 5.88 trillion miles)</a:t>
          </a:r>
          <a:endParaRPr lang="en-US" sz="1400" kern="1200"/>
        </a:p>
      </dsp:txBody>
      <dsp:txXfrm>
        <a:off x="5356512" y="195"/>
        <a:ext cx="1974242" cy="1184545"/>
      </dsp:txXfrm>
    </dsp:sp>
    <dsp:sp modelId="{066BFF58-1520-4526-8F3D-59ED5B4F90DC}">
      <dsp:nvSpPr>
        <dsp:cNvPr id="0" name=""/>
        <dsp:cNvSpPr/>
      </dsp:nvSpPr>
      <dsp:spPr>
        <a:xfrm>
          <a:off x="7528178" y="195"/>
          <a:ext cx="1974242" cy="1184545"/>
        </a:xfrm>
        <a:prstGeom prst="rect">
          <a:avLst/>
        </a:prstGeom>
        <a:solidFill>
          <a:schemeClr val="accent2">
            <a:hueOff val="-396917"/>
            <a:satOff val="-2288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Mass is the weight of the planet measured as </a:t>
          </a:r>
          <a:r>
            <a:rPr lang="en-US" sz="1400" b="1" u="sng" kern="1200"/>
            <a:t>M⊕, Earth = 1</a:t>
          </a:r>
          <a:endParaRPr lang="en-US" sz="1400" kern="1200"/>
        </a:p>
      </dsp:txBody>
      <dsp:txXfrm>
        <a:off x="7528178" y="195"/>
        <a:ext cx="1974242" cy="1184545"/>
      </dsp:txXfrm>
    </dsp:sp>
    <dsp:sp modelId="{2B125937-72F1-42EA-B3AF-C2CC2136CB34}">
      <dsp:nvSpPr>
        <dsp:cNvPr id="0" name=""/>
        <dsp:cNvSpPr/>
      </dsp:nvSpPr>
      <dsp:spPr>
        <a:xfrm>
          <a:off x="1013179" y="1382165"/>
          <a:ext cx="1974242" cy="1184545"/>
        </a:xfrm>
        <a:prstGeom prst="rect">
          <a:avLst/>
        </a:prstGeom>
        <a:solidFill>
          <a:schemeClr val="accent2">
            <a:hueOff val="-529223"/>
            <a:satOff val="-30519"/>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Radius is the size of the planet measured as </a:t>
          </a:r>
          <a:r>
            <a:rPr lang="en-US" sz="1400" b="1" u="sng" kern="1200"/>
            <a:t>R⊕, Earth = 1</a:t>
          </a:r>
          <a:endParaRPr lang="en-US" sz="1400" kern="1200"/>
        </a:p>
      </dsp:txBody>
      <dsp:txXfrm>
        <a:off x="1013179" y="1382165"/>
        <a:ext cx="1974242" cy="1184545"/>
      </dsp:txXfrm>
    </dsp:sp>
    <dsp:sp modelId="{5FA33BA6-4FD4-4B45-B7C1-C2E10BD3E52B}">
      <dsp:nvSpPr>
        <dsp:cNvPr id="0" name=""/>
        <dsp:cNvSpPr/>
      </dsp:nvSpPr>
      <dsp:spPr>
        <a:xfrm>
          <a:off x="3184845" y="1382165"/>
          <a:ext cx="1974242" cy="1184545"/>
        </a:xfrm>
        <a:prstGeom prst="rect">
          <a:avLst/>
        </a:prstGeom>
        <a:solidFill>
          <a:schemeClr val="accent2">
            <a:hueOff val="-661529"/>
            <a:satOff val="-38149"/>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Orbit is the period it takes a planet to complete one revolution around its star, </a:t>
          </a:r>
          <a:r>
            <a:rPr lang="en-US" sz="1400" b="1" u="sng" kern="1200"/>
            <a:t>Earth = 365.25 days</a:t>
          </a:r>
          <a:endParaRPr lang="en-US" sz="1400" kern="1200"/>
        </a:p>
      </dsp:txBody>
      <dsp:txXfrm>
        <a:off x="3184845" y="1382165"/>
        <a:ext cx="1974242" cy="1184545"/>
      </dsp:txXfrm>
    </dsp:sp>
    <dsp:sp modelId="{F2A87C42-8175-4188-A951-D46D9C13EEEB}">
      <dsp:nvSpPr>
        <dsp:cNvPr id="0" name=""/>
        <dsp:cNvSpPr/>
      </dsp:nvSpPr>
      <dsp:spPr>
        <a:xfrm>
          <a:off x="5356512" y="1382165"/>
          <a:ext cx="1974242" cy="1184545"/>
        </a:xfrm>
        <a:prstGeom prst="rect">
          <a:avLst/>
        </a:prstGeom>
        <a:solidFill>
          <a:schemeClr val="accent2">
            <a:hueOff val="-793834"/>
            <a:satOff val="-45779"/>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Kelvin is the average surface temperature of the planet in Kelvin</a:t>
          </a:r>
        </a:p>
      </dsp:txBody>
      <dsp:txXfrm>
        <a:off x="5356512" y="1382165"/>
        <a:ext cx="1974242" cy="1184545"/>
      </dsp:txXfrm>
    </dsp:sp>
    <dsp:sp modelId="{F51C46A4-4935-431D-AA9D-2F161EFE17FD}">
      <dsp:nvSpPr>
        <dsp:cNvPr id="0" name=""/>
        <dsp:cNvSpPr/>
      </dsp:nvSpPr>
      <dsp:spPr>
        <a:xfrm>
          <a:off x="7528178" y="1382165"/>
          <a:ext cx="1974242" cy="1184545"/>
        </a:xfrm>
        <a:prstGeom prst="rect">
          <a:avLst/>
        </a:prstGeom>
        <a:solidFill>
          <a:schemeClr val="accent2">
            <a:hueOff val="-926140"/>
            <a:satOff val="-53409"/>
            <a:lumOff val="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AU is the distance the planet is from its star </a:t>
          </a:r>
          <a:r>
            <a:rPr lang="en-US" sz="1400" b="1" u="sng" kern="1200"/>
            <a:t>(1 AU = 93 million miles)</a:t>
          </a:r>
          <a:endParaRPr lang="en-US" sz="1400" kern="1200"/>
        </a:p>
      </dsp:txBody>
      <dsp:txXfrm>
        <a:off x="7528178" y="1382165"/>
        <a:ext cx="1974242" cy="1184545"/>
      </dsp:txXfrm>
    </dsp:sp>
    <dsp:sp modelId="{7F6BE899-DC8B-48FA-9C63-1CD5F46C9732}">
      <dsp:nvSpPr>
        <dsp:cNvPr id="0" name=""/>
        <dsp:cNvSpPr/>
      </dsp:nvSpPr>
      <dsp:spPr>
        <a:xfrm>
          <a:off x="1013179" y="2764134"/>
          <a:ext cx="1974242" cy="1184545"/>
        </a:xfrm>
        <a:prstGeom prst="rect">
          <a:avLst/>
        </a:prstGeom>
        <a:solidFill>
          <a:schemeClr val="accent2">
            <a:hueOff val="-1058446"/>
            <a:satOff val="-61039"/>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S_Mass is the mass of the star measured as </a:t>
          </a:r>
          <a:r>
            <a:rPr lang="en-US" sz="1400" b="1" u="sng" kern="1200"/>
            <a:t>M☉, Sun = 1</a:t>
          </a:r>
          <a:endParaRPr lang="en-US" sz="1400" kern="1200"/>
        </a:p>
      </dsp:txBody>
      <dsp:txXfrm>
        <a:off x="1013179" y="2764134"/>
        <a:ext cx="1974242" cy="1184545"/>
      </dsp:txXfrm>
    </dsp:sp>
    <dsp:sp modelId="{BA00A65F-D9FD-4DE1-B48A-9B7AF67198E5}">
      <dsp:nvSpPr>
        <dsp:cNvPr id="0" name=""/>
        <dsp:cNvSpPr/>
      </dsp:nvSpPr>
      <dsp:spPr>
        <a:xfrm>
          <a:off x="3184845" y="2764134"/>
          <a:ext cx="1974242" cy="1184545"/>
        </a:xfrm>
        <a:prstGeom prst="rect">
          <a:avLst/>
        </a:prstGeom>
        <a:solidFill>
          <a:schemeClr val="accent2">
            <a:hueOff val="-1190752"/>
            <a:satOff val="-68668"/>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S_Radius is the radius of the star measured as </a:t>
          </a:r>
          <a:r>
            <a:rPr lang="en-US" sz="1400" b="1" u="sng" kern="1200"/>
            <a:t>R☉, Sun = 1</a:t>
          </a:r>
          <a:endParaRPr lang="en-US" sz="1400" kern="1200"/>
        </a:p>
      </dsp:txBody>
      <dsp:txXfrm>
        <a:off x="3184845" y="2764134"/>
        <a:ext cx="1974242" cy="1184545"/>
      </dsp:txXfrm>
    </dsp:sp>
    <dsp:sp modelId="{31204D6C-5536-4D16-A7F9-5175B0AD1E45}">
      <dsp:nvSpPr>
        <dsp:cNvPr id="0" name=""/>
        <dsp:cNvSpPr/>
      </dsp:nvSpPr>
      <dsp:spPr>
        <a:xfrm>
          <a:off x="5356512" y="2764134"/>
          <a:ext cx="1974242" cy="1184545"/>
        </a:xfrm>
        <a:prstGeom prst="rect">
          <a:avLst/>
        </a:prstGeom>
        <a:solidFill>
          <a:schemeClr val="accent2">
            <a:hueOff val="-1323057"/>
            <a:satOff val="-76298"/>
            <a:lumOff val="7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S_Temp is the average surface temperature of the star measured in Kelvin</a:t>
          </a:r>
        </a:p>
      </dsp:txBody>
      <dsp:txXfrm>
        <a:off x="5356512" y="2764134"/>
        <a:ext cx="1974242" cy="1184545"/>
      </dsp:txXfrm>
    </dsp:sp>
    <dsp:sp modelId="{4BE27CC4-6DCE-436B-9313-67D0E3E47ABE}">
      <dsp:nvSpPr>
        <dsp:cNvPr id="0" name=""/>
        <dsp:cNvSpPr/>
      </dsp:nvSpPr>
      <dsp:spPr>
        <a:xfrm>
          <a:off x="7528178" y="2764134"/>
          <a:ext cx="1974242" cy="118454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S_Lumin is the energy radiated per second by the star measured as </a:t>
          </a:r>
          <a:r>
            <a:rPr lang="en-US" sz="1400" b="1" u="sng" kern="1200"/>
            <a:t>L☉, Sun = 1</a:t>
          </a:r>
          <a:endParaRPr lang="en-US" sz="1400" kern="1200"/>
        </a:p>
      </dsp:txBody>
      <dsp:txXfrm>
        <a:off x="7528178" y="2764134"/>
        <a:ext cx="1974242" cy="118454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5D0B-5EFE-6E5B-0AED-B43C880EB0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92EE7-0147-6CF0-D501-A95505AA8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2F59C0-07E1-A0B7-D508-2F1219032FDD}"/>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5" name="Footer Placeholder 4">
            <a:extLst>
              <a:ext uri="{FF2B5EF4-FFF2-40B4-BE49-F238E27FC236}">
                <a16:creationId xmlns:a16="http://schemas.microsoft.com/office/drawing/2014/main" id="{D5FA3B8C-F829-5957-DAFA-6A2E3BD18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EE15F-EFC3-F3F1-0A0C-D6E49BC2F100}"/>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196996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894F-D96E-25E4-E840-A3E9B7B9E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AC0346-A219-627B-A9D8-22C266748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9BC59-F9D5-437A-AC8A-0D8A8976F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B7B11-1D0A-28F1-6DBC-881276D832DC}"/>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6" name="Footer Placeholder 5">
            <a:extLst>
              <a:ext uri="{FF2B5EF4-FFF2-40B4-BE49-F238E27FC236}">
                <a16:creationId xmlns:a16="http://schemas.microsoft.com/office/drawing/2014/main" id="{49DF0572-AEFE-41E7-92F2-4575EAAD3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30FE3-3049-B7FD-9003-450D1A0A704D}"/>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236280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7655-05CD-A0C7-868C-0E394667F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170FA-56DD-E55F-79C1-E9FC40C69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30F0B5-38A6-00BA-512B-2623DEFC8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73AA3-5138-CDB1-5FAC-53840162A548}"/>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6" name="Footer Placeholder 5">
            <a:extLst>
              <a:ext uri="{FF2B5EF4-FFF2-40B4-BE49-F238E27FC236}">
                <a16:creationId xmlns:a16="http://schemas.microsoft.com/office/drawing/2014/main" id="{8044011B-305B-FBC5-EB84-BD1597FFB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D1E9-EBD6-35A4-8190-6A040AB558E9}"/>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9887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8359-58A0-6215-F576-9716B67C96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02088C-6363-0235-DB76-BC6474478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0C5F6-E64C-6CBA-9D56-285DF268DE90}"/>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5" name="Footer Placeholder 4">
            <a:extLst>
              <a:ext uri="{FF2B5EF4-FFF2-40B4-BE49-F238E27FC236}">
                <a16:creationId xmlns:a16="http://schemas.microsoft.com/office/drawing/2014/main" id="{96A37DEB-6FD3-F0A3-0F8C-62B29D835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8E479-843C-7BC8-3407-9160E10B49C2}"/>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370045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894AA-3967-E4C0-B29C-7516678F9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3D345A-E496-80F7-85FF-C88620A2AC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BA620-833E-0C76-F5CE-129A23684408}"/>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5" name="Footer Placeholder 4">
            <a:extLst>
              <a:ext uri="{FF2B5EF4-FFF2-40B4-BE49-F238E27FC236}">
                <a16:creationId xmlns:a16="http://schemas.microsoft.com/office/drawing/2014/main" id="{10B4996B-8DA1-764B-3100-4B5CF8A32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3E596-D69A-F42C-BAD7-BB2D47604CFE}"/>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88435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DEF-C48A-401F-8D55-4350E2072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01147E-134B-3591-D9FA-62D32C8EA35C}"/>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4" name="Footer Placeholder 3">
            <a:extLst>
              <a:ext uri="{FF2B5EF4-FFF2-40B4-BE49-F238E27FC236}">
                <a16:creationId xmlns:a16="http://schemas.microsoft.com/office/drawing/2014/main" id="{3241D2C7-7EDB-CCBC-3C62-3B7E1434FF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30271-D6B3-6BA8-F7A2-CDE4A34DE39C}"/>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61706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633E-CDA6-6AEB-88BF-0A66D6A49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D3F64-228C-FE50-6E95-63C0A267B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4E0AD-6E84-F312-B834-F74A0A509CD2}"/>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5" name="Footer Placeholder 4">
            <a:extLst>
              <a:ext uri="{FF2B5EF4-FFF2-40B4-BE49-F238E27FC236}">
                <a16:creationId xmlns:a16="http://schemas.microsoft.com/office/drawing/2014/main" id="{3908B945-24AD-D3ED-D844-EE58B10D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0BB68-894B-9B80-AA50-B4F6B32C97A7}"/>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339688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3AD2-C1B0-9EA9-21AF-B37EA476A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93619-83EE-671B-B02B-5D176485E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B92C9-3099-5E50-1D8F-47DBEBC72599}"/>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5" name="Footer Placeholder 4">
            <a:extLst>
              <a:ext uri="{FF2B5EF4-FFF2-40B4-BE49-F238E27FC236}">
                <a16:creationId xmlns:a16="http://schemas.microsoft.com/office/drawing/2014/main" id="{049EFA7D-9269-31D2-0CDC-D23FBF04D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44D98-F589-E92D-8A1C-44D7A039F3E1}"/>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110645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10D0-3C9D-53E6-BE24-92D4721CB9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09D22-5E60-D18C-1B5A-DB3FF7509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E916F-2F27-3267-16F2-F2449EC18A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3048A2-4C98-7DB5-1090-2D93F42AC709}"/>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6" name="Footer Placeholder 5">
            <a:extLst>
              <a:ext uri="{FF2B5EF4-FFF2-40B4-BE49-F238E27FC236}">
                <a16:creationId xmlns:a16="http://schemas.microsoft.com/office/drawing/2014/main" id="{C0968D92-D88C-35BA-4ADC-BC7B08451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E6BA6-92DA-3D7E-8A54-9EFE2C2A0A5E}"/>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72830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9D00-82B8-2D78-1ACF-C4CFA2B58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71B4D-2302-DC9D-626A-9A48F19D4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56AEE0-CF68-5D2D-1B11-1687C98020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10CD7B-5432-0AE6-FEF7-D2D074984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0B149-66F5-52E6-5FD1-F9D7056284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BCFE2B-4412-2DCB-BFD5-9259889C29A8}"/>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8" name="Footer Placeholder 7">
            <a:extLst>
              <a:ext uri="{FF2B5EF4-FFF2-40B4-BE49-F238E27FC236}">
                <a16:creationId xmlns:a16="http://schemas.microsoft.com/office/drawing/2014/main" id="{1554BF09-9062-86D8-F264-91C06F44E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AC9EA-3454-CA65-8EEA-560E0416FFBD}"/>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106099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_Mult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9D00-82B8-2D78-1ACF-C4CFA2B58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71B4D-2302-DC9D-626A-9A48F19D43E7}"/>
              </a:ext>
            </a:extLst>
          </p:cNvPr>
          <p:cNvSpPr>
            <a:spLocks noGrp="1"/>
          </p:cNvSpPr>
          <p:nvPr>
            <p:ph type="body" idx="1"/>
          </p:nvPr>
        </p:nvSpPr>
        <p:spPr>
          <a:xfrm>
            <a:off x="839789" y="1681163"/>
            <a:ext cx="27416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56AEE0-CF68-5D2D-1B11-1687C980204C}"/>
              </a:ext>
            </a:extLst>
          </p:cNvPr>
          <p:cNvSpPr>
            <a:spLocks noGrp="1"/>
          </p:cNvSpPr>
          <p:nvPr>
            <p:ph sz="half" idx="2"/>
          </p:nvPr>
        </p:nvSpPr>
        <p:spPr>
          <a:xfrm>
            <a:off x="839789" y="2505075"/>
            <a:ext cx="2741612"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910CD7B-5432-0AE6-FEF7-D2D074984352}"/>
              </a:ext>
            </a:extLst>
          </p:cNvPr>
          <p:cNvSpPr>
            <a:spLocks noGrp="1"/>
          </p:cNvSpPr>
          <p:nvPr>
            <p:ph type="body" sz="quarter" idx="3"/>
          </p:nvPr>
        </p:nvSpPr>
        <p:spPr>
          <a:xfrm>
            <a:off x="8610600" y="1681163"/>
            <a:ext cx="2744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0B149-66F5-52E6-5FD1-F9D7056284C0}"/>
              </a:ext>
            </a:extLst>
          </p:cNvPr>
          <p:cNvSpPr>
            <a:spLocks noGrp="1"/>
          </p:cNvSpPr>
          <p:nvPr>
            <p:ph sz="quarter" idx="4"/>
          </p:nvPr>
        </p:nvSpPr>
        <p:spPr>
          <a:xfrm>
            <a:off x="8610600" y="2505075"/>
            <a:ext cx="2744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BCFE2B-4412-2DCB-BFD5-9259889C29A8}"/>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8" name="Footer Placeholder 7">
            <a:extLst>
              <a:ext uri="{FF2B5EF4-FFF2-40B4-BE49-F238E27FC236}">
                <a16:creationId xmlns:a16="http://schemas.microsoft.com/office/drawing/2014/main" id="{1554BF09-9062-86D8-F264-91C06F44E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AC9EA-3454-CA65-8EEA-560E0416FFBD}"/>
              </a:ext>
            </a:extLst>
          </p:cNvPr>
          <p:cNvSpPr>
            <a:spLocks noGrp="1"/>
          </p:cNvSpPr>
          <p:nvPr>
            <p:ph type="sldNum" sz="quarter" idx="12"/>
          </p:nvPr>
        </p:nvSpPr>
        <p:spPr/>
        <p:txBody>
          <a:bodyPr/>
          <a:lstStyle/>
          <a:p>
            <a:fld id="{F8C04A0B-5F3F-43B4-BE09-726A39BD46C7}" type="slidenum">
              <a:rPr lang="en-US" smtClean="0"/>
              <a:t>‹#›</a:t>
            </a:fld>
            <a:endParaRPr lang="en-US"/>
          </a:p>
        </p:txBody>
      </p:sp>
      <p:sp>
        <p:nvSpPr>
          <p:cNvPr id="10" name="Text Placeholder 2">
            <a:extLst>
              <a:ext uri="{FF2B5EF4-FFF2-40B4-BE49-F238E27FC236}">
                <a16:creationId xmlns:a16="http://schemas.microsoft.com/office/drawing/2014/main" id="{97365A35-4A67-A84C-7851-E95DEE8DFCA1}"/>
              </a:ext>
            </a:extLst>
          </p:cNvPr>
          <p:cNvSpPr>
            <a:spLocks noGrp="1"/>
          </p:cNvSpPr>
          <p:nvPr>
            <p:ph type="body" idx="13"/>
          </p:nvPr>
        </p:nvSpPr>
        <p:spPr>
          <a:xfrm>
            <a:off x="4725194" y="1690688"/>
            <a:ext cx="27416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5988BB09-ABC8-118E-1CC3-B564642C23B9}"/>
              </a:ext>
            </a:extLst>
          </p:cNvPr>
          <p:cNvSpPr>
            <a:spLocks noGrp="1"/>
          </p:cNvSpPr>
          <p:nvPr>
            <p:ph sz="half" idx="14"/>
          </p:nvPr>
        </p:nvSpPr>
        <p:spPr>
          <a:xfrm>
            <a:off x="4725194" y="2514600"/>
            <a:ext cx="2741612"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90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4246-4914-CF13-3DDC-BF34A559D4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142883-E1F0-B35D-C7A8-4064507C2A5D}"/>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4" name="Footer Placeholder 3">
            <a:extLst>
              <a:ext uri="{FF2B5EF4-FFF2-40B4-BE49-F238E27FC236}">
                <a16:creationId xmlns:a16="http://schemas.microsoft.com/office/drawing/2014/main" id="{FD952856-30B5-A6B3-EE4D-74F3D452D3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60B3EC-2198-17C7-D4CC-E8FD6BD5F701}"/>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294713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B9107-6A1F-E44B-6BD9-9209AEF28DCC}"/>
              </a:ext>
            </a:extLst>
          </p:cNvPr>
          <p:cNvSpPr>
            <a:spLocks noGrp="1"/>
          </p:cNvSpPr>
          <p:nvPr>
            <p:ph type="dt" sz="half" idx="10"/>
          </p:nvPr>
        </p:nvSpPr>
        <p:spPr/>
        <p:txBody>
          <a:bodyPr/>
          <a:lstStyle/>
          <a:p>
            <a:fld id="{BFE67118-6F49-42FD-BA12-FE2D9984A073}" type="datetimeFigureOut">
              <a:rPr lang="en-US" smtClean="0"/>
              <a:t>10/04/2022</a:t>
            </a:fld>
            <a:endParaRPr lang="en-US"/>
          </a:p>
        </p:txBody>
      </p:sp>
      <p:sp>
        <p:nvSpPr>
          <p:cNvPr id="3" name="Footer Placeholder 2">
            <a:extLst>
              <a:ext uri="{FF2B5EF4-FFF2-40B4-BE49-F238E27FC236}">
                <a16:creationId xmlns:a16="http://schemas.microsoft.com/office/drawing/2014/main" id="{671BAF07-9CC9-9E4F-245C-939F6B9417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F9005A-0C5C-BE3E-0338-A6A0B667B374}"/>
              </a:ext>
            </a:extLst>
          </p:cNvPr>
          <p:cNvSpPr>
            <a:spLocks noGrp="1"/>
          </p:cNvSpPr>
          <p:nvPr>
            <p:ph type="sldNum" sz="quarter" idx="12"/>
          </p:nvPr>
        </p:nvSpPr>
        <p:spPr/>
        <p:txBody>
          <a:bodyPr/>
          <a:lstStyle/>
          <a:p>
            <a:fld id="{F8C04A0B-5F3F-43B4-BE09-726A39BD46C7}" type="slidenum">
              <a:rPr lang="en-US" smtClean="0"/>
              <a:t>‹#›</a:t>
            </a:fld>
            <a:endParaRPr lang="en-US"/>
          </a:p>
        </p:txBody>
      </p:sp>
    </p:spTree>
    <p:extLst>
      <p:ext uri="{BB962C8B-B14F-4D97-AF65-F5344CB8AC3E}">
        <p14:creationId xmlns:p14="http://schemas.microsoft.com/office/powerpoint/2010/main" val="338231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EBE1B-C67F-66C9-AA4B-F3B5FE667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99752-1213-5DFB-B7FD-794565231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46227-9909-355B-EFE3-073A978EA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67118-6F49-42FD-BA12-FE2D9984A073}" type="datetimeFigureOut">
              <a:rPr lang="en-US" smtClean="0"/>
              <a:t>10/04/2022</a:t>
            </a:fld>
            <a:endParaRPr lang="en-US"/>
          </a:p>
        </p:txBody>
      </p:sp>
      <p:sp>
        <p:nvSpPr>
          <p:cNvPr id="5" name="Footer Placeholder 4">
            <a:extLst>
              <a:ext uri="{FF2B5EF4-FFF2-40B4-BE49-F238E27FC236}">
                <a16:creationId xmlns:a16="http://schemas.microsoft.com/office/drawing/2014/main" id="{0960D2A1-9178-B3F4-FC93-C07446D97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D6D4DE-D564-9089-58AD-F12130BBC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04A0B-5F3F-43B4-BE09-726A39BD46C7}" type="slidenum">
              <a:rPr lang="en-US" smtClean="0"/>
              <a:t>‹#›</a:t>
            </a:fld>
            <a:endParaRPr lang="en-US"/>
          </a:p>
        </p:txBody>
      </p:sp>
    </p:spTree>
    <p:extLst>
      <p:ext uri="{BB962C8B-B14F-4D97-AF65-F5344CB8AC3E}">
        <p14:creationId xmlns:p14="http://schemas.microsoft.com/office/powerpoint/2010/main" val="17647115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61"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exoplanets.nasa.gov/exoplanet-catalog/5502/trappist-1-d/" TargetMode="External"/><Relationship Id="rId2" Type="http://schemas.openxmlformats.org/officeDocument/2006/relationships/hyperlink" Target="https://exoplanets.nasa.gov/exoplanet-catalog/7423/teegardens-star-b/"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exoplanets.nasa.gov/exoplanet-catalog/7167/proxima-centauri-b/" TargetMode="Externa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solarsystem.nasa.gov/planets/earth/overview/" TargetMode="External"/><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planetary.org/worlds/pale-blue-dot"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481FE07-1E63-45E4-2C4D-93C18AAD90AA}"/>
              </a:ext>
            </a:extLst>
          </p:cNvPr>
          <p:cNvSpPr>
            <a:spLocks noGrp="1"/>
          </p:cNvSpPr>
          <p:nvPr>
            <p:ph type="ctrTitle"/>
          </p:nvPr>
        </p:nvSpPr>
        <p:spPr>
          <a:xfrm>
            <a:off x="1109980" y="4277356"/>
            <a:ext cx="9966960" cy="1560320"/>
          </a:xfrm>
        </p:spPr>
        <p:txBody>
          <a:bodyPr>
            <a:normAutofit/>
          </a:bodyPr>
          <a:lstStyle/>
          <a:p>
            <a:r>
              <a:rPr lang="en-US" sz="5800" b="1" dirty="0">
                <a:solidFill>
                  <a:schemeClr val="accent1"/>
                </a:solidFill>
              </a:rPr>
              <a:t>Habitable Planets Analysis</a:t>
            </a:r>
          </a:p>
        </p:txBody>
      </p:sp>
      <p:pic>
        <p:nvPicPr>
          <p:cNvPr id="4" name="image1.png" descr="Text&#10;&#10;Description automatically generated">
            <a:extLst>
              <a:ext uri="{FF2B5EF4-FFF2-40B4-BE49-F238E27FC236}">
                <a16:creationId xmlns:a16="http://schemas.microsoft.com/office/drawing/2014/main" id="{C8609EA7-5313-ABE0-6657-EDA411EC2393}"/>
              </a:ext>
            </a:extLst>
          </p:cNvPr>
          <p:cNvPicPr/>
          <p:nvPr/>
        </p:nvPicPr>
        <p:blipFill rotWithShape="1">
          <a:blip r:embed="rId2"/>
          <a:srcRect l="20922" r="13006" b="1"/>
          <a:stretch/>
        </p:blipFill>
        <p:spPr>
          <a:xfrm>
            <a:off x="243840" y="256540"/>
            <a:ext cx="11704320" cy="3764276"/>
          </a:xfrm>
          <a:prstGeom prst="rect">
            <a:avLst/>
          </a:prstGeom>
        </p:spPr>
      </p:pic>
      <p:sp>
        <p:nvSpPr>
          <p:cNvPr id="6" name="Subtitle 5">
            <a:extLst>
              <a:ext uri="{FF2B5EF4-FFF2-40B4-BE49-F238E27FC236}">
                <a16:creationId xmlns:a16="http://schemas.microsoft.com/office/drawing/2014/main" id="{08FA6BAD-844E-4015-9653-B129F81FA3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643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4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5AF6AF-17A6-3738-2280-761B71FFDFC6}"/>
              </a:ext>
            </a:extLst>
          </p:cNvPr>
          <p:cNvSpPr>
            <a:spLocks noGrp="1"/>
          </p:cNvSpPr>
          <p:nvPr>
            <p:ph type="title"/>
          </p:nvPr>
        </p:nvSpPr>
        <p:spPr>
          <a:xfrm>
            <a:off x="774700" y="762000"/>
            <a:ext cx="3595973" cy="3018430"/>
          </a:xfrm>
        </p:spPr>
        <p:txBody>
          <a:bodyPr>
            <a:normAutofit/>
          </a:bodyPr>
          <a:lstStyle/>
          <a:p>
            <a:r>
              <a:rPr lang="en-US" b="1" dirty="0">
                <a:solidFill>
                  <a:srgbClr val="FFFFFF"/>
                </a:solidFill>
              </a:rPr>
              <a:t>Habitable Exoplanet Questions</a:t>
            </a:r>
          </a:p>
        </p:txBody>
      </p:sp>
      <p:sp>
        <p:nvSpPr>
          <p:cNvPr id="62" name="Rectangle 4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graphicFrame>
        <p:nvGraphicFramePr>
          <p:cNvPr id="69" name="Content Placeholder 2">
            <a:extLst>
              <a:ext uri="{FF2B5EF4-FFF2-40B4-BE49-F238E27FC236}">
                <a16:creationId xmlns:a16="http://schemas.microsoft.com/office/drawing/2014/main" id="{124F0B45-97C4-40EC-CC1F-533ABF7458E5}"/>
              </a:ext>
            </a:extLst>
          </p:cNvPr>
          <p:cNvGraphicFramePr>
            <a:graphicFrameLocks noGrp="1"/>
          </p:cNvGraphicFramePr>
          <p:nvPr>
            <p:ph idx="1"/>
          </p:nvPr>
        </p:nvGraphicFramePr>
        <p:xfrm>
          <a:off x="5259592" y="909143"/>
          <a:ext cx="4007581" cy="5029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3" name="Rectangle 5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image1.png" descr="Text&#10;&#10;Description automatically generated">
            <a:extLst>
              <a:ext uri="{FF2B5EF4-FFF2-40B4-BE49-F238E27FC236}">
                <a16:creationId xmlns:a16="http://schemas.microsoft.com/office/drawing/2014/main" id="{A0DD35D5-90A4-DB69-D271-342E2EEA74C6}"/>
              </a:ext>
            </a:extLst>
          </p:cNvPr>
          <p:cNvPicPr/>
          <p:nvPr/>
        </p:nvPicPr>
        <p:blipFill>
          <a:blip r:embed="rId7"/>
          <a:stretch>
            <a:fillRect/>
          </a:stretch>
        </p:blipFill>
        <p:spPr>
          <a:xfrm>
            <a:off x="471770" y="4856784"/>
            <a:ext cx="4182519" cy="888785"/>
          </a:xfrm>
          <a:prstGeom prst="rect">
            <a:avLst/>
          </a:prstGeom>
        </p:spPr>
      </p:pic>
      <p:sp>
        <p:nvSpPr>
          <p:cNvPr id="64" name="Rectangle 5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FF4B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28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3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3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559EF-5582-243E-7A0D-34174A48BB0F}"/>
              </a:ext>
            </a:extLst>
          </p:cNvPr>
          <p:cNvSpPr>
            <a:spLocks noGrp="1"/>
          </p:cNvSpPr>
          <p:nvPr>
            <p:ph type="title"/>
          </p:nvPr>
        </p:nvSpPr>
        <p:spPr>
          <a:xfrm>
            <a:off x="1123356" y="1188637"/>
            <a:ext cx="9984615" cy="1597228"/>
          </a:xfrm>
        </p:spPr>
        <p:txBody>
          <a:bodyPr>
            <a:normAutofit/>
          </a:bodyPr>
          <a:lstStyle/>
          <a:p>
            <a:r>
              <a:rPr lang="en-US" sz="4000" b="1" dirty="0"/>
              <a:t>Why conduct further study on potential planets?</a:t>
            </a:r>
          </a:p>
        </p:txBody>
      </p:sp>
      <p:pic>
        <p:nvPicPr>
          <p:cNvPr id="4" name="image1.png" descr="Text&#10;&#10;Description automatically generated">
            <a:extLst>
              <a:ext uri="{FF2B5EF4-FFF2-40B4-BE49-F238E27FC236}">
                <a16:creationId xmlns:a16="http://schemas.microsoft.com/office/drawing/2014/main" id="{8B738467-D039-6693-7688-5CD37A2B721B}"/>
              </a:ext>
            </a:extLst>
          </p:cNvPr>
          <p:cNvPicPr/>
          <p:nvPr/>
        </p:nvPicPr>
        <p:blipFill>
          <a:blip r:embed="rId2"/>
          <a:stretch>
            <a:fillRect/>
          </a:stretch>
        </p:blipFill>
        <p:spPr>
          <a:xfrm>
            <a:off x="1123357" y="4006940"/>
            <a:ext cx="3533985" cy="750971"/>
          </a:xfrm>
          <a:prstGeom prst="rect">
            <a:avLst/>
          </a:prstGeom>
        </p:spPr>
      </p:pic>
      <p:graphicFrame>
        <p:nvGraphicFramePr>
          <p:cNvPr id="48" name="Content Placeholder 2">
            <a:extLst>
              <a:ext uri="{FF2B5EF4-FFF2-40B4-BE49-F238E27FC236}">
                <a16:creationId xmlns:a16="http://schemas.microsoft.com/office/drawing/2014/main" id="{4B9D4E97-D6E3-7EF6-EF88-99F906B8DCA3}"/>
              </a:ext>
            </a:extLst>
          </p:cNvPr>
          <p:cNvGraphicFramePr>
            <a:graphicFrameLocks noGrp="1"/>
          </p:cNvGraphicFramePr>
          <p:nvPr>
            <p:ph idx="1"/>
            <p:extLst>
              <p:ext uri="{D42A27DB-BD31-4B8C-83A1-F6EECF244321}">
                <p14:modId xmlns:p14="http://schemas.microsoft.com/office/powerpoint/2010/main" val="661313339"/>
              </p:ext>
            </p:extLst>
          </p:nvPr>
        </p:nvGraphicFramePr>
        <p:xfrm>
          <a:off x="4748981" y="2526890"/>
          <a:ext cx="6027174" cy="3199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9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723581-1774-34AF-7858-08F42AF29CA7}"/>
              </a:ext>
            </a:extLst>
          </p:cNvPr>
          <p:cNvSpPr>
            <a:spLocks noGrp="1"/>
          </p:cNvSpPr>
          <p:nvPr>
            <p:ph type="title"/>
          </p:nvPr>
        </p:nvSpPr>
        <p:spPr>
          <a:xfrm>
            <a:off x="774700" y="762000"/>
            <a:ext cx="3595973" cy="3018430"/>
          </a:xfrm>
        </p:spPr>
        <p:txBody>
          <a:bodyPr>
            <a:normAutofit/>
          </a:bodyPr>
          <a:lstStyle/>
          <a:p>
            <a:r>
              <a:rPr lang="en-US" b="1">
                <a:solidFill>
                  <a:srgbClr val="FFFFFF"/>
                </a:solidFill>
              </a:rPr>
              <a:t>Who Needs This Kind of Data?</a:t>
            </a:r>
          </a:p>
        </p:txBody>
      </p:sp>
      <p:sp>
        <p:nvSpPr>
          <p:cNvPr id="20" name="Rectangle 1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2BE825C5-184B-5AC6-812C-A395E0D14D2C}"/>
              </a:ext>
            </a:extLst>
          </p:cNvPr>
          <p:cNvGraphicFramePr>
            <a:graphicFrameLocks noGrp="1"/>
          </p:cNvGraphicFramePr>
          <p:nvPr>
            <p:ph idx="1"/>
          </p:nvPr>
        </p:nvGraphicFramePr>
        <p:xfrm>
          <a:off x="5259592" y="909143"/>
          <a:ext cx="4007581" cy="5029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12">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image1.png" descr="Text&#10;&#10;Description automatically generated">
            <a:extLst>
              <a:ext uri="{FF2B5EF4-FFF2-40B4-BE49-F238E27FC236}">
                <a16:creationId xmlns:a16="http://schemas.microsoft.com/office/drawing/2014/main" id="{78AB8F0C-0A09-54C9-0DF6-5654CF53B68C}"/>
              </a:ext>
            </a:extLst>
          </p:cNvPr>
          <p:cNvPicPr/>
          <p:nvPr/>
        </p:nvPicPr>
        <p:blipFill>
          <a:blip r:embed="rId7"/>
          <a:stretch>
            <a:fillRect/>
          </a:stretch>
        </p:blipFill>
        <p:spPr>
          <a:xfrm>
            <a:off x="471770" y="4856784"/>
            <a:ext cx="4182519" cy="888785"/>
          </a:xfrm>
          <a:prstGeom prst="rect">
            <a:avLst/>
          </a:prstGeom>
        </p:spPr>
      </p:pic>
      <p:sp>
        <p:nvSpPr>
          <p:cNvPr id="22" name="Rectangle 14">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FF4B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2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C19CE-8792-6AF4-1E7E-E8307BBDE28F}"/>
              </a:ext>
            </a:extLst>
          </p:cNvPr>
          <p:cNvSpPr>
            <a:spLocks noGrp="1"/>
          </p:cNvSpPr>
          <p:nvPr>
            <p:ph type="title"/>
          </p:nvPr>
        </p:nvSpPr>
        <p:spPr>
          <a:xfrm>
            <a:off x="838200" y="365125"/>
            <a:ext cx="10515600" cy="1325563"/>
          </a:xfrm>
        </p:spPr>
        <p:txBody>
          <a:bodyPr>
            <a:normAutofit/>
          </a:bodyPr>
          <a:lstStyle/>
          <a:p>
            <a:r>
              <a:rPr lang="en-US" sz="5400" b="1" u="sng"/>
              <a:t>Measurements to Know</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F16F764D-A4B3-55D1-9834-7A69C6E145B3}"/>
              </a:ext>
            </a:extLst>
          </p:cNvPr>
          <p:cNvGraphicFramePr>
            <a:graphicFrameLocks noGrp="1"/>
          </p:cNvGraphicFramePr>
          <p:nvPr>
            <p:ph idx="1"/>
            <p:extLst>
              <p:ext uri="{D42A27DB-BD31-4B8C-83A1-F6EECF244321}">
                <p14:modId xmlns:p14="http://schemas.microsoft.com/office/powerpoint/2010/main" val="230348462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1.png" descr="Text&#10;&#10;Description automatically generated">
            <a:extLst>
              <a:ext uri="{FF2B5EF4-FFF2-40B4-BE49-F238E27FC236}">
                <a16:creationId xmlns:a16="http://schemas.microsoft.com/office/drawing/2014/main" id="{27F2EE51-53EC-0EB7-D4FD-7D99B3384EEC}"/>
              </a:ext>
            </a:extLst>
          </p:cNvPr>
          <p:cNvPicPr/>
          <p:nvPr/>
        </p:nvPicPr>
        <p:blipFill>
          <a:blip r:embed="rId7"/>
          <a:stretch>
            <a:fillRect/>
          </a:stretch>
        </p:blipFill>
        <p:spPr>
          <a:xfrm>
            <a:off x="8593394" y="705535"/>
            <a:ext cx="2760406" cy="658357"/>
          </a:xfrm>
          <a:prstGeom prst="rect">
            <a:avLst/>
          </a:prstGeom>
        </p:spPr>
      </p:pic>
    </p:spTree>
    <p:extLst>
      <p:ext uri="{BB962C8B-B14F-4D97-AF65-F5344CB8AC3E}">
        <p14:creationId xmlns:p14="http://schemas.microsoft.com/office/powerpoint/2010/main" val="328995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4" name="Content Placeholder 23" descr="A screenshot of a computer screen&#10;&#10;Description automatically generated with medium confidence">
            <a:hlinkClick r:id="rId2"/>
            <a:extLst>
              <a:ext uri="{FF2B5EF4-FFF2-40B4-BE49-F238E27FC236}">
                <a16:creationId xmlns:a16="http://schemas.microsoft.com/office/drawing/2014/main" id="{E891F92B-F5B3-E37C-436A-7D1846AA448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9881" t="16739" r="31397" b="13354"/>
          <a:stretch/>
        </p:blipFill>
        <p:spPr>
          <a:xfrm>
            <a:off x="887062" y="3705460"/>
            <a:ext cx="2744789" cy="2787413"/>
          </a:xfrm>
          <a:prstGeom prst="ellipse">
            <a:avLst/>
          </a:prstGeom>
          <a:ln>
            <a:noFill/>
          </a:ln>
          <a:effectLst>
            <a:softEdge rad="112500"/>
          </a:effectLst>
        </p:spPr>
      </p:pic>
      <p:pic>
        <p:nvPicPr>
          <p:cNvPr id="28" name="Picture 27">
            <a:extLst>
              <a:ext uri="{FF2B5EF4-FFF2-40B4-BE49-F238E27FC236}">
                <a16:creationId xmlns:a16="http://schemas.microsoft.com/office/drawing/2014/main" id="{A43A44B2-4DED-1087-70D6-59DC9568B9C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40679" y="1174016"/>
            <a:ext cx="2139829" cy="2517446"/>
          </a:xfrm>
          <a:prstGeom prst="rect">
            <a:avLst/>
          </a:prstGeom>
        </p:spPr>
      </p:pic>
      <p:sp>
        <p:nvSpPr>
          <p:cNvPr id="3" name="Text Placeholder 2">
            <a:extLst>
              <a:ext uri="{FF2B5EF4-FFF2-40B4-BE49-F238E27FC236}">
                <a16:creationId xmlns:a16="http://schemas.microsoft.com/office/drawing/2014/main" id="{65484ACD-0907-3525-54D8-E9A25FCA9A23}"/>
              </a:ext>
            </a:extLst>
          </p:cNvPr>
          <p:cNvSpPr>
            <a:spLocks noGrp="1"/>
          </p:cNvSpPr>
          <p:nvPr>
            <p:ph type="body" idx="1"/>
          </p:nvPr>
        </p:nvSpPr>
        <p:spPr>
          <a:xfrm>
            <a:off x="839788" y="674489"/>
            <a:ext cx="2741612" cy="511739"/>
          </a:xfrm>
        </p:spPr>
        <p:txBody>
          <a:bodyPr/>
          <a:lstStyle/>
          <a:p>
            <a:pPr algn="ctr"/>
            <a:r>
              <a:rPr lang="en-US" dirty="0" err="1">
                <a:solidFill>
                  <a:schemeClr val="bg1"/>
                </a:solidFill>
              </a:rPr>
              <a:t>Teegarden’s</a:t>
            </a:r>
            <a:r>
              <a:rPr lang="en-US" dirty="0">
                <a:solidFill>
                  <a:schemeClr val="bg1"/>
                </a:solidFill>
              </a:rPr>
              <a:t> Star b</a:t>
            </a:r>
          </a:p>
        </p:txBody>
      </p:sp>
      <p:sp>
        <p:nvSpPr>
          <p:cNvPr id="5" name="Text Placeholder 4">
            <a:extLst>
              <a:ext uri="{FF2B5EF4-FFF2-40B4-BE49-F238E27FC236}">
                <a16:creationId xmlns:a16="http://schemas.microsoft.com/office/drawing/2014/main" id="{1F765F12-CA36-63A3-C90B-86B83E03BE57}"/>
              </a:ext>
            </a:extLst>
          </p:cNvPr>
          <p:cNvSpPr>
            <a:spLocks noGrp="1"/>
          </p:cNvSpPr>
          <p:nvPr>
            <p:ph type="body" sz="quarter" idx="3"/>
          </p:nvPr>
        </p:nvSpPr>
        <p:spPr>
          <a:xfrm>
            <a:off x="8609010" y="674489"/>
            <a:ext cx="2744788" cy="521263"/>
          </a:xfrm>
        </p:spPr>
        <p:txBody>
          <a:bodyPr/>
          <a:lstStyle/>
          <a:p>
            <a:pPr algn="ctr"/>
            <a:r>
              <a:rPr lang="en-US" dirty="0">
                <a:solidFill>
                  <a:schemeClr val="bg1"/>
                </a:solidFill>
              </a:rPr>
              <a:t>Proxima Centauri b</a:t>
            </a:r>
          </a:p>
        </p:txBody>
      </p:sp>
      <p:pic>
        <p:nvPicPr>
          <p:cNvPr id="26" name="Content Placeholder 25" descr="A picture containing text, monitor, black, surface&#10;&#10;Description automatically generated">
            <a:hlinkClick r:id="rId5"/>
            <a:extLst>
              <a:ext uri="{FF2B5EF4-FFF2-40B4-BE49-F238E27FC236}">
                <a16:creationId xmlns:a16="http://schemas.microsoft.com/office/drawing/2014/main" id="{BD917A4B-9222-2F81-37AE-579E5F20EE96}"/>
              </a:ext>
            </a:extLst>
          </p:cNvPr>
          <p:cNvPicPr>
            <a:picLocks noGrp="1" noChangeAspect="1"/>
          </p:cNvPicPr>
          <p:nvPr>
            <p:ph sz="quarter" idx="4"/>
          </p:nvPr>
        </p:nvPicPr>
        <p:blipFill rotWithShape="1">
          <a:blip r:embed="rId6">
            <a:extLst>
              <a:ext uri="{28A0092B-C50C-407E-A947-70E740481C1C}">
                <a14:useLocalDpi xmlns:a14="http://schemas.microsoft.com/office/drawing/2010/main" val="0"/>
              </a:ext>
            </a:extLst>
          </a:blip>
          <a:srcRect l="30398" t="19109" r="30443" b="19161"/>
          <a:stretch/>
        </p:blipFill>
        <p:spPr>
          <a:xfrm>
            <a:off x="8560149" y="3882193"/>
            <a:ext cx="2744789" cy="2433945"/>
          </a:xfrm>
          <a:prstGeom prst="ellipse">
            <a:avLst/>
          </a:prstGeom>
          <a:ln>
            <a:noFill/>
          </a:ln>
          <a:effectLst>
            <a:softEdge rad="112500"/>
          </a:effectLst>
        </p:spPr>
      </p:pic>
      <p:sp>
        <p:nvSpPr>
          <p:cNvPr id="7" name="Text Placeholder 6">
            <a:extLst>
              <a:ext uri="{FF2B5EF4-FFF2-40B4-BE49-F238E27FC236}">
                <a16:creationId xmlns:a16="http://schemas.microsoft.com/office/drawing/2014/main" id="{592FFAE1-67FF-A6C8-688E-6FFA96B90937}"/>
              </a:ext>
            </a:extLst>
          </p:cNvPr>
          <p:cNvSpPr>
            <a:spLocks noGrp="1"/>
          </p:cNvSpPr>
          <p:nvPr>
            <p:ph type="body" idx="13"/>
          </p:nvPr>
        </p:nvSpPr>
        <p:spPr>
          <a:xfrm>
            <a:off x="4723606" y="661310"/>
            <a:ext cx="2741612" cy="511738"/>
          </a:xfrm>
        </p:spPr>
        <p:txBody>
          <a:bodyPr/>
          <a:lstStyle/>
          <a:p>
            <a:pPr algn="ctr"/>
            <a:r>
              <a:rPr lang="en-US" dirty="0">
                <a:solidFill>
                  <a:schemeClr val="bg1"/>
                </a:solidFill>
              </a:rPr>
              <a:t>TRAPPIST-1 D</a:t>
            </a:r>
          </a:p>
        </p:txBody>
      </p:sp>
      <p:pic>
        <p:nvPicPr>
          <p:cNvPr id="20" name="Content Placeholder 19" descr="A screenshot of a computer screen&#10;&#10;Description automatically generated with medium confidence">
            <a:hlinkClick r:id="rId7"/>
            <a:extLst>
              <a:ext uri="{FF2B5EF4-FFF2-40B4-BE49-F238E27FC236}">
                <a16:creationId xmlns:a16="http://schemas.microsoft.com/office/drawing/2014/main" id="{64959131-3C20-D3B2-CED1-D068A789A702}"/>
              </a:ext>
            </a:extLst>
          </p:cNvPr>
          <p:cNvPicPr>
            <a:picLocks noGrp="1" noChangeAspect="1"/>
          </p:cNvPicPr>
          <p:nvPr>
            <p:ph sz="half" idx="14"/>
          </p:nvPr>
        </p:nvPicPr>
        <p:blipFill rotWithShape="1">
          <a:blip r:embed="rId8">
            <a:extLst>
              <a:ext uri="{28A0092B-C50C-407E-A947-70E740481C1C}">
                <a14:useLocalDpi xmlns:a14="http://schemas.microsoft.com/office/drawing/2010/main" val="0"/>
              </a:ext>
            </a:extLst>
          </a:blip>
          <a:srcRect l="31657" t="15485" r="29956" b="13536"/>
          <a:stretch/>
        </p:blipFill>
        <p:spPr>
          <a:xfrm>
            <a:off x="4924373" y="3882196"/>
            <a:ext cx="2340078" cy="2433944"/>
          </a:xfrm>
          <a:prstGeom prst="ellipse">
            <a:avLst/>
          </a:prstGeom>
          <a:ln>
            <a:noFill/>
          </a:ln>
          <a:effectLst>
            <a:softEdge rad="112500"/>
          </a:effectLst>
        </p:spPr>
      </p:pic>
      <p:pic>
        <p:nvPicPr>
          <p:cNvPr id="32" name="Picture 31">
            <a:extLst>
              <a:ext uri="{FF2B5EF4-FFF2-40B4-BE49-F238E27FC236}">
                <a16:creationId xmlns:a16="http://schemas.microsoft.com/office/drawing/2014/main" id="{1FE4AFA3-49A9-8E78-2090-466B5FC690B0}"/>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214353" y="1148842"/>
            <a:ext cx="1761703" cy="2556619"/>
          </a:xfrm>
          <a:prstGeom prst="rect">
            <a:avLst/>
          </a:prstGeom>
        </p:spPr>
      </p:pic>
      <p:pic>
        <p:nvPicPr>
          <p:cNvPr id="34" name="Picture 33">
            <a:extLst>
              <a:ext uri="{FF2B5EF4-FFF2-40B4-BE49-F238E27FC236}">
                <a16:creationId xmlns:a16="http://schemas.microsoft.com/office/drawing/2014/main" id="{CC840136-CDF0-21C1-6678-A591821F7A26}"/>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916523" y="1186228"/>
            <a:ext cx="2129759" cy="2530409"/>
          </a:xfrm>
          <a:prstGeom prst="rect">
            <a:avLst/>
          </a:prstGeom>
        </p:spPr>
      </p:pic>
    </p:spTree>
    <p:extLst>
      <p:ext uri="{BB962C8B-B14F-4D97-AF65-F5344CB8AC3E}">
        <p14:creationId xmlns:p14="http://schemas.microsoft.com/office/powerpoint/2010/main" val="111645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6DF45-7A8F-0C13-3D49-FDEBC1D3802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Earth</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Text&#10;&#10;Description automatically generated with medium confidence">
            <a:extLst>
              <a:ext uri="{FF2B5EF4-FFF2-40B4-BE49-F238E27FC236}">
                <a16:creationId xmlns:a16="http://schemas.microsoft.com/office/drawing/2014/main" id="{A7B6BD89-0188-5D15-EAC6-2FF42059365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627039" y="2426818"/>
            <a:ext cx="2864972" cy="3997637"/>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picture containing snow, dark&#10;&#10;Description automatically generated">
            <a:hlinkClick r:id="rId3"/>
            <a:extLst>
              <a:ext uri="{FF2B5EF4-FFF2-40B4-BE49-F238E27FC236}">
                <a16:creationId xmlns:a16="http://schemas.microsoft.com/office/drawing/2014/main" id="{3FBF1801-C26D-DC4D-47D9-166E446F3830}"/>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8897" b="8897"/>
          <a:stretch>
            <a:fillRect/>
          </a:stretch>
        </p:blipFill>
        <p:spPr>
          <a:xfrm>
            <a:off x="6640244" y="2426818"/>
            <a:ext cx="5065575" cy="3997637"/>
          </a:xfrm>
          <a:prstGeom prst="rect">
            <a:avLst/>
          </a:prstGeom>
        </p:spPr>
      </p:pic>
    </p:spTree>
    <p:extLst>
      <p:ext uri="{BB962C8B-B14F-4D97-AF65-F5344CB8AC3E}">
        <p14:creationId xmlns:p14="http://schemas.microsoft.com/office/powerpoint/2010/main" val="131144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 name="Picture Placeholder 5" descr="A picture containing night sky&#10;&#10;Description automatically generated">
            <a:hlinkClick r:id="rId2"/>
            <a:extLst>
              <a:ext uri="{FF2B5EF4-FFF2-40B4-BE49-F238E27FC236}">
                <a16:creationId xmlns:a16="http://schemas.microsoft.com/office/drawing/2014/main" id="{30ADEF8B-E0BA-4032-A4A4-7DD383E6478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0872" b="20872"/>
          <a:stretch>
            <a:fillRect/>
          </a:stretch>
        </p:blipFill>
        <p:spPr>
          <a:xfrm>
            <a:off x="1748318" y="-7938"/>
            <a:ext cx="8695364" cy="6865938"/>
          </a:xfrm>
        </p:spPr>
      </p:pic>
      <p:sp>
        <p:nvSpPr>
          <p:cNvPr id="4" name="Text Placeholder 3">
            <a:extLst>
              <a:ext uri="{FF2B5EF4-FFF2-40B4-BE49-F238E27FC236}">
                <a16:creationId xmlns:a16="http://schemas.microsoft.com/office/drawing/2014/main" id="{4D0403C9-1A3E-C31A-4893-F5ABC62C6491}"/>
              </a:ext>
            </a:extLst>
          </p:cNvPr>
          <p:cNvSpPr>
            <a:spLocks noGrp="1"/>
          </p:cNvSpPr>
          <p:nvPr>
            <p:ph type="body" sz="half" idx="2"/>
          </p:nvPr>
        </p:nvSpPr>
        <p:spPr>
          <a:xfrm>
            <a:off x="1748318" y="0"/>
            <a:ext cx="3215377" cy="1101794"/>
          </a:xfrm>
        </p:spPr>
        <p:txBody>
          <a:bodyPr/>
          <a:lstStyle/>
          <a:p>
            <a:r>
              <a:rPr lang="en-US" dirty="0">
                <a:solidFill>
                  <a:schemeClr val="bg1"/>
                </a:solidFill>
              </a:rPr>
              <a:t>That’s here. That’s home. That’s us.</a:t>
            </a:r>
          </a:p>
          <a:p>
            <a:endParaRPr lang="en-US" dirty="0">
              <a:solidFill>
                <a:schemeClr val="bg1"/>
              </a:solidFill>
            </a:endParaRPr>
          </a:p>
          <a:p>
            <a:r>
              <a:rPr lang="en-US" dirty="0">
                <a:solidFill>
                  <a:schemeClr val="bg1"/>
                </a:solidFill>
              </a:rPr>
              <a:t>- Carl Sagan, </a:t>
            </a:r>
            <a:r>
              <a:rPr lang="en-US" i="1" dirty="0">
                <a:solidFill>
                  <a:schemeClr val="bg1"/>
                </a:solidFill>
              </a:rPr>
              <a:t>Pale Blue Dot</a:t>
            </a:r>
            <a:r>
              <a:rPr lang="en-US" dirty="0">
                <a:solidFill>
                  <a:schemeClr val="bg1"/>
                </a:solidFill>
              </a:rPr>
              <a:t>, 1994</a:t>
            </a:r>
          </a:p>
        </p:txBody>
      </p:sp>
      <p:sp>
        <p:nvSpPr>
          <p:cNvPr id="7" name="Text Placeholder 3">
            <a:extLst>
              <a:ext uri="{FF2B5EF4-FFF2-40B4-BE49-F238E27FC236}">
                <a16:creationId xmlns:a16="http://schemas.microsoft.com/office/drawing/2014/main" id="{E98EBC79-CC95-3CC8-5B5A-F3AAFD61AE8E}"/>
              </a:ext>
            </a:extLst>
          </p:cNvPr>
          <p:cNvSpPr txBox="1">
            <a:spLocks/>
          </p:cNvSpPr>
          <p:nvPr/>
        </p:nvSpPr>
        <p:spPr>
          <a:xfrm>
            <a:off x="7228307" y="0"/>
            <a:ext cx="3215377" cy="110179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chemeClr val="bg1"/>
                </a:solidFill>
              </a:rPr>
              <a:t>Photo of Earth from Voyager 1 space craft leaving the Solar System 4 billion miles away.</a:t>
            </a:r>
          </a:p>
        </p:txBody>
      </p:sp>
    </p:spTree>
    <p:extLst>
      <p:ext uri="{BB962C8B-B14F-4D97-AF65-F5344CB8AC3E}">
        <p14:creationId xmlns:p14="http://schemas.microsoft.com/office/powerpoint/2010/main" val="2512633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565</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Habitable Planets Analysis</vt:lpstr>
      <vt:lpstr>Habitable Exoplanet Questions</vt:lpstr>
      <vt:lpstr>Why conduct further study on potential planets?</vt:lpstr>
      <vt:lpstr>Who Needs This Kind of Data?</vt:lpstr>
      <vt:lpstr>Measurements to Know</vt:lpstr>
      <vt:lpstr>PowerPoint Presentation</vt:lpstr>
      <vt:lpstr>Earth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Expenditure Analysis</dc:title>
  <dc:creator>Warren</dc:creator>
  <cp:lastModifiedBy>Warren Malcolm</cp:lastModifiedBy>
  <cp:revision>5</cp:revision>
  <dcterms:created xsi:type="dcterms:W3CDTF">2022-08-29T01:21:58Z</dcterms:created>
  <dcterms:modified xsi:type="dcterms:W3CDTF">2022-10-05T02:53:10Z</dcterms:modified>
</cp:coreProperties>
</file>