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33" autoAdjust="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C71A-3DD0-4D89-9E47-C0935E407817}" type="datetimeFigureOut">
              <a:rPr lang="id-ID" smtClean="0"/>
              <a:t>11/09/2019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91E2-4A4D-4818-B6F8-711E29D3C37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18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C71A-3DD0-4D89-9E47-C0935E407817}" type="datetimeFigureOut">
              <a:rPr lang="id-ID" smtClean="0"/>
              <a:t>11/09/2019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91E2-4A4D-4818-B6F8-711E29D3C37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157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C71A-3DD0-4D89-9E47-C0935E407817}" type="datetimeFigureOut">
              <a:rPr lang="id-ID" smtClean="0"/>
              <a:t>11/09/2019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91E2-4A4D-4818-B6F8-711E29D3C37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866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C71A-3DD0-4D89-9E47-C0935E407817}" type="datetimeFigureOut">
              <a:rPr lang="id-ID" smtClean="0"/>
              <a:t>11/09/2019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91E2-4A4D-4818-B6F8-711E29D3C37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23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C71A-3DD0-4D89-9E47-C0935E407817}" type="datetimeFigureOut">
              <a:rPr lang="id-ID" smtClean="0"/>
              <a:t>11/09/2019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91E2-4A4D-4818-B6F8-711E29D3C37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602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C71A-3DD0-4D89-9E47-C0935E407817}" type="datetimeFigureOut">
              <a:rPr lang="id-ID" smtClean="0"/>
              <a:t>11/09/2019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91E2-4A4D-4818-B6F8-711E29D3C37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115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C71A-3DD0-4D89-9E47-C0935E407817}" type="datetimeFigureOut">
              <a:rPr lang="id-ID" smtClean="0"/>
              <a:t>11/09/2019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91E2-4A4D-4818-B6F8-711E29D3C37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139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C71A-3DD0-4D89-9E47-C0935E407817}" type="datetimeFigureOut">
              <a:rPr lang="id-ID" smtClean="0"/>
              <a:t>11/09/2019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91E2-4A4D-4818-B6F8-711E29D3C37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273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C71A-3DD0-4D89-9E47-C0935E407817}" type="datetimeFigureOut">
              <a:rPr lang="id-ID" smtClean="0"/>
              <a:t>11/09/2019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91E2-4A4D-4818-B6F8-711E29D3C37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788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C71A-3DD0-4D89-9E47-C0935E407817}" type="datetimeFigureOut">
              <a:rPr lang="id-ID" smtClean="0"/>
              <a:t>11/09/2019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91E2-4A4D-4818-B6F8-711E29D3C37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055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C71A-3DD0-4D89-9E47-C0935E407817}" type="datetimeFigureOut">
              <a:rPr lang="id-ID" smtClean="0"/>
              <a:t>11/09/2019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91E2-4A4D-4818-B6F8-711E29D3C37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654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AC71A-3DD0-4D89-9E47-C0935E407817}" type="datetimeFigureOut">
              <a:rPr lang="id-ID" smtClean="0"/>
              <a:t>11/09/2019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F91E2-4A4D-4818-B6F8-711E29D3C37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347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6066" y="320698"/>
            <a:ext cx="8801622" cy="1082217"/>
          </a:xfrm>
        </p:spPr>
        <p:txBody>
          <a:bodyPr/>
          <a:lstStyle/>
          <a:p>
            <a:r>
              <a:rPr lang="id-ID" b="1" dirty="0" smtClean="0"/>
              <a:t>MAKALAH</a:t>
            </a:r>
            <a:endParaRPr lang="id-ID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07165" y="1550502"/>
            <a:ext cx="10336696" cy="4678020"/>
          </a:xfrm>
        </p:spPr>
        <p:txBody>
          <a:bodyPr>
            <a:normAutofit fontScale="85000" lnSpcReduction="20000"/>
          </a:bodyPr>
          <a:lstStyle/>
          <a:p>
            <a:r>
              <a:rPr lang="id-ID" sz="2600" dirty="0" smtClean="0"/>
              <a:t>DI SUSUN OLEH:</a:t>
            </a:r>
          </a:p>
          <a:p>
            <a:r>
              <a:rPr lang="id-ID" sz="2600" dirty="0" smtClean="0"/>
              <a:t>KELOMPOK 1</a:t>
            </a:r>
          </a:p>
          <a:p>
            <a:r>
              <a:rPr lang="id-ID" sz="2600" dirty="0" smtClean="0"/>
              <a:t>KETUA : - MARWA</a:t>
            </a:r>
          </a:p>
          <a:p>
            <a:r>
              <a:rPr lang="id-ID" sz="2600" dirty="0" smtClean="0"/>
              <a:t>                 -MARDAYA</a:t>
            </a:r>
            <a:endParaRPr lang="id-ID" sz="2600" dirty="0"/>
          </a:p>
          <a:p>
            <a:r>
              <a:rPr lang="id-ID" sz="2600" dirty="0" smtClean="0"/>
              <a:t>             -NANDA</a:t>
            </a:r>
          </a:p>
          <a:p>
            <a:endParaRPr lang="id-ID" sz="2600" dirty="0" smtClean="0"/>
          </a:p>
          <a:p>
            <a:r>
              <a:rPr lang="id-ID" sz="2600" dirty="0" smtClean="0"/>
              <a:t>             -ALVERA</a:t>
            </a:r>
          </a:p>
          <a:p>
            <a:r>
              <a:rPr lang="id-ID" sz="2600" dirty="0" smtClean="0"/>
              <a:t>                  -LISDAWATI</a:t>
            </a:r>
          </a:p>
          <a:p>
            <a:r>
              <a:rPr lang="id-ID" sz="2600" dirty="0" smtClean="0"/>
              <a:t>                                      -ATIKA APRILLIANINDA</a:t>
            </a:r>
          </a:p>
          <a:p>
            <a:r>
              <a:rPr lang="id-ID" sz="2600" dirty="0" smtClean="0"/>
              <a:t>      -INIA</a:t>
            </a:r>
          </a:p>
          <a:p>
            <a:endParaRPr lang="id-ID" dirty="0"/>
          </a:p>
          <a:p>
            <a:r>
              <a:rPr lang="id-ID" sz="4300" dirty="0" smtClean="0"/>
              <a:t>TAHUN AJARAN 2019/2020</a:t>
            </a:r>
            <a:endParaRPr lang="id-ID" sz="4300" dirty="0"/>
          </a:p>
        </p:txBody>
      </p:sp>
    </p:spTree>
    <p:extLst>
      <p:ext uri="{BB962C8B-B14F-4D97-AF65-F5344CB8AC3E}">
        <p14:creationId xmlns:p14="http://schemas.microsoft.com/office/powerpoint/2010/main" val="303564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1197" cy="793659"/>
          </a:xfrm>
        </p:spPr>
        <p:txBody>
          <a:bodyPr>
            <a:normAutofit/>
          </a:bodyPr>
          <a:lstStyle/>
          <a:p>
            <a:pPr algn="l"/>
            <a:r>
              <a:rPr lang="id-ID" sz="2800" dirty="0" smtClean="0"/>
              <a:t>KATA PENGANTAR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683026"/>
            <a:ext cx="9601196" cy="4192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000" dirty="0" smtClean="0"/>
              <a:t>Puji syukur kami haturkan pada Tuhan Yang Maha Esa karena atas bimbingannya kami dapat menyelesaikan praktik ini .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45185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913" y="278297"/>
            <a:ext cx="9902685" cy="795129"/>
          </a:xfrm>
        </p:spPr>
        <p:txBody>
          <a:bodyPr>
            <a:normAutofit/>
          </a:bodyPr>
          <a:lstStyle/>
          <a:p>
            <a:pPr algn="l"/>
            <a:r>
              <a:rPr lang="id-ID" sz="2800" dirty="0" smtClean="0"/>
              <a:t>DAFTAR ISI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3913" y="1073426"/>
            <a:ext cx="9806607" cy="5380383"/>
          </a:xfrm>
        </p:spPr>
        <p:txBody>
          <a:bodyPr>
            <a:normAutofit/>
          </a:bodyPr>
          <a:lstStyle/>
          <a:p>
            <a:r>
              <a:rPr lang="id-ID" sz="2000" dirty="0" smtClean="0"/>
              <a:t>KATA PENGANTAR</a:t>
            </a:r>
          </a:p>
          <a:p>
            <a:r>
              <a:rPr lang="id-ID" sz="2000" dirty="0" smtClean="0"/>
              <a:t>DAFTAR ISI</a:t>
            </a:r>
          </a:p>
          <a:p>
            <a:pPr marL="0" indent="0">
              <a:buNone/>
            </a:pPr>
            <a:r>
              <a:rPr lang="id-ID" dirty="0" smtClean="0">
                <a:solidFill>
                  <a:srgbClr val="FF0000"/>
                </a:solidFill>
              </a:rPr>
              <a:t>BAB I</a:t>
            </a:r>
            <a:r>
              <a:rPr lang="id-ID" sz="2000" dirty="0" smtClean="0">
                <a:solidFill>
                  <a:srgbClr val="FF0000"/>
                </a:solidFill>
              </a:rPr>
              <a:t>       PEMBUATAN SALE PISANG       </a:t>
            </a:r>
            <a:endParaRPr lang="id-ID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d-ID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dirty="0" smtClean="0">
                <a:solidFill>
                  <a:srgbClr val="FF0000"/>
                </a:solidFill>
              </a:rPr>
              <a:t>BAB II    </a:t>
            </a:r>
            <a:r>
              <a:rPr lang="id-ID" sz="2000" dirty="0" smtClean="0">
                <a:solidFill>
                  <a:srgbClr val="FF0000"/>
                </a:solidFill>
              </a:rPr>
              <a:t>MANISAN BUAH KEDONDONG</a:t>
            </a:r>
          </a:p>
          <a:p>
            <a:pPr marL="0" indent="0">
              <a:buNone/>
            </a:pPr>
            <a:endParaRPr lang="id-ID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dirty="0" smtClean="0">
                <a:solidFill>
                  <a:srgbClr val="FF0000"/>
                </a:solidFill>
              </a:rPr>
              <a:t>BAB III   </a:t>
            </a:r>
            <a:r>
              <a:rPr lang="id-ID" sz="2000" dirty="0" smtClean="0">
                <a:solidFill>
                  <a:srgbClr val="FF0000"/>
                </a:solidFill>
              </a:rPr>
              <a:t>SARI BUAH NAGA </a:t>
            </a:r>
          </a:p>
          <a:p>
            <a:pPr marL="0" indent="0">
              <a:buNone/>
            </a:pPr>
            <a:endParaRPr lang="id-ID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sz="2600" dirty="0" smtClean="0">
                <a:solidFill>
                  <a:srgbClr val="FF0000"/>
                </a:solidFill>
              </a:rPr>
              <a:t>BAB IV   </a:t>
            </a:r>
            <a:r>
              <a:rPr lang="id-ID" sz="2000" dirty="0" smtClean="0">
                <a:solidFill>
                  <a:srgbClr val="FF0000"/>
                </a:solidFill>
              </a:rPr>
              <a:t>SELAI NANAS</a:t>
            </a:r>
          </a:p>
          <a:p>
            <a:pPr marL="0" indent="0">
              <a:buNone/>
            </a:pPr>
            <a:endParaRPr lang="id-ID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sz="2600" dirty="0" smtClean="0">
                <a:solidFill>
                  <a:srgbClr val="FF0000"/>
                </a:solidFill>
              </a:rPr>
              <a:t>BAB V     </a:t>
            </a:r>
            <a:r>
              <a:rPr lang="id-ID" sz="2000" dirty="0" smtClean="0">
                <a:solidFill>
                  <a:srgbClr val="FF0000"/>
                </a:solidFill>
              </a:rPr>
              <a:t>PISANG COKLAT</a:t>
            </a:r>
          </a:p>
        </p:txBody>
      </p:sp>
    </p:spTree>
    <p:extLst>
      <p:ext uri="{BB962C8B-B14F-4D97-AF65-F5344CB8AC3E}">
        <p14:creationId xmlns:p14="http://schemas.microsoft.com/office/powerpoint/2010/main" val="326504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643" y="212035"/>
            <a:ext cx="10373139" cy="6546574"/>
          </a:xfrm>
        </p:spPr>
        <p:txBody>
          <a:bodyPr>
            <a:normAutofit/>
          </a:bodyPr>
          <a:lstStyle/>
          <a:p>
            <a:r>
              <a:rPr lang="id-ID" sz="2400" dirty="0" smtClean="0"/>
              <a:t>PEMBUATAN SALE PISANG</a:t>
            </a:r>
          </a:p>
          <a:p>
            <a:pPr marL="0" indent="0" algn="ctr">
              <a:buNone/>
            </a:pPr>
            <a:r>
              <a:rPr lang="id-ID" sz="2000" smtClean="0"/>
              <a:t>SALE PISANG merupakan salah satu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354879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90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MAKALAH</vt:lpstr>
      <vt:lpstr>KATA PENGANTAR</vt:lpstr>
      <vt:lpstr>DAFTAR ISI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MAKALAH</dc:title>
  <dc:creator>ASUS</dc:creator>
  <cp:lastModifiedBy>ASUS</cp:lastModifiedBy>
  <cp:revision>5</cp:revision>
  <dcterms:created xsi:type="dcterms:W3CDTF">2019-09-11T01:30:18Z</dcterms:created>
  <dcterms:modified xsi:type="dcterms:W3CDTF">2019-09-11T02:22:43Z</dcterms:modified>
</cp:coreProperties>
</file>