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  <p:sldMasterId id="2147483980" r:id="rId2"/>
    <p:sldMasterId id="2147483992" r:id="rId3"/>
    <p:sldMasterId id="2147484054" r:id="rId4"/>
  </p:sldMasterIdLst>
  <p:sldIdLst>
    <p:sldId id="284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6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9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9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4" y="4039820"/>
            <a:ext cx="7787955" cy="1320637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4" y="5566870"/>
            <a:ext cx="778795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7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46069" cy="456419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635728"/>
            <a:ext cx="412303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4"/>
            <a:ext cx="4123035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35729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106566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9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7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K.1 Pemrograman Dasar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>
                <a:solidFill>
                  <a:schemeClr val="bg1"/>
                </a:solidFill>
              </a:rPr>
              <a:t>Flowchart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Contoh 1</a:t>
            </a:r>
            <a:endParaRPr lang="en-US" dirty="0"/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066800"/>
            <a:ext cx="3281363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Contoh 2</a:t>
            </a:r>
            <a:endParaRPr lang="en-US" dirty="0"/>
          </a:p>
        </p:txBody>
      </p:sp>
      <p:pic>
        <p:nvPicPr>
          <p:cNvPr id="5" name="Picture 5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6858000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Tugas Diskusi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1.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lingkaran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jari-jari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2. </a:t>
            </a:r>
            <a:r>
              <a:rPr lang="en-US" dirty="0" err="1" smtClean="0"/>
              <a:t>Buatlah</a:t>
            </a:r>
            <a:r>
              <a:rPr lang="en-US" dirty="0" smtClean="0"/>
              <a:t> flowchart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no 1 </a:t>
            </a:r>
            <a:r>
              <a:rPr lang="en-US" dirty="0" err="1" smtClean="0"/>
              <a:t>diatas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3.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2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ataukah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4. </a:t>
            </a:r>
            <a:r>
              <a:rPr lang="en-US" dirty="0" err="1" smtClean="0"/>
              <a:t>Buatlah</a:t>
            </a:r>
            <a:r>
              <a:rPr lang="en-US" dirty="0" smtClean="0"/>
              <a:t> flowchart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no 3 </a:t>
            </a:r>
            <a:r>
              <a:rPr lang="en-US" dirty="0" err="1" smtClean="0"/>
              <a:t>diatas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Bagan-bagan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macam</a:t>
            </a:r>
            <a:r>
              <a:rPr lang="en-US" dirty="0" smtClean="0"/>
              <a:t>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Flowchart </a:t>
            </a:r>
            <a:r>
              <a:rPr lang="id-ID" dirty="0" smtClean="0">
                <a:sym typeface="Wingdings" pitchFamily="2" charset="2"/>
              </a:rPr>
              <a:t>:</a:t>
            </a:r>
            <a:r>
              <a:rPr lang="en-US" dirty="0" smtClean="0"/>
              <a:t> 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</a:t>
            </a:r>
            <a:r>
              <a:rPr lang="id-ID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media input, output </a:t>
            </a:r>
            <a:r>
              <a:rPr lang="en-US" dirty="0" err="1" smtClean="0"/>
              <a:t>serta</a:t>
            </a:r>
            <a:r>
              <a:rPr lang="id-ID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media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id-ID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data.</a:t>
            </a:r>
            <a:endParaRPr lang="id-ID" dirty="0" smtClean="0"/>
          </a:p>
          <a:p>
            <a:r>
              <a:rPr lang="en-US" dirty="0" smtClean="0"/>
              <a:t>Program Flowchart </a:t>
            </a:r>
            <a:r>
              <a:rPr lang="id-ID" dirty="0" smtClean="0">
                <a:sym typeface="Wingdings" pitchFamily="2" charset="2"/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</a:t>
            </a:r>
            <a:r>
              <a:rPr lang="id-ID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symbol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id-ID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9600" y="76200"/>
            <a:ext cx="4648200" cy="6629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4"/>
            <a:ext cx="3970635" cy="767185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Program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52600"/>
            <a:ext cx="3665835" cy="4408133"/>
          </a:xfrm>
        </p:spPr>
        <p:txBody>
          <a:bodyPr/>
          <a:lstStyle/>
          <a:p>
            <a:r>
              <a:rPr lang="id-ID" dirty="0" smtClean="0"/>
              <a:t>Mecetak Kertas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990" y="228600"/>
            <a:ext cx="438213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Simbol-simbol</a:t>
            </a:r>
            <a:r>
              <a:rPr lang="en-US" dirty="0" smtClean="0"/>
              <a:t>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Flow Direction Symbols </a:t>
            </a:r>
            <a:r>
              <a:rPr lang="en-US" dirty="0" smtClean="0"/>
              <a:t>(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Processing Symbols </a:t>
            </a:r>
            <a:r>
              <a:rPr lang="en-US" dirty="0" smtClean="0"/>
              <a:t>(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).</a:t>
            </a:r>
          </a:p>
          <a:p>
            <a:r>
              <a:rPr lang="en-US" i="1" dirty="0" smtClean="0"/>
              <a:t>Input-output Symbols </a:t>
            </a:r>
            <a:r>
              <a:rPr lang="en-US" dirty="0" smtClean="0"/>
              <a:t>(</a:t>
            </a:r>
            <a:r>
              <a:rPr lang="en-US" dirty="0" err="1" smtClean="0"/>
              <a:t>Simbol</a:t>
            </a:r>
            <a:r>
              <a:rPr lang="en-US" dirty="0" smtClean="0"/>
              <a:t> input-output)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400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705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Pembuatan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yang </a:t>
            </a:r>
            <a:r>
              <a:rPr lang="en-US" dirty="0" err="1" smtClean="0"/>
              <a:t>baku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Flowchart =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Flowchart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id-ID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– Input</a:t>
            </a:r>
          </a:p>
          <a:p>
            <a:pPr>
              <a:buNone/>
            </a:pPr>
            <a:r>
              <a:rPr lang="en-US" dirty="0" smtClean="0"/>
              <a:t>		– </a:t>
            </a:r>
            <a:r>
              <a:rPr lang="en-US" dirty="0" err="1" smtClean="0"/>
              <a:t>Proses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– 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Flowchart – </a:t>
            </a:r>
            <a:r>
              <a:rPr lang="en-US" i="1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berbelit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memperjelas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flowchart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START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548</TotalTime>
  <Words>152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Theme2</vt:lpstr>
      <vt:lpstr>Custom Design</vt:lpstr>
      <vt:lpstr>1_Custom Design</vt:lpstr>
      <vt:lpstr>Theme7</vt:lpstr>
      <vt:lpstr>K.1 Pemrograman Dasar</vt:lpstr>
      <vt:lpstr>Flowchart</vt:lpstr>
      <vt:lpstr>Ada 2 macam Flowchart</vt:lpstr>
      <vt:lpstr>Contoh Program Flowchart</vt:lpstr>
      <vt:lpstr>Simbol-simbol Flowchart</vt:lpstr>
      <vt:lpstr>Slide 6</vt:lpstr>
      <vt:lpstr>Slide 7</vt:lpstr>
      <vt:lpstr>Pembuatan Flowchart</vt:lpstr>
      <vt:lpstr>Pembuatan Flowchart – cont.</vt:lpstr>
      <vt:lpstr>Contoh 1</vt:lpstr>
      <vt:lpstr>Contoh 2</vt:lpstr>
      <vt:lpstr>Tugas Diskusi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K.1 Pemrograman Dasar</dc:title>
  <dc:creator>#root</dc:creator>
  <cp:lastModifiedBy>Windows User</cp:lastModifiedBy>
  <cp:revision>63</cp:revision>
  <dcterms:created xsi:type="dcterms:W3CDTF">2006-08-16T00:00:00Z</dcterms:created>
  <dcterms:modified xsi:type="dcterms:W3CDTF">2017-08-02T14:54:22Z</dcterms:modified>
</cp:coreProperties>
</file>