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0" r:id="rId2"/>
    <p:sldMasterId id="2147483992" r:id="rId3"/>
    <p:sldMasterId id="2147484054" r:id="rId4"/>
  </p:sldMasterIdLst>
  <p:notesMasterIdLst>
    <p:notesMasterId r:id="rId18"/>
  </p:notesMasterIdLst>
  <p:sldIdLst>
    <p:sldId id="284" r:id="rId5"/>
    <p:sldId id="292" r:id="rId6"/>
    <p:sldId id="293" r:id="rId7"/>
    <p:sldId id="294" r:id="rId8"/>
    <p:sldId id="295" r:id="rId9"/>
    <p:sldId id="298" r:id="rId10"/>
    <p:sldId id="299" r:id="rId11"/>
    <p:sldId id="302" r:id="rId12"/>
    <p:sldId id="305" r:id="rId13"/>
    <p:sldId id="306" r:id="rId14"/>
    <p:sldId id="307" r:id="rId15"/>
    <p:sldId id="308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9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8FC0-8ADD-4469-B2E9-FA97DD35168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0436-23F2-4400-B197-8262DD97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endParaRPr lang="en-US" dirty="0" smtClean="0"/>
          </a:p>
          <a:p>
            <a:r>
              <a:rPr lang="en-US" dirty="0" smtClean="0"/>
              <a:t>a = 10;</a:t>
            </a:r>
          </a:p>
          <a:p>
            <a:r>
              <a:rPr lang="en-US" dirty="0" smtClean="0"/>
              <a:t>b = 20;</a:t>
            </a:r>
          </a:p>
          <a:p>
            <a:r>
              <a:rPr lang="en-US" dirty="0" smtClean="0"/>
              <a:t>c = a + b;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0436-23F2-4400-B197-8262DD97A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global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g;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endParaRPr lang="en-US" dirty="0" smtClean="0"/>
          </a:p>
          <a:p>
            <a:r>
              <a:rPr lang="en-US" dirty="0" smtClean="0"/>
              <a:t>a = 10;</a:t>
            </a:r>
          </a:p>
          <a:p>
            <a:r>
              <a:rPr lang="en-US" dirty="0" smtClean="0"/>
              <a:t>b = 20;</a:t>
            </a:r>
          </a:p>
          <a:p>
            <a:r>
              <a:rPr lang="en-US" dirty="0" smtClean="0"/>
              <a:t>g = a + b;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g;</a:t>
            </a:r>
          </a:p>
          <a:p>
            <a:endParaRPr lang="en-US" dirty="0" smtClean="0"/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0436-23F2-4400-B197-8262DD97A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6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9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K.1 Pemrograman Dasar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54374" y="5181600"/>
            <a:ext cx="7787955" cy="996090"/>
          </a:xfrm>
        </p:spPr>
        <p:txBody>
          <a:bodyPr>
            <a:normAutofit/>
          </a:bodyPr>
          <a:lstStyle/>
          <a:p>
            <a:r>
              <a:rPr lang="en-ID" dirty="0" err="1" smtClean="0">
                <a:solidFill>
                  <a:schemeClr val="bg1"/>
                </a:solidFill>
              </a:rPr>
              <a:t>Menuliskan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kode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pemrograma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sesuai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aturan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dan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sinktaks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bahasa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pemrograman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47" y="2027586"/>
            <a:ext cx="7940660" cy="610820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diinisialisasi</a:t>
            </a:r>
            <a:r>
              <a:rPr lang="en-ID" dirty="0" smtClean="0"/>
              <a:t> (</a:t>
            </a:r>
            <a:r>
              <a:rPr lang="en-ID" dirty="0" err="1" smtClean="0"/>
              <a:t>memasukkan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variable)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dideklarasi</a:t>
            </a:r>
            <a:r>
              <a:rPr lang="en-ID" dirty="0" smtClean="0"/>
              <a:t>. </a:t>
            </a:r>
            <a:r>
              <a:rPr lang="en-ID" dirty="0" err="1" smtClean="0"/>
              <a:t>Insializer</a:t>
            </a:r>
            <a:r>
              <a:rPr lang="en-ID" dirty="0" smtClean="0"/>
              <a:t>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tanda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yang </a:t>
            </a:r>
            <a:r>
              <a:rPr lang="en-ID" dirty="0" err="1" smtClean="0"/>
              <a:t>diikuti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ekspreasi</a:t>
            </a:r>
            <a:r>
              <a:rPr lang="en-ID" dirty="0" smtClean="0"/>
              <a:t> </a:t>
            </a:r>
            <a:r>
              <a:rPr lang="en-ID" dirty="0" err="1" smtClean="0"/>
              <a:t>konstan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4114800"/>
            <a:ext cx="8246069" cy="204593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contohnya</a:t>
            </a:r>
            <a:r>
              <a:rPr lang="en-ID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5781932" cy="471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7" y="4652982"/>
            <a:ext cx="7726726" cy="1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b="1" dirty="0" err="1" smtClean="0"/>
              <a:t>Lingkup</a:t>
            </a:r>
            <a:r>
              <a:rPr lang="en-ID" b="1" dirty="0" smtClean="0"/>
              <a:t> </a:t>
            </a:r>
            <a:r>
              <a:rPr lang="en-ID" b="1" dirty="0" err="1" smtClean="0"/>
              <a:t>Variabel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/area </a:t>
            </a:r>
            <a:r>
              <a:rPr lang="en-ID" dirty="0" err="1" smtClean="0"/>
              <a:t>dalam</a:t>
            </a:r>
            <a:r>
              <a:rPr lang="en-ID" dirty="0" smtClean="0"/>
              <a:t> program. Ada </a:t>
            </a:r>
            <a:r>
              <a:rPr lang="en-ID" dirty="0" err="1" smtClean="0"/>
              <a:t>tiga</a:t>
            </a:r>
            <a:r>
              <a:rPr lang="en-ID" dirty="0" smtClean="0"/>
              <a:t> area </a:t>
            </a:r>
            <a:r>
              <a:rPr lang="en-ID" dirty="0" err="1" smtClean="0"/>
              <a:t>dimana</a:t>
            </a:r>
            <a:r>
              <a:rPr lang="en-ID" dirty="0" smtClean="0"/>
              <a:t> variable </a:t>
            </a:r>
            <a:r>
              <a:rPr lang="en-ID" dirty="0" err="1" smtClean="0"/>
              <a:t>dapat</a:t>
            </a:r>
            <a:r>
              <a:rPr lang="en-ID" dirty="0" smtClean="0"/>
              <a:t> di </a:t>
            </a:r>
            <a:r>
              <a:rPr lang="en-ID" dirty="0" err="1" smtClean="0"/>
              <a:t>deklarasikan</a:t>
            </a:r>
            <a:r>
              <a:rPr lang="en-ID" dirty="0" smtClean="0"/>
              <a:t>:</a:t>
            </a:r>
          </a:p>
          <a:p>
            <a:r>
              <a:rPr lang="en-ID" dirty="0" err="1" smtClean="0"/>
              <a:t>Didalam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blok</a:t>
            </a:r>
            <a:r>
              <a:rPr lang="en-ID" dirty="0" smtClean="0"/>
              <a:t> yang </a:t>
            </a:r>
            <a:r>
              <a:rPr lang="en-ID" dirty="0" err="1" smtClean="0"/>
              <a:t>disebut</a:t>
            </a:r>
            <a:r>
              <a:rPr lang="en-ID" dirty="0" smtClean="0"/>
              <a:t> variable local</a:t>
            </a:r>
          </a:p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definisi</a:t>
            </a:r>
            <a:r>
              <a:rPr lang="en-ID" dirty="0" smtClean="0"/>
              <a:t> parameter </a:t>
            </a:r>
            <a:r>
              <a:rPr lang="en-ID" dirty="0" err="1" smtClean="0"/>
              <a:t>fungsi</a:t>
            </a:r>
            <a:r>
              <a:rPr lang="en-ID" dirty="0" smtClean="0"/>
              <a:t> yang </a:t>
            </a:r>
            <a:r>
              <a:rPr lang="en-ID" dirty="0" err="1" smtClean="0"/>
              <a:t>disebut</a:t>
            </a:r>
            <a:r>
              <a:rPr lang="en-ID" dirty="0" smtClean="0"/>
              <a:t> parameter formal</a:t>
            </a:r>
          </a:p>
          <a:p>
            <a:r>
              <a:rPr lang="en-ID" dirty="0" err="1" smtClean="0"/>
              <a:t>Diluar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yang di </a:t>
            </a:r>
            <a:r>
              <a:rPr lang="en-ID" dirty="0" err="1" smtClean="0"/>
              <a:t>sebut</a:t>
            </a:r>
            <a:r>
              <a:rPr lang="en-ID" dirty="0" smtClean="0"/>
              <a:t> variable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71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b="1" dirty="0" err="1" smtClean="0"/>
              <a:t>Variabel</a:t>
            </a:r>
            <a:r>
              <a:rPr lang="en-ID" b="1" dirty="0" smtClean="0"/>
              <a:t> </a:t>
            </a:r>
            <a:r>
              <a:rPr lang="en-ID" b="1" dirty="0" err="1" smtClean="0"/>
              <a:t>Lokal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Variabel</a:t>
            </a:r>
            <a:r>
              <a:rPr lang="en-ID" dirty="0" smtClean="0"/>
              <a:t> yang </a:t>
            </a:r>
            <a:r>
              <a:rPr lang="en-ID" dirty="0" err="1" smtClean="0"/>
              <a:t>dideklarasikan</a:t>
            </a:r>
            <a:r>
              <a:rPr lang="en-ID" dirty="0" smtClean="0"/>
              <a:t> </a:t>
            </a:r>
            <a:r>
              <a:rPr lang="en-ID" dirty="0" err="1" smtClean="0"/>
              <a:t>didalam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blok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variable local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Variabel</a:t>
            </a:r>
            <a:r>
              <a:rPr lang="en-ID" dirty="0" smtClean="0"/>
              <a:t> global di </a:t>
            </a:r>
            <a:r>
              <a:rPr lang="en-ID" dirty="0" err="1" smtClean="0"/>
              <a:t>definisikan</a:t>
            </a:r>
            <a:r>
              <a:rPr lang="en-ID" dirty="0" smtClean="0"/>
              <a:t> di </a:t>
            </a:r>
            <a:r>
              <a:rPr lang="en-ID" dirty="0" err="1" smtClean="0"/>
              <a:t>luar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,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dibagian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r>
              <a:rPr lang="en-ID" dirty="0" smtClean="0"/>
              <a:t> </a:t>
            </a:r>
            <a:r>
              <a:rPr lang="en-ID" dirty="0" err="1" smtClean="0"/>
              <a:t>kode</a:t>
            </a:r>
            <a:r>
              <a:rPr lang="en-ID" dirty="0" smtClean="0"/>
              <a:t> program.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Variabel</a:t>
            </a:r>
            <a:r>
              <a:rPr lang="en-ID" dirty="0" smtClean="0"/>
              <a:t> global </a:t>
            </a:r>
            <a:r>
              <a:rPr lang="en-ID" dirty="0" err="1" smtClean="0"/>
              <a:t>dapat</a:t>
            </a:r>
            <a:r>
              <a:rPr lang="en-ID" dirty="0" smtClean="0"/>
              <a:t> di </a:t>
            </a:r>
            <a:r>
              <a:rPr lang="en-ID" dirty="0" err="1" smtClean="0"/>
              <a:t>akses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program </a:t>
            </a:r>
            <a:r>
              <a:rPr lang="en-ID" dirty="0" err="1" smtClean="0"/>
              <a:t>setelah</a:t>
            </a:r>
            <a:r>
              <a:rPr lang="en-ID" dirty="0" smtClean="0"/>
              <a:t> di </a:t>
            </a:r>
            <a:r>
              <a:rPr lang="en-ID" dirty="0" err="1" smtClean="0"/>
              <a:t>deklarasikan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2590800"/>
            <a:ext cx="794066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b="1" dirty="0" err="1" smtClean="0"/>
              <a:t>Variabel</a:t>
            </a:r>
            <a:r>
              <a:rPr lang="en-ID" b="1" dirty="0" smtClean="0"/>
              <a:t> Global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0856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Tugas 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lingkaran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jari-jari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flowchart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1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2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ataukah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dirty="0" err="1" smtClean="0"/>
              <a:t>Buatlah</a:t>
            </a:r>
            <a:r>
              <a:rPr lang="en-US" dirty="0" smtClean="0"/>
              <a:t> flowchart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3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430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362200"/>
            <a:ext cx="7940660" cy="610820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Menampilkan</a:t>
            </a:r>
            <a:r>
              <a:rPr lang="en-ID" dirty="0" smtClean="0"/>
              <a:t> kata Halo </a:t>
            </a:r>
            <a:r>
              <a:rPr lang="en-ID" dirty="0" err="1" smtClean="0"/>
              <a:t>dunia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3125725"/>
            <a:ext cx="8383612" cy="34326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4652" y="1447800"/>
            <a:ext cx="794066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 smtClean="0"/>
              <a:t>Sintaks</a:t>
            </a:r>
            <a:r>
              <a:rPr lang="en-ID" b="1" dirty="0" smtClean="0"/>
              <a:t> </a:t>
            </a:r>
            <a:r>
              <a:rPr lang="en-ID" b="1" dirty="0" err="1" smtClean="0"/>
              <a:t>Dasar</a:t>
            </a:r>
            <a:r>
              <a:rPr lang="en-ID" b="1" dirty="0" smtClean="0"/>
              <a:t> C++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08" y="1676400"/>
            <a:ext cx="8246069" cy="4564193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C++ </a:t>
            </a:r>
            <a:r>
              <a:rPr lang="en-ID" dirty="0" err="1" smtClean="0"/>
              <a:t>mendefinisikan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header, yang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diperlukan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berguna</a:t>
            </a:r>
            <a:r>
              <a:rPr lang="en-ID" dirty="0" smtClean="0"/>
              <a:t> </a:t>
            </a:r>
            <a:r>
              <a:rPr lang="en-ID" dirty="0" err="1" smtClean="0"/>
              <a:t>bagi</a:t>
            </a:r>
            <a:r>
              <a:rPr lang="en-ID" dirty="0" smtClean="0"/>
              <a:t> program.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contoh</a:t>
            </a:r>
            <a:r>
              <a:rPr lang="en-ID" dirty="0" smtClean="0"/>
              <a:t> program </a:t>
            </a:r>
            <a:r>
              <a:rPr lang="en-ID" dirty="0" err="1" smtClean="0"/>
              <a:t>diatas</a:t>
            </a:r>
            <a:r>
              <a:rPr lang="en-ID" dirty="0" smtClean="0"/>
              <a:t>, header &lt;</a:t>
            </a:r>
            <a:r>
              <a:rPr lang="en-ID" dirty="0" err="1" smtClean="0"/>
              <a:t>iostream</a:t>
            </a:r>
            <a:r>
              <a:rPr lang="en-ID" dirty="0" smtClean="0"/>
              <a:t>&gt; </a:t>
            </a:r>
            <a:r>
              <a:rPr lang="en-ID" dirty="0" err="1" smtClean="0"/>
              <a:t>diperlukan</a:t>
            </a:r>
            <a:endParaRPr lang="en-ID" dirty="0" smtClean="0"/>
          </a:p>
          <a:p>
            <a:r>
              <a:rPr lang="en-ID" dirty="0" err="1" smtClean="0"/>
              <a:t>Baris</a:t>
            </a:r>
            <a:r>
              <a:rPr lang="en-ID" dirty="0" smtClean="0"/>
              <a:t> using namespace </a:t>
            </a:r>
            <a:r>
              <a:rPr lang="en-ID" dirty="0" err="1" smtClean="0"/>
              <a:t>std</a:t>
            </a:r>
            <a:r>
              <a:rPr lang="en-ID" dirty="0" smtClean="0"/>
              <a:t>; </a:t>
            </a:r>
            <a:r>
              <a:rPr lang="en-ID" dirty="0" err="1" smtClean="0"/>
              <a:t>memberitahu</a:t>
            </a:r>
            <a:r>
              <a:rPr lang="en-ID" dirty="0" smtClean="0"/>
              <a:t> compiler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namespace </a:t>
            </a:r>
            <a:r>
              <a:rPr lang="en-ID" dirty="0" err="1" smtClean="0"/>
              <a:t>std</a:t>
            </a:r>
            <a:endParaRPr lang="en-ID" dirty="0" smtClean="0"/>
          </a:p>
          <a:p>
            <a:r>
              <a:rPr lang="en-ID" dirty="0" err="1" smtClean="0"/>
              <a:t>Baris</a:t>
            </a:r>
            <a:r>
              <a:rPr lang="en-ID" dirty="0" smtClean="0"/>
              <a:t> // </a:t>
            </a:r>
            <a:r>
              <a:rPr lang="en-ID" dirty="0" err="1" smtClean="0"/>
              <a:t>eksekusi</a:t>
            </a:r>
            <a:r>
              <a:rPr lang="en-ID" dirty="0" smtClean="0"/>
              <a:t> program </a:t>
            </a:r>
            <a:r>
              <a:rPr lang="en-ID" dirty="0" err="1" smtClean="0"/>
              <a:t>dimulai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main()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r>
              <a:rPr lang="en-ID" dirty="0" smtClean="0"/>
              <a:t> single-line. </a:t>
            </a:r>
            <a:r>
              <a:rPr lang="en-ID" dirty="0" err="1" smtClean="0"/>
              <a:t>Komentar</a:t>
            </a:r>
            <a:r>
              <a:rPr lang="en-ID" dirty="0" smtClean="0"/>
              <a:t> single-line </a:t>
            </a:r>
            <a:r>
              <a:rPr lang="en-ID" dirty="0" err="1" smtClean="0"/>
              <a:t>diawali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tanda</a:t>
            </a:r>
            <a:r>
              <a:rPr lang="en-ID" dirty="0" smtClean="0"/>
              <a:t> //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berakhir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akhir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int</a:t>
            </a:r>
            <a:r>
              <a:rPr lang="en-ID" dirty="0" smtClean="0"/>
              <a:t> main()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r>
              <a:rPr lang="en-ID" dirty="0" smtClean="0"/>
              <a:t>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eksekusi</a:t>
            </a:r>
            <a:r>
              <a:rPr lang="en-ID" dirty="0" smtClean="0"/>
              <a:t> program </a:t>
            </a:r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dijalankan</a:t>
            </a:r>
            <a:endParaRPr lang="en-ID" dirty="0" smtClean="0"/>
          </a:p>
          <a:p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cout</a:t>
            </a:r>
            <a:r>
              <a:rPr lang="en-ID" dirty="0" smtClean="0"/>
              <a:t> &lt;&lt;“Halo </a:t>
            </a:r>
            <a:r>
              <a:rPr lang="en-ID" dirty="0" err="1" smtClean="0"/>
              <a:t>Dunia</a:t>
            </a:r>
            <a:r>
              <a:rPr lang="en-ID" dirty="0" smtClean="0"/>
              <a:t>”; </a:t>
            </a:r>
            <a:r>
              <a:rPr lang="en-ID" dirty="0" err="1" smtClean="0"/>
              <a:t>menyebabkan</a:t>
            </a:r>
            <a:r>
              <a:rPr lang="en-ID" dirty="0" smtClean="0"/>
              <a:t> </a:t>
            </a:r>
            <a:r>
              <a:rPr lang="en-ID" dirty="0" err="1" smtClean="0"/>
              <a:t>pesan</a:t>
            </a:r>
            <a:r>
              <a:rPr lang="en-ID" dirty="0" smtClean="0"/>
              <a:t> “Halo </a:t>
            </a:r>
            <a:r>
              <a:rPr lang="en-ID" dirty="0" err="1" smtClean="0"/>
              <a:t>Dunia</a:t>
            </a:r>
            <a:r>
              <a:rPr lang="en-ID" dirty="0" smtClean="0"/>
              <a:t>”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 monitor</a:t>
            </a:r>
          </a:p>
          <a:p>
            <a:r>
              <a:rPr lang="en-ID" dirty="0" err="1" smtClean="0"/>
              <a:t>Baris</a:t>
            </a:r>
            <a:r>
              <a:rPr lang="en-ID" dirty="0" smtClean="0"/>
              <a:t> return 0; </a:t>
            </a:r>
            <a:r>
              <a:rPr lang="en-ID" dirty="0" err="1" smtClean="0"/>
              <a:t>mengakhiri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main()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mengembalikan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0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balikan</a:t>
            </a:r>
            <a:r>
              <a:rPr lang="en-ID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314035" cy="995785"/>
          </a:xfrm>
        </p:spPr>
        <p:txBody>
          <a:bodyPr>
            <a:noAutofit/>
          </a:bodyPr>
          <a:lstStyle/>
          <a:p>
            <a:r>
              <a:rPr lang="en-ID" sz="2400" dirty="0" err="1" smtClean="0"/>
              <a:t>Dalam</a:t>
            </a:r>
            <a:r>
              <a:rPr lang="en-ID" sz="2400" dirty="0" smtClean="0"/>
              <a:t> C++, </a:t>
            </a:r>
            <a:r>
              <a:rPr lang="en-ID" sz="2400" dirty="0" err="1" smtClean="0"/>
              <a:t>titik</a:t>
            </a:r>
            <a:r>
              <a:rPr lang="en-ID" sz="2400" dirty="0" smtClean="0"/>
              <a:t> </a:t>
            </a:r>
            <a:r>
              <a:rPr lang="en-ID" sz="2400" dirty="0" err="1" smtClean="0"/>
              <a:t>koma</a:t>
            </a:r>
            <a:r>
              <a:rPr lang="en-ID" sz="2400" dirty="0" smtClean="0"/>
              <a:t> </a:t>
            </a:r>
            <a:r>
              <a:rPr lang="en-ID" sz="2400" dirty="0" err="1" smtClean="0"/>
              <a:t>merupakan</a:t>
            </a:r>
            <a:r>
              <a:rPr lang="en-ID" sz="2400" dirty="0" smtClean="0"/>
              <a:t> terminator.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</a:t>
            </a:r>
            <a:r>
              <a:rPr lang="en-ID" sz="2400" dirty="0" err="1" smtClean="0"/>
              <a:t>statemen</a:t>
            </a:r>
            <a:r>
              <a:rPr lang="en-ID" sz="2400" dirty="0" smtClean="0"/>
              <a:t> individual </a:t>
            </a:r>
            <a:r>
              <a:rPr lang="en-ID" sz="2400" dirty="0" err="1" smtClean="0"/>
              <a:t>harus</a:t>
            </a:r>
            <a:r>
              <a:rPr lang="en-ID" sz="2400" dirty="0" smtClean="0"/>
              <a:t> </a:t>
            </a:r>
            <a:r>
              <a:rPr lang="en-ID" sz="2400" dirty="0" err="1" smtClean="0"/>
              <a:t>diakhiri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tanda</a:t>
            </a:r>
            <a:r>
              <a:rPr lang="en-ID" sz="2400" dirty="0" smtClean="0"/>
              <a:t> </a:t>
            </a:r>
            <a:r>
              <a:rPr lang="en-ID" sz="2400" dirty="0" err="1" smtClean="0"/>
              <a:t>titik</a:t>
            </a:r>
            <a:r>
              <a:rPr lang="en-ID" sz="2400" dirty="0" smtClean="0"/>
              <a:t> </a:t>
            </a:r>
            <a:r>
              <a:rPr lang="en-ID" sz="2400" dirty="0" err="1" smtClean="0"/>
              <a:t>koma</a:t>
            </a:r>
            <a:r>
              <a:rPr lang="en-ID" sz="2400" dirty="0" smtClean="0"/>
              <a:t>.</a:t>
            </a:r>
            <a:br>
              <a:rPr lang="en-ID" sz="2400" dirty="0" smtClean="0"/>
            </a:br>
            <a:r>
              <a:rPr lang="en-ID" sz="2400" dirty="0"/>
              <a:t/>
            </a:r>
            <a:br>
              <a:rPr lang="en-ID" sz="2400" dirty="0"/>
            </a:br>
            <a:r>
              <a:rPr lang="en-ID" sz="2400" dirty="0" err="1" smtClean="0"/>
              <a:t>Berikut</a:t>
            </a:r>
            <a:r>
              <a:rPr lang="en-ID" sz="2400" dirty="0" smtClean="0"/>
              <a:t> </a:t>
            </a:r>
            <a:r>
              <a:rPr lang="en-ID" sz="2400" dirty="0" err="1" smtClean="0"/>
              <a:t>contoh</a:t>
            </a:r>
            <a:r>
              <a:rPr lang="en-ID" sz="2400" dirty="0" smtClean="0"/>
              <a:t> </a:t>
            </a:r>
            <a:r>
              <a:rPr lang="en-ID" sz="2400" dirty="0" err="1" smtClean="0"/>
              <a:t>kode</a:t>
            </a:r>
            <a:r>
              <a:rPr lang="en-ID" sz="2400" dirty="0" smtClean="0"/>
              <a:t> yang </a:t>
            </a:r>
            <a:r>
              <a:rPr lang="en-ID" sz="2400" dirty="0" err="1" smtClean="0"/>
              <a:t>terdiri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tiga</a:t>
            </a:r>
            <a:r>
              <a:rPr lang="en-ID" sz="2400" dirty="0" smtClean="0"/>
              <a:t> </a:t>
            </a:r>
            <a:r>
              <a:rPr lang="en-ID" sz="2400" dirty="0" err="1" smtClean="0"/>
              <a:t>statemen</a:t>
            </a:r>
            <a:r>
              <a:rPr lang="en-ID" sz="2400" dirty="0" smtClean="0"/>
              <a:t>:</a:t>
            </a:r>
            <a:br>
              <a:rPr lang="en-ID" sz="2400" dirty="0" smtClean="0"/>
            </a:br>
            <a:r>
              <a:rPr lang="en-ID" sz="2400" dirty="0" smtClean="0"/>
              <a:t>x = y;</a:t>
            </a:r>
            <a:br>
              <a:rPr lang="en-ID" sz="2400" dirty="0" smtClean="0"/>
            </a:br>
            <a:r>
              <a:rPr lang="en-ID" sz="2400" dirty="0" smtClean="0"/>
              <a:t>y = y+1;</a:t>
            </a:r>
            <a:br>
              <a:rPr lang="en-ID" sz="2400" dirty="0" smtClean="0"/>
            </a:br>
            <a:r>
              <a:rPr lang="en-ID" sz="2400" dirty="0" smtClean="0"/>
              <a:t>add (x, y);</a:t>
            </a:r>
            <a:br>
              <a:rPr lang="en-ID" sz="2400" dirty="0" smtClean="0"/>
            </a:br>
            <a:r>
              <a:rPr lang="en-ID" sz="2400" dirty="0"/>
              <a:t/>
            </a:r>
            <a:br>
              <a:rPr lang="en-ID" sz="2400" dirty="0"/>
            </a:br>
            <a:r>
              <a:rPr lang="en-ID" sz="2400" dirty="0" err="1" smtClean="0"/>
              <a:t>blok</a:t>
            </a:r>
            <a:r>
              <a:rPr lang="en-ID" sz="2400" dirty="0" smtClean="0"/>
              <a:t> </a:t>
            </a:r>
            <a:r>
              <a:rPr lang="en-ID" sz="2400" dirty="0" err="1" smtClean="0"/>
              <a:t>merupakan</a:t>
            </a:r>
            <a:r>
              <a:rPr lang="en-ID" sz="2400" dirty="0" smtClean="0"/>
              <a:t> </a:t>
            </a:r>
            <a:r>
              <a:rPr lang="en-ID" sz="2400" dirty="0" err="1" smtClean="0"/>
              <a:t>kumpulan</a:t>
            </a:r>
            <a:r>
              <a:rPr lang="en-ID" sz="2400" dirty="0" smtClean="0"/>
              <a:t> </a:t>
            </a:r>
            <a:r>
              <a:rPr lang="en-ID" sz="2400" dirty="0" err="1" smtClean="0"/>
              <a:t>statemen</a:t>
            </a:r>
            <a:r>
              <a:rPr lang="en-ID" sz="2400" dirty="0" smtClean="0"/>
              <a:t> yang </a:t>
            </a:r>
            <a:r>
              <a:rPr lang="en-ID" sz="2400" dirty="0" err="1" smtClean="0"/>
              <a:t>berhubungan</a:t>
            </a:r>
            <a:r>
              <a:rPr lang="en-ID" sz="2400" dirty="0" smtClean="0"/>
              <a:t> </a:t>
            </a:r>
            <a:r>
              <a:rPr lang="en-ID" sz="2400" dirty="0" err="1" smtClean="0"/>
              <a:t>logis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dibungkus</a:t>
            </a:r>
            <a:r>
              <a:rPr lang="en-ID" sz="2400" dirty="0" smtClean="0"/>
              <a:t> </a:t>
            </a:r>
            <a:r>
              <a:rPr lang="en-ID" sz="2400" dirty="0" err="1" smtClean="0"/>
              <a:t>oleh</a:t>
            </a:r>
            <a:r>
              <a:rPr lang="en-ID" sz="2400" dirty="0" smtClean="0"/>
              <a:t> </a:t>
            </a:r>
            <a:r>
              <a:rPr lang="en-ID" sz="2400" dirty="0" err="1" smtClean="0"/>
              <a:t>tanda</a:t>
            </a:r>
            <a:r>
              <a:rPr lang="en-ID" sz="2400" dirty="0" smtClean="0"/>
              <a:t> </a:t>
            </a:r>
            <a:r>
              <a:rPr lang="en-ID" sz="2400" dirty="0" err="1" smtClean="0"/>
              <a:t>kurung</a:t>
            </a:r>
            <a:r>
              <a:rPr lang="en-ID" sz="2400" dirty="0" smtClean="0"/>
              <a:t> </a:t>
            </a:r>
            <a:r>
              <a:rPr lang="en-ID" sz="2400" dirty="0" err="1" smtClean="0"/>
              <a:t>kurawal</a:t>
            </a:r>
            <a:r>
              <a:rPr lang="en-ID" sz="2400" dirty="0" smtClean="0"/>
              <a:t> </a:t>
            </a:r>
            <a:r>
              <a:rPr lang="en-ID" sz="2400" dirty="0" err="1" smtClean="0"/>
              <a:t>buka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tutup</a:t>
            </a:r>
            <a:r>
              <a:rPr lang="en-ID" sz="2400" dirty="0" smtClean="0"/>
              <a:t> {}</a:t>
            </a:r>
            <a:br>
              <a:rPr lang="en-ID" sz="2400" dirty="0" smtClean="0"/>
            </a:br>
            <a:r>
              <a:rPr lang="en-ID" sz="2400" dirty="0" smtClean="0"/>
              <a:t>{</a:t>
            </a:r>
            <a:br>
              <a:rPr lang="en-ID" sz="2400" dirty="0" smtClean="0"/>
            </a:br>
            <a:r>
              <a:rPr lang="en-ID" sz="2400" dirty="0" err="1" smtClean="0"/>
              <a:t>cout</a:t>
            </a:r>
            <a:r>
              <a:rPr lang="en-ID" sz="2400" dirty="0" smtClean="0"/>
              <a:t> &lt;&lt;“Halo </a:t>
            </a:r>
            <a:r>
              <a:rPr lang="en-ID" sz="2400" dirty="0" err="1" smtClean="0"/>
              <a:t>Dunia</a:t>
            </a:r>
            <a:r>
              <a:rPr lang="en-ID" sz="2400" dirty="0" smtClean="0"/>
              <a:t>”; // </a:t>
            </a:r>
            <a:r>
              <a:rPr lang="en-ID" sz="2400" dirty="0" err="1" smtClean="0"/>
              <a:t>menampilkan</a:t>
            </a:r>
            <a:r>
              <a:rPr lang="en-ID" sz="2400" dirty="0" smtClean="0"/>
              <a:t> halo </a:t>
            </a:r>
            <a:r>
              <a:rPr lang="en-ID" sz="2400" dirty="0" err="1" smtClean="0"/>
              <a:t>dunia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return 0;</a:t>
            </a:r>
            <a:br>
              <a:rPr lang="en-ID" sz="2400" dirty="0" smtClean="0"/>
            </a:br>
            <a:r>
              <a:rPr lang="en-ID" sz="2400" dirty="0"/>
              <a:t>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Baris</a:t>
            </a:r>
            <a:r>
              <a:rPr lang="en-ID" dirty="0" smtClean="0"/>
              <a:t> yang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spasi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r>
              <a:rPr lang="en-ID" dirty="0" smtClean="0"/>
              <a:t> </a:t>
            </a:r>
            <a:r>
              <a:rPr lang="en-ID" dirty="0" err="1" smtClean="0"/>
              <a:t>disebut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diabaikan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compiler C++. </a:t>
            </a:r>
            <a:r>
              <a:rPr lang="en-ID" dirty="0" err="1" smtClean="0"/>
              <a:t>Spasi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C++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mendeskripsikan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, tab, </a:t>
            </a:r>
            <a:r>
              <a:rPr lang="en-ID" dirty="0" err="1" smtClean="0"/>
              <a:t>baris</a:t>
            </a:r>
            <a:r>
              <a:rPr lang="en-ID" dirty="0" smtClean="0"/>
              <a:t> </a:t>
            </a:r>
            <a:r>
              <a:rPr lang="en-ID" dirty="0" err="1" smtClean="0"/>
              <a:t>barus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r>
              <a:rPr lang="en-ID" dirty="0" smtClean="0"/>
              <a:t>. </a:t>
            </a:r>
            <a:r>
              <a:rPr lang="en-ID" dirty="0" err="1" smtClean="0"/>
              <a:t>Spasi</a:t>
            </a:r>
            <a:r>
              <a:rPr lang="en-ID" dirty="0" smtClean="0"/>
              <a:t> </a:t>
            </a:r>
            <a:r>
              <a:rPr lang="en-ID" dirty="0" err="1" smtClean="0"/>
              <a:t>memisahkan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statemen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. </a:t>
            </a: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contohnya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Int</a:t>
            </a:r>
            <a:r>
              <a:rPr lang="en-ID" dirty="0" smtClean="0"/>
              <a:t> </a:t>
            </a:r>
            <a:r>
              <a:rPr lang="en-ID" dirty="0" err="1" smtClean="0"/>
              <a:t>umur</a:t>
            </a:r>
            <a:r>
              <a:rPr lang="en-ID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Komentar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Komentar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program </a:t>
            </a:r>
            <a:r>
              <a:rPr lang="en-ID" dirty="0" err="1" smtClean="0"/>
              <a:t>merupakan</a:t>
            </a:r>
            <a:r>
              <a:rPr lang="en-ID" dirty="0" smtClean="0"/>
              <a:t> state yang </a:t>
            </a:r>
            <a:r>
              <a:rPr lang="en-ID" dirty="0" err="1" smtClean="0"/>
              <a:t>menjelaskan</a:t>
            </a:r>
            <a:r>
              <a:rPr lang="en-ID" dirty="0" smtClean="0"/>
              <a:t> </a:t>
            </a:r>
            <a:r>
              <a:rPr lang="en-ID" dirty="0" err="1" smtClean="0"/>
              <a:t>kode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program.</a:t>
            </a:r>
          </a:p>
          <a:p>
            <a:pPr marL="0" indent="0">
              <a:buNone/>
            </a:pPr>
            <a:r>
              <a:rPr lang="en-ID" dirty="0" smtClean="0"/>
              <a:t>C++ </a:t>
            </a:r>
            <a:r>
              <a:rPr lang="en-ID" dirty="0" err="1" smtClean="0"/>
              <a:t>mendukung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r>
              <a:rPr lang="en-ID" dirty="0" smtClean="0"/>
              <a:t> single-line </a:t>
            </a:r>
            <a:r>
              <a:rPr lang="en-ID" dirty="0" err="1" smtClean="0"/>
              <a:t>dan</a:t>
            </a:r>
            <a:r>
              <a:rPr lang="en-ID" dirty="0" smtClean="0"/>
              <a:t> multi-line.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diabaikan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compiler C++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861264"/>
            <a:ext cx="4572000" cy="18032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8506" y="4104563"/>
            <a:ext cx="421829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 err="1" smtClean="0"/>
              <a:t>Contoh</a:t>
            </a:r>
            <a:r>
              <a:rPr lang="en-ID" sz="2400" dirty="0" smtClean="0"/>
              <a:t> </a:t>
            </a:r>
            <a:r>
              <a:rPr lang="en-ID" sz="2400" dirty="0" err="1" smtClean="0"/>
              <a:t>komentar</a:t>
            </a:r>
            <a:r>
              <a:rPr lang="en-ID" sz="2400" dirty="0" smtClean="0"/>
              <a:t> multi-line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65" y="4861264"/>
            <a:ext cx="4029075" cy="685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26354" y="4073105"/>
            <a:ext cx="421829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 err="1" smtClean="0"/>
              <a:t>Contoh</a:t>
            </a:r>
            <a:r>
              <a:rPr lang="en-ID" sz="2400" dirty="0" smtClean="0"/>
              <a:t> </a:t>
            </a:r>
            <a:r>
              <a:rPr lang="en-ID" sz="2400" dirty="0" err="1" smtClean="0"/>
              <a:t>komentar</a:t>
            </a:r>
            <a:r>
              <a:rPr lang="en-ID" sz="2400" dirty="0" smtClean="0"/>
              <a:t> single-line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smtClean="0"/>
              <a:t>C++ </a:t>
            </a:r>
            <a:r>
              <a:rPr lang="en-ID" dirty="0" err="1" smtClean="0"/>
              <a:t>menyediakan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err="1" smtClean="0"/>
              <a:t>primitif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gunakan</a:t>
            </a:r>
            <a:r>
              <a:rPr lang="en-ID" dirty="0" smtClean="0"/>
              <a:t>. </a:t>
            </a: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daftar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err="1" smtClean="0"/>
              <a:t>dasar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c++</a:t>
            </a:r>
            <a:r>
              <a:rPr lang="en-ID" dirty="0" smtClean="0"/>
              <a:t>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87286"/>
              </p:ext>
            </p:extLst>
          </p:nvPr>
        </p:nvGraphicFramePr>
        <p:xfrm>
          <a:off x="1371600" y="3048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Kata </a:t>
                      </a:r>
                      <a:r>
                        <a:rPr lang="en-ID" dirty="0" err="1" smtClean="0"/>
                        <a:t>Kunci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Double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Valueless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Wide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wchar_t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Tipe</a:t>
            </a:r>
            <a:r>
              <a:rPr lang="en-ID" dirty="0" smtClean="0"/>
              <a:t> </a:t>
            </a:r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/identifier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dimanipulasi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C++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layout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variable, </a:t>
            </a:r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variable.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Definisi</a:t>
            </a:r>
            <a:r>
              <a:rPr lang="en-ID" dirty="0" smtClean="0"/>
              <a:t> </a:t>
            </a:r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variable:</a:t>
            </a:r>
          </a:p>
          <a:p>
            <a:pPr>
              <a:lnSpc>
                <a:spcPct val="90000"/>
              </a:lnSpc>
              <a:buNone/>
            </a:pPr>
            <a:r>
              <a:rPr lang="en-ID" dirty="0" smtClean="0"/>
              <a:t>     </a:t>
            </a:r>
            <a:r>
              <a:rPr lang="en-ID" dirty="0" err="1" smtClean="0"/>
              <a:t>tipe</a:t>
            </a:r>
            <a:r>
              <a:rPr lang="en-ID" dirty="0" smtClean="0"/>
              <a:t> </a:t>
            </a:r>
            <a:r>
              <a:rPr lang="en-ID" dirty="0" err="1" smtClean="0"/>
              <a:t>daftar_variable</a:t>
            </a:r>
            <a:r>
              <a:rPr lang="en-ID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ID" dirty="0" smtClean="0"/>
          </a:p>
          <a:p>
            <a:pPr>
              <a:lnSpc>
                <a:spcPct val="90000"/>
              </a:lnSpc>
              <a:buNone/>
            </a:pP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mendefinisikan</a:t>
            </a:r>
            <a:r>
              <a:rPr lang="en-ID" dirty="0" smtClean="0"/>
              <a:t>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" y="3581400"/>
            <a:ext cx="5025898" cy="16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7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708</TotalTime>
  <Words>609</Words>
  <Application>Microsoft Office PowerPoint</Application>
  <PresentationFormat>On-screen Show (4:3)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Theme2</vt:lpstr>
      <vt:lpstr>Custom Design</vt:lpstr>
      <vt:lpstr>1_Custom Design</vt:lpstr>
      <vt:lpstr>Theme7</vt:lpstr>
      <vt:lpstr>K.1 Pemrograman Dasar</vt:lpstr>
      <vt:lpstr>Menampilkan kata Halo dunia</vt:lpstr>
      <vt:lpstr>Berikut ini penjelasan bagian-bagian dari program tersebut</vt:lpstr>
      <vt:lpstr>Dalam C++, titik koma merupakan terminator. Setiap statemen individual harus diakhiri dengan tanda titik koma.  Berikut contoh kode yang terdiri dari tiga statemen: x = y; y = y+1; add (x, y);  blok merupakan kumpulan statemen yang berhubungan logis yang dibungkus oleh tanda kurung kurawal buka dan tutup {} { cout &lt;&lt;“Halo Dunia”; // menampilkan halo dunia return 0; }</vt:lpstr>
      <vt:lpstr>Spasi dalam C++</vt:lpstr>
      <vt:lpstr>Komentar dalam C++</vt:lpstr>
      <vt:lpstr>Tipe data primitif</vt:lpstr>
      <vt:lpstr>Tipe Variabel Dalam C++</vt:lpstr>
      <vt:lpstr>Definisi variabel dalam c++</vt:lpstr>
      <vt:lpstr>Variabel dapat diinisialisasi (memasukkan nilai dalam variable) pada saat dideklarasi. Insializer terdiri dari tanda sama dengan yang diikuti dengan ekspreasi konstan sebagai berikut</vt:lpstr>
      <vt:lpstr>Lingkup Variabel</vt:lpstr>
      <vt:lpstr>Variabel Lokal</vt:lpstr>
      <vt:lpstr>Tugas Diskusi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K.1 Pemrograman Dasar</dc:title>
  <dc:creator>#root</dc:creator>
  <cp:lastModifiedBy>Windows User</cp:lastModifiedBy>
  <cp:revision>77</cp:revision>
  <dcterms:created xsi:type="dcterms:W3CDTF">2006-08-16T00:00:00Z</dcterms:created>
  <dcterms:modified xsi:type="dcterms:W3CDTF">2019-04-15T05:27:41Z</dcterms:modified>
</cp:coreProperties>
</file>