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3" r:id="rId1"/>
    <p:sldMasterId id="2147483980" r:id="rId2"/>
    <p:sldMasterId id="2147483992" r:id="rId3"/>
    <p:sldMasterId id="2147484054" r:id="rId4"/>
  </p:sldMasterIdLst>
  <p:sldIdLst>
    <p:sldId id="284" r:id="rId5"/>
    <p:sldId id="303" r:id="rId6"/>
    <p:sldId id="304" r:id="rId7"/>
    <p:sldId id="305" r:id="rId8"/>
    <p:sldId id="306" r:id="rId9"/>
    <p:sldId id="308" r:id="rId10"/>
    <p:sldId id="307" r:id="rId11"/>
    <p:sldId id="312" r:id="rId12"/>
    <p:sldId id="313" r:id="rId13"/>
    <p:sldId id="315" r:id="rId14"/>
    <p:sldId id="316" r:id="rId15"/>
    <p:sldId id="330" r:id="rId16"/>
    <p:sldId id="309" r:id="rId17"/>
    <p:sldId id="310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331" r:id="rId32"/>
    <p:sldId id="332" r:id="rId33"/>
    <p:sldId id="333" r:id="rId34"/>
    <p:sldId id="334" r:id="rId35"/>
    <p:sldId id="335" r:id="rId36"/>
    <p:sldId id="336" r:id="rId37"/>
    <p:sldId id="337" r:id="rId38"/>
    <p:sldId id="338" r:id="rId39"/>
    <p:sldId id="339" r:id="rId40"/>
    <p:sldId id="340" r:id="rId41"/>
    <p:sldId id="341" r:id="rId42"/>
    <p:sldId id="342" r:id="rId43"/>
    <p:sldId id="343" r:id="rId44"/>
    <p:sldId id="344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21976851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5"/>
            <a:ext cx="4038600" cy="45254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5"/>
            <a:ext cx="4038600" cy="45254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0580291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4584"/>
            <a:ext cx="4040188" cy="641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5935"/>
            <a:ext cx="4040188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2" y="1534584"/>
            <a:ext cx="4041775" cy="641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2" y="2175935"/>
            <a:ext cx="4041775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3879402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5051099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03535400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73056"/>
            <a:ext cx="3008313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5"/>
            <a:ext cx="5111750" cy="58525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435100"/>
            <a:ext cx="3008313" cy="46905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0182494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72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3833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868"/>
            <a:ext cx="5486400" cy="8043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22440911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10871693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5169"/>
            <a:ext cx="2057400" cy="58504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5169"/>
            <a:ext cx="6019800" cy="58504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40091250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1486"/>
            <a:ext cx="7772400" cy="14689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9595950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1513303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508788"/>
            <a:ext cx="8496944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2411015"/>
            <a:ext cx="8496944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146943780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31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186"/>
            <a:ext cx="7772400" cy="15007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0431105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4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4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0580291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4584"/>
            <a:ext cx="4040188" cy="641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5934"/>
            <a:ext cx="4040188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4584"/>
            <a:ext cx="4041775" cy="641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5934"/>
            <a:ext cx="4041775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38794029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5051099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03535400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25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0"/>
            <a:ext cx="3008313" cy="46905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01824940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72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3833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868"/>
            <a:ext cx="5486400" cy="8043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22440911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10871693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5168"/>
            <a:ext cx="2057400" cy="58504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5168"/>
            <a:ext cx="6019800" cy="58504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40091250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4374" y="4039820"/>
            <a:ext cx="7787955" cy="1320637"/>
          </a:xfrm>
          <a:effectLst/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4374" y="5566870"/>
            <a:ext cx="7787955" cy="6108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5387517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1316767"/>
            <a:ext cx="6912768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2218995"/>
            <a:ext cx="6912768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922808211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833015"/>
            <a:ext cx="7940660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596540"/>
            <a:ext cx="8246069" cy="4564193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64471362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09" y="527605"/>
            <a:ext cx="671902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10" y="1443835"/>
            <a:ext cx="6719020" cy="427574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1FA87-425A-4EBE-9790-53063232703C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457D-FDEB-4A3B-BA05-6CEEC3A69F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29391393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3441575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3014"/>
            <a:ext cx="8229600" cy="5846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6791830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680310"/>
            <a:ext cx="8246070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6" y="1635728"/>
            <a:ext cx="4123034" cy="57162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360064"/>
            <a:ext cx="4123035" cy="3035058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635729"/>
            <a:ext cx="4106566" cy="571630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360065"/>
            <a:ext cx="4106566" cy="3035058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22911988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="" xmlns:p14="http://schemas.microsoft.com/office/powerpoint/2010/main" val="3029773110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51864075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4452648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7607843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2866572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700"/>
            </a:lvl1pPr>
            <a:lvl2pPr marL="321457" indent="0" algn="ctr">
              <a:buNone/>
              <a:defRPr sz="1400"/>
            </a:lvl2pPr>
            <a:lvl3pPr marL="642915" indent="0" algn="ctr">
              <a:buNone/>
              <a:defRPr sz="1300"/>
            </a:lvl3pPr>
            <a:lvl4pPr marL="964372" indent="0" algn="ctr">
              <a:buNone/>
              <a:defRPr sz="1100"/>
            </a:lvl4pPr>
            <a:lvl5pPr marL="1285829" indent="0" algn="ctr">
              <a:buNone/>
              <a:defRPr sz="1100"/>
            </a:lvl5pPr>
            <a:lvl6pPr marL="1607287" indent="0" algn="ctr">
              <a:buNone/>
              <a:defRPr sz="1100"/>
            </a:lvl6pPr>
            <a:lvl7pPr marL="1928744" indent="0" algn="ctr">
              <a:buNone/>
              <a:defRPr sz="1100"/>
            </a:lvl7pPr>
            <a:lvl8pPr marL="2250201" indent="0" algn="ctr">
              <a:buNone/>
              <a:defRPr sz="1100"/>
            </a:lvl8pPr>
            <a:lvl9pPr marL="2571659" indent="0" algn="ctr">
              <a:buNone/>
              <a:defRPr sz="11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427" y="6356822"/>
            <a:ext cx="2057176" cy="36500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9399" y="6356822"/>
            <a:ext cx="3085207" cy="36500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8399" y="6356822"/>
            <a:ext cx="2057177" cy="36500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9360994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428" y="365001"/>
            <a:ext cx="7887146" cy="132605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428" y="1826122"/>
            <a:ext cx="7887146" cy="43509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427" y="6356822"/>
            <a:ext cx="2057176" cy="36500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9399" y="6356822"/>
            <a:ext cx="3085207" cy="36500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8399" y="6356822"/>
            <a:ext cx="2057177" cy="36500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428" y="365001"/>
            <a:ext cx="7887146" cy="132605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628427" y="6356822"/>
            <a:ext cx="2057176" cy="36500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7C3A134-F1C3-464B-BF47-54DC2DE08F52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9399" y="6356822"/>
            <a:ext cx="3085207" cy="36500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8399" y="6356822"/>
            <a:ext cx="2057177" cy="36500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1489"/>
            <a:ext cx="7772400" cy="14689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9595950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1513303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31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187"/>
            <a:ext cx="7772400" cy="15007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043110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3975" r:id="rId2"/>
    <p:sldLayoutId id="2147483976" r:id="rId3"/>
    <p:sldLayoutId id="2147483977" r:id="rId4"/>
    <p:sldLayoutId id="2147483978" r:id="rId5"/>
    <p:sldLayoutId id="2147483979" r:id="rId6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82" r:id="rId2"/>
    <p:sldLayoutId id="2147483983" r:id="rId3"/>
    <p:sldLayoutId id="2147483984" r:id="rId4"/>
    <p:sldLayoutId id="2147483985" r:id="rId5"/>
    <p:sldLayoutId id="2147483986" r:id="rId6"/>
    <p:sldLayoutId id="2147483987" r:id="rId7"/>
    <p:sldLayoutId id="2147483988" r:id="rId8"/>
    <p:sldLayoutId id="2147483989" r:id="rId9"/>
    <p:sldLayoutId id="2147483990" r:id="rId10"/>
    <p:sldLayoutId id="2147483991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3" r:id="rId1"/>
    <p:sldLayoutId id="2147483994" r:id="rId2"/>
    <p:sldLayoutId id="2147483995" r:id="rId3"/>
    <p:sldLayoutId id="2147483996" r:id="rId4"/>
    <p:sldLayoutId id="2147483997" r:id="rId5"/>
    <p:sldLayoutId id="2147483998" r:id="rId6"/>
    <p:sldLayoutId id="2147483999" r:id="rId7"/>
    <p:sldLayoutId id="2147484000" r:id="rId8"/>
    <p:sldLayoutId id="2147484001" r:id="rId9"/>
    <p:sldLayoutId id="2147484002" r:id="rId10"/>
    <p:sldLayoutId id="2147484003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56" r:id="rId2"/>
    <p:sldLayoutId id="2147484057" r:id="rId3"/>
    <p:sldLayoutId id="2147484058" r:id="rId4"/>
    <p:sldLayoutId id="2147484059" r:id="rId5"/>
    <p:sldLayoutId id="2147484060" r:id="rId6"/>
    <p:sldLayoutId id="2147484061" r:id="rId7"/>
    <p:sldLayoutId id="2147484062" r:id="rId8"/>
    <p:sldLayoutId id="2147484063" r:id="rId9"/>
    <p:sldLayoutId id="2147484064" r:id="rId10"/>
    <p:sldLayoutId id="2147484065" r:id="rId11"/>
    <p:sldLayoutId id="2147484066" r:id="rId12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K.1 Pemrograman Dasar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 err="1" smtClean="0">
                <a:solidFill>
                  <a:schemeClr val="bg1"/>
                </a:solidFill>
              </a:rPr>
              <a:t>Perangkat</a:t>
            </a:r>
            <a:r>
              <a:rPr lang="en-ID" dirty="0" smtClean="0">
                <a:solidFill>
                  <a:schemeClr val="bg1"/>
                </a:solidFill>
              </a:rPr>
              <a:t> </a:t>
            </a:r>
            <a:r>
              <a:rPr lang="en-ID" dirty="0" err="1" smtClean="0">
                <a:solidFill>
                  <a:schemeClr val="bg1"/>
                </a:solidFill>
              </a:rPr>
              <a:t>lunak</a:t>
            </a:r>
            <a:r>
              <a:rPr lang="id-ID" dirty="0" smtClean="0">
                <a:solidFill>
                  <a:schemeClr val="bg1"/>
                </a:solidFill>
              </a:rPr>
              <a:t>, Instalasi, Menguji</a:t>
            </a:r>
            <a:r>
              <a:rPr lang="en-ID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Perbedaan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C </a:t>
            </a:r>
            <a:r>
              <a:rPr lang="en-US" dirty="0" err="1" smtClean="0"/>
              <a:t>dan</a:t>
            </a:r>
            <a:r>
              <a:rPr lang="en-US" dirty="0" smtClean="0"/>
              <a:t> C++ </a:t>
            </a:r>
            <a:r>
              <a:rPr lang="en-US" dirty="0" err="1" smtClean="0"/>
              <a:t>meskipun</a:t>
            </a:r>
            <a:r>
              <a:rPr lang="en-US" dirty="0" smtClean="0"/>
              <a:t> </a:t>
            </a:r>
            <a:r>
              <a:rPr lang="en-US" dirty="0" err="1" smtClean="0"/>
              <a:t>bahasa-bahasa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id-ID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sintaks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perbedaan</a:t>
            </a:r>
            <a:r>
              <a:rPr lang="en-US" dirty="0" smtClean="0"/>
              <a:t>, C </a:t>
            </a:r>
            <a:r>
              <a:rPr lang="en-US" dirty="0" err="1" smtClean="0"/>
              <a:t>merupakan</a:t>
            </a:r>
            <a:r>
              <a:rPr lang="en-US" dirty="0" smtClean="0"/>
              <a:t> 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</a:t>
            </a:r>
            <a:r>
              <a:rPr lang="en-US" dirty="0" err="1" smtClean="0"/>
              <a:t>prosedural</a:t>
            </a:r>
            <a:r>
              <a:rPr lang="en-US" dirty="0" smtClean="0"/>
              <a:t>,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penyelesaian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id-ID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membagi-bagi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kedalam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-sub</a:t>
            </a:r>
            <a:r>
              <a:rPr lang="id-ID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,</a:t>
            </a:r>
            <a:endParaRPr lang="id-ID" dirty="0" smtClean="0"/>
          </a:p>
          <a:p>
            <a:r>
              <a:rPr lang="en-US" dirty="0" err="1" smtClean="0"/>
              <a:t>Selain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, C++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sifat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 </a:t>
            </a:r>
            <a:r>
              <a:rPr lang="en-US" dirty="0" err="1" smtClean="0"/>
              <a:t>berorientasi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,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menyelesaikan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, C++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langkah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id-ID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menjelaskan</a:t>
            </a:r>
            <a:r>
              <a:rPr lang="en-US" dirty="0" smtClean="0"/>
              <a:t> class-class yang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r>
              <a:rPr lang="en-US" dirty="0" smtClean="0"/>
              <a:t> class yang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sebelumnya</a:t>
            </a:r>
            <a:r>
              <a:rPr lang="id-ID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abstraksi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object-object </a:t>
            </a:r>
            <a:r>
              <a:rPr lang="en-US" dirty="0" err="1" smtClean="0"/>
              <a:t>fisik</a:t>
            </a:r>
            <a:r>
              <a:rPr lang="en-US" dirty="0" smtClean="0"/>
              <a:t>, Class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keadaan</a:t>
            </a:r>
            <a:r>
              <a:rPr lang="en-US" dirty="0" smtClean="0"/>
              <a:t> object</a:t>
            </a:r>
            <a:r>
              <a:rPr lang="en-US" dirty="0" smtClean="0"/>
              <a:t>,</a:t>
            </a:r>
            <a:r>
              <a:rPr lang="id-ID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-</a:t>
            </a:r>
            <a:r>
              <a:rPr lang="en-US" dirty="0" err="1" smtClean="0"/>
              <a:t>anggotanya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objectnya</a:t>
            </a:r>
            <a:r>
              <a:rPr lang="en-US" dirty="0" smtClean="0"/>
              <a:t>,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Class </a:t>
            </a:r>
            <a:r>
              <a:rPr lang="en-US" dirty="0" err="1" smtClean="0"/>
              <a:t>dibuat</a:t>
            </a:r>
            <a:r>
              <a:rPr lang="id-ID" dirty="0" smtClean="0"/>
              <a:t>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dipecahkan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Class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kompiler</a:t>
            </a:r>
            <a:r>
              <a:rPr lang="en-US" dirty="0" smtClean="0"/>
              <a:t> C++ yang </a:t>
            </a:r>
            <a:r>
              <a:rPr lang="en-US" dirty="0" err="1" smtClean="0"/>
              <a:t>beredar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pasaran</a:t>
            </a:r>
            <a:r>
              <a:rPr lang="en-US" dirty="0" smtClean="0"/>
              <a:t>.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MicrosoftCorporation</a:t>
            </a:r>
            <a:r>
              <a:rPr lang="en-US" dirty="0" smtClean="0"/>
              <a:t>,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 smtClean="0"/>
              <a:t>pembuat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yang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terkenal,Microsoft</a:t>
            </a:r>
            <a:r>
              <a:rPr lang="en-US" dirty="0" smtClean="0"/>
              <a:t> </a:t>
            </a:r>
            <a:r>
              <a:rPr lang="en-US" dirty="0" err="1" smtClean="0"/>
              <a:t>mengeluarkan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 </a:t>
            </a:r>
            <a:r>
              <a:rPr lang="en-US" dirty="0" err="1" smtClean="0"/>
              <a:t>kompiler</a:t>
            </a:r>
            <a:r>
              <a:rPr lang="en-US" dirty="0" smtClean="0"/>
              <a:t> C++ </a:t>
            </a:r>
            <a:r>
              <a:rPr lang="en-US" dirty="0" err="1" smtClean="0"/>
              <a:t>berupa</a:t>
            </a:r>
            <a:r>
              <a:rPr lang="en-US" dirty="0" smtClean="0"/>
              <a:t> Microsoft C/C++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VisualC</a:t>
            </a:r>
            <a:r>
              <a:rPr lang="en-US" dirty="0" smtClean="0"/>
              <a:t>++. </a:t>
            </a:r>
            <a:r>
              <a:rPr lang="en-US" dirty="0" err="1" smtClean="0"/>
              <a:t>Adapun</a:t>
            </a:r>
            <a:r>
              <a:rPr lang="en-US" dirty="0" smtClean="0"/>
              <a:t> Borland International yang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terkenal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Turbo Pascal-</a:t>
            </a:r>
            <a:r>
              <a:rPr lang="en-US" dirty="0" err="1" smtClean="0"/>
              <a:t>nya,mengeluarkan</a:t>
            </a:r>
            <a:r>
              <a:rPr lang="en-US" dirty="0" smtClean="0"/>
              <a:t> Turbo C++ </a:t>
            </a:r>
            <a:r>
              <a:rPr lang="en-US" dirty="0" err="1" smtClean="0"/>
              <a:t>dan</a:t>
            </a:r>
            <a:r>
              <a:rPr lang="en-US" dirty="0" smtClean="0"/>
              <a:t> Borland C++</a:t>
            </a:r>
            <a:endParaRPr lang="en-US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 smtClean="0"/>
              <a:t>Menginstalasi</a:t>
            </a:r>
            <a:r>
              <a:rPr lang="en-ID" dirty="0" smtClean="0"/>
              <a:t> </a:t>
            </a:r>
            <a:r>
              <a:rPr lang="en-ID" dirty="0" err="1" smtClean="0"/>
              <a:t>perangkat</a:t>
            </a:r>
            <a:r>
              <a:rPr lang="en-ID" dirty="0" smtClean="0"/>
              <a:t> </a:t>
            </a:r>
            <a:r>
              <a:rPr lang="en-ID" dirty="0" err="1" smtClean="0"/>
              <a:t>lunak</a:t>
            </a:r>
            <a:r>
              <a:rPr lang="en-ID" dirty="0" smtClean="0"/>
              <a:t> </a:t>
            </a:r>
            <a:r>
              <a:rPr lang="en-ID" dirty="0" err="1" smtClean="0"/>
              <a:t>bahasa</a:t>
            </a:r>
            <a:r>
              <a:rPr lang="en-ID" dirty="0" smtClean="0"/>
              <a:t> </a:t>
            </a:r>
            <a:r>
              <a:rPr lang="en-ID" dirty="0" err="1" smtClean="0"/>
              <a:t>pemrograman</a:t>
            </a:r>
            <a:r>
              <a:rPr lang="en-ID" dirty="0" smtClean="0"/>
              <a:t> </a:t>
            </a:r>
            <a:r>
              <a:rPr lang="en-ID" dirty="0" err="1" smtClean="0"/>
              <a:t>komputer</a:t>
            </a:r>
            <a:endParaRPr lang="id-ID" dirty="0" smtClean="0"/>
          </a:p>
          <a:p>
            <a:r>
              <a:rPr lang="en-ID" dirty="0" err="1" smtClean="0"/>
              <a:t>Menguji</a:t>
            </a:r>
            <a:r>
              <a:rPr lang="en-ID" dirty="0" smtClean="0"/>
              <a:t> </a:t>
            </a:r>
            <a:r>
              <a:rPr lang="en-ID" dirty="0" err="1" smtClean="0"/>
              <a:t>kode</a:t>
            </a:r>
            <a:r>
              <a:rPr lang="en-ID" dirty="0" smtClean="0"/>
              <a:t> program </a:t>
            </a:r>
            <a:r>
              <a:rPr lang="en-ID" dirty="0" err="1" smtClean="0"/>
              <a:t>bahasa</a:t>
            </a:r>
            <a:r>
              <a:rPr lang="en-ID" dirty="0" smtClean="0"/>
              <a:t> </a:t>
            </a:r>
            <a:r>
              <a:rPr lang="en-ID" dirty="0" err="1" smtClean="0"/>
              <a:t>pemrograman</a:t>
            </a:r>
            <a:r>
              <a:rPr lang="en-ID" dirty="0" smtClean="0"/>
              <a:t> </a:t>
            </a:r>
            <a:r>
              <a:rPr lang="en-ID" dirty="0" err="1" smtClean="0"/>
              <a:t>komputer</a:t>
            </a:r>
            <a:endParaRPr lang="en-US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b="1" dirty="0" err="1" smtClean="0"/>
              <a:t>Sof</a:t>
            </a:r>
            <a:r>
              <a:rPr lang="id-ID" b="1" dirty="0" smtClean="0"/>
              <a:t>t</a:t>
            </a:r>
            <a:r>
              <a:rPr lang="en-US" b="1" dirty="0" smtClean="0"/>
              <a:t>ware</a:t>
            </a:r>
            <a:r>
              <a:rPr lang="en-US" b="1" dirty="0" smtClean="0"/>
              <a:t> 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seperangkat</a:t>
            </a:r>
            <a:r>
              <a:rPr lang="en-US" dirty="0" smtClean="0"/>
              <a:t> </a:t>
            </a:r>
            <a:r>
              <a:rPr lang="en-US" dirty="0" err="1" smtClean="0"/>
              <a:t>instruksi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menjalankan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.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(software) </a:t>
            </a:r>
            <a:r>
              <a:rPr lang="en-US" dirty="0" err="1" smtClean="0"/>
              <a:t>merup</a:t>
            </a:r>
            <a:r>
              <a:rPr lang="id-ID" dirty="0" smtClean="0"/>
              <a:t>a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kumpulan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yang </a:t>
            </a:r>
            <a:r>
              <a:rPr lang="en-US" dirty="0" err="1" smtClean="0"/>
              <a:t>dieksekusi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menjalankan</a:t>
            </a:r>
            <a:r>
              <a:rPr lang="en-US" dirty="0" smtClean="0"/>
              <a:t> </a:t>
            </a:r>
            <a:r>
              <a:rPr lang="en-US" dirty="0" err="1" smtClean="0"/>
              <a:t>pekerjaannya</a:t>
            </a:r>
            <a:r>
              <a:rPr lang="en-US" dirty="0" smtClean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fontAlgn="base"/>
            <a:r>
              <a:rPr lang="en-US" dirty="0" smtClean="0"/>
              <a:t>Software </a:t>
            </a:r>
            <a:r>
              <a:rPr lang="en-US" dirty="0" err="1" smtClean="0"/>
              <a:t>ditulis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. </a:t>
            </a:r>
            <a:r>
              <a:rPr lang="en-US" dirty="0" err="1" smtClean="0"/>
              <a:t>Akhir-akhir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software yang </a:t>
            </a:r>
            <a:r>
              <a:rPr lang="en-US" dirty="0" err="1" smtClean="0"/>
              <a:t>ditulis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high-level programming languages,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high-level programming languages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efisien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Perangkat</a:t>
            </a:r>
            <a:r>
              <a:rPr lang="en-US" b="1" dirty="0" smtClean="0"/>
              <a:t> </a:t>
            </a:r>
            <a:r>
              <a:rPr lang="en-US" b="1" dirty="0" err="1" smtClean="0"/>
              <a:t>lunak</a:t>
            </a:r>
            <a:r>
              <a:rPr lang="en-US" b="1" dirty="0" smtClean="0"/>
              <a:t> (software) </a:t>
            </a:r>
            <a:r>
              <a:rPr lang="en-US" b="1" dirty="0" err="1" smtClean="0"/>
              <a:t>dapat</a:t>
            </a:r>
            <a:r>
              <a:rPr lang="en-US" b="1" dirty="0" smtClean="0"/>
              <a:t> </a:t>
            </a:r>
            <a:r>
              <a:rPr lang="en-US" b="1" dirty="0" err="1" smtClean="0"/>
              <a:t>dibagi</a:t>
            </a:r>
            <a:r>
              <a:rPr lang="en-US" b="1" dirty="0" smtClean="0"/>
              <a:t> </a:t>
            </a:r>
            <a:r>
              <a:rPr lang="en-US" b="1" dirty="0" err="1" smtClean="0"/>
              <a:t>menjadi</a:t>
            </a:r>
            <a:r>
              <a:rPr lang="en-US" b="1" dirty="0" smtClean="0"/>
              <a:t> </a:t>
            </a:r>
            <a:r>
              <a:rPr lang="en-US" b="1" dirty="0" err="1" smtClean="0"/>
              <a:t>tiga</a:t>
            </a:r>
            <a:r>
              <a:rPr lang="en-US" b="1" dirty="0" smtClean="0"/>
              <a:t> </a:t>
            </a:r>
            <a:r>
              <a:rPr lang="en-US" b="1" dirty="0" err="1" smtClean="0"/>
              <a:t>bagian</a:t>
            </a:r>
            <a:r>
              <a:rPr lang="id-ID" b="1" dirty="0" smtClean="0"/>
              <a:t> </a:t>
            </a:r>
            <a:r>
              <a:rPr lang="id-ID" b="1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1. </a:t>
            </a:r>
            <a:r>
              <a:rPr lang="en-US" b="1" dirty="0" smtClean="0"/>
              <a:t>SISTEM OPERASI</a:t>
            </a:r>
            <a:endParaRPr lang="id-ID" b="1" dirty="0" smtClean="0"/>
          </a:p>
          <a:p>
            <a:r>
              <a:rPr lang="id-ID" b="1" dirty="0" smtClean="0"/>
              <a:t>2. </a:t>
            </a:r>
            <a:r>
              <a:rPr lang="en-US" b="1" dirty="0" smtClean="0"/>
              <a:t>PERANGKAT LUNAK BAHASA (LANGUAGE SOFTWARE)</a:t>
            </a:r>
            <a:endParaRPr lang="id-ID" b="1" dirty="0" smtClean="0"/>
          </a:p>
          <a:p>
            <a:r>
              <a:rPr lang="id-ID" b="1" dirty="0" smtClean="0"/>
              <a:t>3. </a:t>
            </a:r>
            <a:r>
              <a:rPr lang="en-US" b="1" dirty="0" smtClean="0"/>
              <a:t>PERANGKAT LUNAK APLIKASI</a:t>
            </a:r>
            <a:endParaRPr lang="id-ID" b="1" dirty="0" smtClean="0"/>
          </a:p>
          <a:p>
            <a:endParaRPr lang="id-ID" b="1" dirty="0" smtClean="0"/>
          </a:p>
          <a:p>
            <a:r>
              <a:rPr lang="id-ID" dirty="0" smtClean="0"/>
              <a:t>Untuk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penginstalan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smtClean="0"/>
              <a:t>:</a:t>
            </a:r>
            <a:endParaRPr lang="id-ID" dirty="0" smtClean="0"/>
          </a:p>
          <a:p>
            <a:r>
              <a:rPr lang="id-ID" dirty="0" smtClean="0"/>
              <a:t>CD / DVD ROM</a:t>
            </a:r>
          </a:p>
          <a:p>
            <a:r>
              <a:rPr lang="id-ID" dirty="0" smtClean="0"/>
              <a:t>Download Software Freeware di </a:t>
            </a:r>
            <a:r>
              <a:rPr lang="id-ID" dirty="0" smtClean="0"/>
              <a:t>Internet</a:t>
            </a:r>
            <a:endParaRPr lang="en-US" b="1" dirty="0" smtClean="0"/>
          </a:p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Turbo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Turbo C++</a:t>
            </a:r>
            <a:r>
              <a:rPr lang="en-US" dirty="0" smtClean="0"/>
              <a:t> 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kompiler</a:t>
            </a:r>
            <a:r>
              <a:rPr lang="en-US" dirty="0" smtClean="0"/>
              <a:t> yang </a:t>
            </a:r>
            <a:r>
              <a:rPr lang="en-US" dirty="0" err="1" smtClean="0"/>
              <a:t>cukup</a:t>
            </a:r>
            <a:r>
              <a:rPr lang="en-US" dirty="0" smtClean="0"/>
              <a:t> </a:t>
            </a:r>
            <a:r>
              <a:rPr lang="en-US" dirty="0" err="1" smtClean="0"/>
              <a:t>legendaris</a:t>
            </a:r>
            <a:r>
              <a:rPr lang="en-US" dirty="0" smtClean="0"/>
              <a:t>, </a:t>
            </a:r>
            <a:r>
              <a:rPr lang="en-US" dirty="0" err="1" smtClean="0"/>
              <a:t>meskipun</a:t>
            </a:r>
            <a:r>
              <a:rPr lang="en-US" dirty="0" smtClean="0"/>
              <a:t> </a:t>
            </a:r>
            <a:r>
              <a:rPr lang="en-US" dirty="0" err="1" smtClean="0"/>
              <a:t>keluaran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1992,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C </a:t>
            </a:r>
            <a:r>
              <a:rPr lang="en-US" dirty="0" err="1" smtClean="0"/>
              <a:t>dan</a:t>
            </a:r>
            <a:r>
              <a:rPr lang="en-US" dirty="0" smtClean="0"/>
              <a:t> C++ yang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diajarkan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sekolah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perkuliahan</a:t>
            </a:r>
            <a:r>
              <a:rPr lang="en-US" dirty="0" smtClean="0"/>
              <a:t> </a:t>
            </a:r>
            <a:r>
              <a:rPr lang="en-US" dirty="0" err="1" smtClean="0"/>
              <a:t>kadang</a:t>
            </a:r>
            <a:r>
              <a:rPr lang="en-US" dirty="0" smtClean="0"/>
              <a:t>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compiler/program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belajar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.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menjalankan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Turbo C++ </a:t>
            </a:r>
            <a:r>
              <a:rPr lang="en-US" dirty="0" err="1" smtClean="0"/>
              <a:t>di</a:t>
            </a:r>
            <a:r>
              <a:rPr lang="en-US" dirty="0" smtClean="0"/>
              <a:t> windows 7/vista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berhasil</a:t>
            </a:r>
            <a:r>
              <a:rPr lang="en-US" dirty="0" smtClean="0"/>
              <a:t>.</a:t>
            </a:r>
            <a:endParaRPr lang="id-ID" dirty="0" smtClean="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 smtClean="0"/>
              <a:t>Cara </a:t>
            </a:r>
            <a:r>
              <a:rPr lang="es-ES" b="1" dirty="0" err="1" smtClean="0"/>
              <a:t>Penggunaan</a:t>
            </a:r>
            <a:r>
              <a:rPr lang="es-ES" b="1" dirty="0" smtClean="0"/>
              <a:t> dan </a:t>
            </a:r>
            <a:r>
              <a:rPr lang="es-ES" b="1" dirty="0" err="1" smtClean="0"/>
              <a:t>Mengoperasikan</a:t>
            </a:r>
            <a:r>
              <a:rPr lang="es-ES" b="1" dirty="0" smtClean="0"/>
              <a:t> </a:t>
            </a:r>
            <a:r>
              <a:rPr lang="es-ES" b="1" dirty="0" err="1" smtClean="0"/>
              <a:t>Program</a:t>
            </a:r>
            <a:r>
              <a:rPr lang="es-ES" b="1" dirty="0" smtClean="0"/>
              <a:t> pada Turbo C</a:t>
            </a:r>
            <a:r>
              <a:rPr lang="es-ES" b="1" dirty="0" smtClean="0"/>
              <a:t>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1.</a:t>
            </a:r>
            <a:r>
              <a:rPr lang="en-US" dirty="0" smtClean="0"/>
              <a:t> </a:t>
            </a:r>
            <a:r>
              <a:rPr lang="en-US" dirty="0" err="1" smtClean="0"/>
              <a:t>Buka</a:t>
            </a:r>
            <a:r>
              <a:rPr lang="en-US" dirty="0" smtClean="0"/>
              <a:t> </a:t>
            </a:r>
            <a:r>
              <a:rPr lang="en-US" dirty="0" err="1" smtClean="0"/>
              <a:t>terlebih</a:t>
            </a:r>
            <a:r>
              <a:rPr lang="en-US" dirty="0" smtClean="0"/>
              <a:t> </a:t>
            </a:r>
            <a:r>
              <a:rPr lang="en-US" dirty="0" err="1" smtClean="0"/>
              <a:t>dahulu</a:t>
            </a:r>
            <a:r>
              <a:rPr lang="en-US" dirty="0" smtClean="0"/>
              <a:t> </a:t>
            </a:r>
            <a:r>
              <a:rPr lang="en-US" i="1" dirty="0" smtClean="0"/>
              <a:t>Turbo C++</a:t>
            </a:r>
            <a:r>
              <a:rPr lang="en-US" dirty="0" smtClean="0"/>
              <a:t> </a:t>
            </a:r>
            <a:r>
              <a:rPr lang="en-US" dirty="0" err="1" smtClean="0"/>
              <a:t>sobat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2.</a:t>
            </a:r>
            <a:r>
              <a:rPr lang="en-US" dirty="0" smtClean="0"/>
              <a:t> 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terlihat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dibawah</a:t>
            </a:r>
            <a:r>
              <a:rPr lang="en-US" dirty="0" smtClean="0"/>
              <a:t>,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pilih</a:t>
            </a:r>
            <a:r>
              <a:rPr lang="en-US" dirty="0" smtClean="0"/>
              <a:t> </a:t>
            </a:r>
            <a:r>
              <a:rPr lang="en-US" b="1" dirty="0" smtClean="0"/>
              <a:t>File</a:t>
            </a:r>
            <a:r>
              <a:rPr lang="en-US" dirty="0" smtClean="0"/>
              <a:t> </a:t>
            </a:r>
            <a:r>
              <a:rPr lang="en-US" dirty="0" err="1" smtClean="0"/>
              <a:t>lalu</a:t>
            </a:r>
            <a:r>
              <a:rPr lang="en-US" dirty="0" smtClean="0"/>
              <a:t> </a:t>
            </a:r>
            <a:r>
              <a:rPr lang="en-US" b="1" dirty="0" err="1" smtClean="0"/>
              <a:t>New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project program </a:t>
            </a:r>
            <a:r>
              <a:rPr lang="en-US" dirty="0" err="1" smtClean="0"/>
              <a:t>baru</a:t>
            </a:r>
            <a:r>
              <a:rPr lang="en-US" dirty="0" smtClean="0"/>
              <a:t>,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menekan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 </a:t>
            </a:r>
            <a:r>
              <a:rPr lang="en-US" b="1" dirty="0" err="1" smtClean="0"/>
              <a:t>Alt+F</a:t>
            </a:r>
            <a:r>
              <a:rPr lang="en-US" dirty="0" smtClean="0"/>
              <a:t> 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menu yang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 </a:t>
            </a:r>
            <a:r>
              <a:rPr lang="en-US" b="1" dirty="0" smtClean="0"/>
              <a:t>sub File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ara Penggunaan Dan Pengoperasian Program Pada Turbo C++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600200"/>
            <a:ext cx="5715000" cy="38100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46069" cy="4564193"/>
          </a:xfrm>
        </p:spPr>
        <p:txBody>
          <a:bodyPr/>
          <a:lstStyle/>
          <a:p>
            <a:r>
              <a:rPr lang="en-US" b="1" dirty="0" smtClean="0"/>
              <a:t>3.</a:t>
            </a:r>
            <a:r>
              <a:rPr lang="en-US" dirty="0" smtClean="0"/>
              <a:t> 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kosong</a:t>
            </a:r>
            <a:r>
              <a:rPr lang="en-US" dirty="0" smtClean="0"/>
              <a:t> </a:t>
            </a:r>
            <a:r>
              <a:rPr lang="en-US" dirty="0" err="1" smtClean="0"/>
              <a:t>berwarna</a:t>
            </a:r>
            <a:r>
              <a:rPr lang="en-US" dirty="0" smtClean="0"/>
              <a:t> </a:t>
            </a:r>
            <a:r>
              <a:rPr lang="en-US" dirty="0" err="1" smtClean="0"/>
              <a:t>biru</a:t>
            </a:r>
            <a:r>
              <a:rPr lang="en-US" dirty="0" smtClean="0"/>
              <a:t>. Nah, </a:t>
            </a:r>
            <a:r>
              <a:rPr lang="en-US" dirty="0" err="1" smtClean="0"/>
              <a:t>disitu</a:t>
            </a:r>
            <a:r>
              <a:rPr lang="en-US" dirty="0" smtClean="0"/>
              <a:t> </a:t>
            </a:r>
            <a:r>
              <a:rPr lang="en-US" dirty="0" err="1" smtClean="0"/>
              <a:t>sobat</a:t>
            </a:r>
            <a:r>
              <a:rPr lang="en-US" dirty="0" smtClean="0"/>
              <a:t> </a:t>
            </a:r>
            <a:r>
              <a:rPr lang="en-US" dirty="0" err="1" smtClean="0"/>
              <a:t>tinggal</a:t>
            </a:r>
            <a:r>
              <a:rPr lang="en-US" dirty="0" smtClean="0"/>
              <a:t> </a:t>
            </a:r>
            <a:r>
              <a:rPr lang="en-US" b="1" dirty="0" err="1" smtClean="0"/>
              <a:t>memasukkan</a:t>
            </a:r>
            <a:r>
              <a:rPr lang="en-US" b="1" dirty="0" smtClean="0"/>
              <a:t> </a:t>
            </a:r>
            <a:r>
              <a:rPr lang="en-US" b="1" dirty="0" err="1" smtClean="0"/>
              <a:t>kode</a:t>
            </a:r>
            <a:r>
              <a:rPr lang="en-US" b="1" dirty="0" smtClean="0"/>
              <a:t> program</a:t>
            </a:r>
            <a:r>
              <a:rPr lang="en-US" dirty="0" smtClean="0"/>
              <a:t> </a:t>
            </a:r>
            <a:r>
              <a:rPr lang="en-US" dirty="0" err="1" smtClean="0"/>
              <a:t>sobat</a:t>
            </a:r>
            <a:r>
              <a:rPr lang="en-US" dirty="0" smtClean="0"/>
              <a:t>,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dibawah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3490" name="Picture 2" descr="Cara Penggunaan Dan Pengoperasian Program Pada Turbo C++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057400"/>
            <a:ext cx="5715000" cy="38100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4.</a:t>
            </a:r>
            <a:r>
              <a:rPr lang="en-US" dirty="0" smtClean="0"/>
              <a:t> 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program </a:t>
            </a:r>
            <a:r>
              <a:rPr lang="en-US" dirty="0" err="1" smtClean="0"/>
              <a:t>sobat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jadi</a:t>
            </a:r>
            <a:r>
              <a:rPr lang="en-US" dirty="0" smtClean="0"/>
              <a:t>, </a:t>
            </a:r>
            <a:r>
              <a:rPr lang="en-US" dirty="0" err="1" smtClean="0"/>
              <a:t>sekarang</a:t>
            </a:r>
            <a:r>
              <a:rPr lang="en-US" dirty="0" smtClean="0"/>
              <a:t> </a:t>
            </a:r>
            <a:r>
              <a:rPr lang="en-US" dirty="0" err="1" smtClean="0"/>
              <a:t>saatnya</a:t>
            </a:r>
            <a:r>
              <a:rPr lang="en-US" dirty="0" smtClean="0"/>
              <a:t> </a:t>
            </a:r>
            <a:r>
              <a:rPr lang="en-US" dirty="0" err="1" smtClean="0"/>
              <a:t>mengecek</a:t>
            </a:r>
            <a:r>
              <a:rPr lang="en-US" dirty="0" smtClean="0"/>
              <a:t> </a:t>
            </a:r>
            <a:r>
              <a:rPr lang="en-US" i="1" dirty="0" err="1" smtClean="0"/>
              <a:t>apakah</a:t>
            </a:r>
            <a:r>
              <a:rPr lang="en-US" i="1" dirty="0" smtClean="0"/>
              <a:t> </a:t>
            </a:r>
            <a:r>
              <a:rPr lang="en-US" i="1" dirty="0" err="1" smtClean="0"/>
              <a:t>terjadi</a:t>
            </a:r>
            <a:r>
              <a:rPr lang="en-US" i="1" dirty="0" smtClean="0"/>
              <a:t> error </a:t>
            </a:r>
            <a:r>
              <a:rPr lang="en-US" i="1" dirty="0" err="1" smtClean="0"/>
              <a:t>atau</a:t>
            </a:r>
            <a:r>
              <a:rPr lang="en-US" i="1" dirty="0" smtClean="0"/>
              <a:t> </a:t>
            </a:r>
            <a:r>
              <a:rPr lang="en-US" i="1" dirty="0" err="1" smtClean="0"/>
              <a:t>tidak</a:t>
            </a:r>
            <a:r>
              <a:rPr lang="en-US" dirty="0" smtClean="0"/>
              <a:t> 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 </a:t>
            </a:r>
            <a:r>
              <a:rPr lang="en-US" i="1" dirty="0" smtClean="0"/>
              <a:t>compile</a:t>
            </a:r>
            <a:r>
              <a:rPr lang="en-US" dirty="0" smtClean="0"/>
              <a:t>. </a:t>
            </a:r>
            <a:r>
              <a:rPr lang="en-US" dirty="0" err="1" smtClean="0"/>
              <a:t>Caranya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memilih</a:t>
            </a:r>
            <a:r>
              <a:rPr lang="en-US" dirty="0" smtClean="0"/>
              <a:t> </a:t>
            </a:r>
            <a:r>
              <a:rPr lang="en-US" b="1" dirty="0" smtClean="0"/>
              <a:t>sub Compile</a:t>
            </a:r>
            <a:r>
              <a:rPr lang="en-US" dirty="0" smtClean="0"/>
              <a:t>, </a:t>
            </a:r>
            <a:r>
              <a:rPr lang="en-US" dirty="0" err="1" smtClean="0"/>
              <a:t>sobat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menekan</a:t>
            </a:r>
            <a:r>
              <a:rPr lang="en-US" dirty="0" smtClean="0"/>
              <a:t> </a:t>
            </a:r>
            <a:r>
              <a:rPr lang="en-US" b="1" dirty="0" err="1" smtClean="0"/>
              <a:t>Alt+C</a:t>
            </a:r>
            <a:r>
              <a:rPr lang="en-US" dirty="0" smtClean="0"/>
              <a:t> 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cepat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menekan</a:t>
            </a:r>
            <a:r>
              <a:rPr lang="en-US" dirty="0" smtClean="0"/>
              <a:t> </a:t>
            </a:r>
            <a:r>
              <a:rPr lang="en-US" b="1" dirty="0" smtClean="0"/>
              <a:t>Alt+F9</a:t>
            </a:r>
            <a:r>
              <a:rPr lang="en-US" dirty="0" smtClean="0"/>
              <a:t>. </a:t>
            </a:r>
            <a:r>
              <a:rPr lang="en-US" dirty="0" err="1" smtClean="0"/>
              <a:t>Lihat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dibawah</a:t>
            </a:r>
            <a:r>
              <a:rPr lang="en-US" dirty="0" smtClean="0"/>
              <a:t> !</a:t>
            </a:r>
            <a:endParaRPr lang="en-US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D" dirty="0" err="1" smtClean="0"/>
              <a:t>Perangkat</a:t>
            </a:r>
            <a:r>
              <a:rPr lang="en-ID" dirty="0" smtClean="0"/>
              <a:t> </a:t>
            </a:r>
            <a:r>
              <a:rPr lang="en-ID" dirty="0" err="1" smtClean="0"/>
              <a:t>lunak</a:t>
            </a:r>
            <a:r>
              <a:rPr lang="en-ID" dirty="0" smtClean="0"/>
              <a:t> </a:t>
            </a:r>
            <a:r>
              <a:rPr lang="en-ID" dirty="0" err="1" smtClean="0"/>
              <a:t>bahasa</a:t>
            </a:r>
            <a:r>
              <a:rPr lang="en-ID" dirty="0" smtClean="0"/>
              <a:t> </a:t>
            </a:r>
            <a:r>
              <a:rPr lang="en-ID" dirty="0" err="1" smtClean="0"/>
              <a:t>pemrograman</a:t>
            </a:r>
            <a:r>
              <a:rPr lang="en-ID" dirty="0" smtClean="0"/>
              <a:t> </a:t>
            </a:r>
            <a:r>
              <a:rPr lang="en-ID" dirty="0" err="1" smtClean="0"/>
              <a:t>komputer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(language software) </a:t>
            </a:r>
            <a:r>
              <a:rPr lang="en-US" dirty="0" err="1" smtClean="0"/>
              <a:t>yaitu</a:t>
            </a:r>
            <a:r>
              <a:rPr lang="en-US" dirty="0" smtClean="0"/>
              <a:t> program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menerjemahkan</a:t>
            </a:r>
            <a:r>
              <a:rPr lang="en-US" dirty="0" smtClean="0"/>
              <a:t> </a:t>
            </a:r>
            <a:r>
              <a:rPr lang="en-US" dirty="0" err="1" smtClean="0"/>
              <a:t>instruksi-instruksi</a:t>
            </a:r>
            <a:r>
              <a:rPr lang="en-US" dirty="0" smtClean="0"/>
              <a:t> yang </a:t>
            </a:r>
            <a:r>
              <a:rPr lang="en-US" dirty="0" err="1" smtClean="0"/>
              <a:t>ditulis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pemrogam</a:t>
            </a:r>
            <a:r>
              <a:rPr lang="en-US" dirty="0" smtClean="0"/>
              <a:t> </a:t>
            </a:r>
            <a:r>
              <a:rPr lang="en-US" dirty="0" err="1" smtClean="0"/>
              <a:t>kedalam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supaya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diterimadan</a:t>
            </a:r>
            <a:r>
              <a:rPr lang="en-US" dirty="0" smtClean="0"/>
              <a:t> </a:t>
            </a:r>
            <a:r>
              <a:rPr lang="en-US" dirty="0" err="1" smtClean="0"/>
              <a:t>dimengerti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id-ID" dirty="0" smtClean="0"/>
              <a:t>.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4514" name="Picture 2" descr="Cara Penggunaan Dan Pengoperasian Program Pada Turbo C++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905000"/>
            <a:ext cx="5715000" cy="38100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46069" cy="4564193"/>
          </a:xfrm>
        </p:spPr>
        <p:txBody>
          <a:bodyPr/>
          <a:lstStyle/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smtClean="0"/>
              <a:t>program yang </a:t>
            </a:r>
            <a:r>
              <a:rPr lang="en-US" dirty="0" err="1" smtClean="0"/>
              <a:t>sobat</a:t>
            </a:r>
            <a:r>
              <a:rPr lang="en-US" dirty="0" smtClean="0"/>
              <a:t> </a:t>
            </a:r>
            <a:r>
              <a:rPr lang="en-US" dirty="0" err="1" smtClean="0"/>
              <a:t>buat</a:t>
            </a:r>
            <a:r>
              <a:rPr lang="en-US" dirty="0" smtClean="0"/>
              <a:t> </a:t>
            </a:r>
            <a:r>
              <a:rPr lang="en-US" i="1" dirty="0" err="1" smtClean="0"/>
              <a:t>tidak</a:t>
            </a:r>
            <a:r>
              <a:rPr lang="en-US" i="1" dirty="0" smtClean="0"/>
              <a:t> </a:t>
            </a:r>
            <a:r>
              <a:rPr lang="en-US" i="1" dirty="0" err="1" smtClean="0"/>
              <a:t>terjadi</a:t>
            </a:r>
            <a:r>
              <a:rPr lang="en-US" i="1" dirty="0" smtClean="0"/>
              <a:t> </a:t>
            </a:r>
            <a:r>
              <a:rPr lang="en-US" i="1" dirty="0" err="1" smtClean="0"/>
              <a:t>masalah</a:t>
            </a:r>
            <a:r>
              <a:rPr lang="en-US" i="1" dirty="0" smtClean="0"/>
              <a:t>/ error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dibawah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6562" name="Picture 2" descr="Cara Penggunaan Dan Pengoperasian Program Pada Turbo C++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981200"/>
            <a:ext cx="5715000" cy="38100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kalau</a:t>
            </a:r>
            <a:r>
              <a:rPr lang="en-US" dirty="0" smtClean="0"/>
              <a:t> program yang </a:t>
            </a:r>
            <a:r>
              <a:rPr lang="en-US" dirty="0" err="1" smtClean="0"/>
              <a:t>sobat</a:t>
            </a:r>
            <a:r>
              <a:rPr lang="en-US" dirty="0" smtClean="0"/>
              <a:t> </a:t>
            </a:r>
            <a:r>
              <a:rPr lang="en-US" dirty="0" err="1" smtClean="0"/>
              <a:t>buat</a:t>
            </a:r>
            <a:r>
              <a:rPr lang="en-US" dirty="0" smtClean="0"/>
              <a:t> </a:t>
            </a:r>
            <a:r>
              <a:rPr lang="en-US" i="1" dirty="0" err="1" smtClean="0"/>
              <a:t>terjadi</a:t>
            </a:r>
            <a:r>
              <a:rPr lang="en-US" i="1" dirty="0" smtClean="0"/>
              <a:t> </a:t>
            </a:r>
            <a:r>
              <a:rPr lang="en-US" i="1" dirty="0" err="1" smtClean="0"/>
              <a:t>masalah</a:t>
            </a:r>
            <a:r>
              <a:rPr lang="en-US" i="1" dirty="0" smtClean="0"/>
              <a:t>/ error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diatas</a:t>
            </a:r>
            <a:r>
              <a:rPr lang="en-US" dirty="0" smtClean="0"/>
              <a:t>.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keluar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dirty="0" smtClean="0"/>
              <a:t> yang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notenya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dibawah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7586" name="Picture 2" descr="Cara Penggunaan Dan Pengoperasian Program Pada Turbo C++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381000"/>
            <a:ext cx="5715000" cy="3810000"/>
          </a:xfrm>
          <a:prstGeom prst="rect">
            <a:avLst/>
          </a:prstGeom>
          <a:noFill/>
        </p:spPr>
      </p:pic>
      <p:pic>
        <p:nvPicPr>
          <p:cNvPr id="67588" name="Picture 4" descr="Cara Penggunaan Dan Pengoperasian Program Pada Turbo C++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4419600"/>
            <a:ext cx="5715000" cy="1133476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5.</a:t>
            </a:r>
            <a:r>
              <a:rPr lang="en-US" dirty="0" smtClean="0"/>
              <a:t> </a:t>
            </a:r>
            <a:r>
              <a:rPr lang="en-US" dirty="0" err="1" smtClean="0"/>
              <a:t>Setelah</a:t>
            </a:r>
            <a:r>
              <a:rPr lang="en-US" dirty="0" smtClean="0"/>
              <a:t> program </a:t>
            </a:r>
            <a:r>
              <a:rPr lang="en-US" dirty="0" err="1" smtClean="0"/>
              <a:t>sobat</a:t>
            </a:r>
            <a:r>
              <a:rPr lang="en-US" dirty="0" smtClean="0"/>
              <a:t> </a:t>
            </a:r>
            <a:r>
              <a:rPr lang="en-US" dirty="0" err="1" smtClean="0"/>
              <a:t>succes</a:t>
            </a:r>
            <a:r>
              <a:rPr lang="en-US" dirty="0" smtClean="0"/>
              <a:t>/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, </a:t>
            </a:r>
            <a:r>
              <a:rPr lang="en-US" dirty="0" err="1" smtClean="0"/>
              <a:t>sekarang</a:t>
            </a:r>
            <a:r>
              <a:rPr lang="en-US" dirty="0" smtClean="0"/>
              <a:t> </a:t>
            </a:r>
            <a:r>
              <a:rPr lang="en-US" dirty="0" err="1" smtClean="0"/>
              <a:t>saatnya</a:t>
            </a:r>
            <a:r>
              <a:rPr lang="en-US" dirty="0" smtClean="0"/>
              <a:t> </a:t>
            </a:r>
            <a:r>
              <a:rPr lang="en-US" dirty="0" err="1" smtClean="0"/>
              <a:t>mengoperasikan</a:t>
            </a:r>
            <a:r>
              <a:rPr lang="en-US" dirty="0" smtClean="0"/>
              <a:t> program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sobat</a:t>
            </a:r>
            <a:r>
              <a:rPr lang="en-US" dirty="0" smtClean="0"/>
              <a:t> </a:t>
            </a:r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sebelumnya</a:t>
            </a:r>
            <a:r>
              <a:rPr lang="en-US" dirty="0" smtClean="0"/>
              <a:t>. </a:t>
            </a:r>
            <a:r>
              <a:rPr lang="en-US" dirty="0" err="1" smtClean="0"/>
              <a:t>Caranya</a:t>
            </a:r>
            <a:r>
              <a:rPr lang="en-US" dirty="0" smtClean="0"/>
              <a:t> </a:t>
            </a:r>
            <a:r>
              <a:rPr lang="en-US" dirty="0" err="1" smtClean="0"/>
              <a:t>sobat</a:t>
            </a:r>
            <a:r>
              <a:rPr lang="en-US" dirty="0" smtClean="0"/>
              <a:t> </a:t>
            </a:r>
            <a:r>
              <a:rPr lang="en-US" dirty="0" err="1" smtClean="0"/>
              <a:t>pilih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 </a:t>
            </a:r>
            <a:r>
              <a:rPr lang="en-US" b="1" dirty="0" smtClean="0"/>
              <a:t>sub Run</a:t>
            </a:r>
            <a:r>
              <a:rPr lang="en-US" dirty="0" smtClean="0"/>
              <a:t> 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pilih</a:t>
            </a:r>
            <a:r>
              <a:rPr lang="en-US" b="1" dirty="0" smtClean="0"/>
              <a:t> Run</a:t>
            </a:r>
            <a:r>
              <a:rPr lang="en-US" dirty="0" smtClean="0"/>
              <a:t>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cepat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menekan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 </a:t>
            </a:r>
            <a:r>
              <a:rPr lang="en-US" b="1" dirty="0" smtClean="0"/>
              <a:t>Ctrl+F9</a:t>
            </a:r>
            <a:r>
              <a:rPr lang="en-US" dirty="0" smtClean="0"/>
              <a:t>. </a:t>
            </a:r>
            <a:r>
              <a:rPr lang="en-US" dirty="0" err="1" smtClean="0"/>
              <a:t>Lihat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dibawah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9634" name="Picture 2" descr="Cara Penggunaan Dan Pengoperasian Program Pada Turbo C++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600200"/>
            <a:ext cx="5715000" cy="38100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46069" cy="4564193"/>
          </a:xfrm>
        </p:spPr>
        <p:txBody>
          <a:bodyPr/>
          <a:lstStyle/>
          <a:p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r>
              <a:rPr lang="en-US" dirty="0" smtClean="0"/>
              <a:t> </a:t>
            </a:r>
            <a:r>
              <a:rPr lang="en-US" dirty="0" err="1" smtClean="0"/>
              <a:t>layar</a:t>
            </a:r>
            <a:r>
              <a:rPr lang="en-US" dirty="0" smtClean="0"/>
              <a:t> </a:t>
            </a:r>
            <a:r>
              <a:rPr lang="en-US" dirty="0" err="1" smtClean="0"/>
              <a:t>hitam</a:t>
            </a:r>
            <a:r>
              <a:rPr lang="en-US" dirty="0" smtClean="0"/>
              <a:t> yang </a:t>
            </a:r>
            <a:r>
              <a:rPr lang="en-US" dirty="0" err="1" smtClean="0"/>
              <a:t>berisikan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program yang </a:t>
            </a:r>
            <a:r>
              <a:rPr lang="en-US" dirty="0" err="1" smtClean="0"/>
              <a:t>sobat</a:t>
            </a:r>
            <a:r>
              <a:rPr lang="en-US" dirty="0" smtClean="0"/>
              <a:t> </a:t>
            </a:r>
            <a:r>
              <a:rPr lang="en-US" dirty="0" err="1" smtClean="0"/>
              <a:t>buat</a:t>
            </a:r>
            <a:r>
              <a:rPr lang="en-US" dirty="0" smtClean="0"/>
              <a:t>.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program </a:t>
            </a:r>
            <a:r>
              <a:rPr lang="en-US" dirty="0" err="1" smtClean="0"/>
              <a:t>kalkulator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pengoperasian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dibawah</a:t>
            </a:r>
            <a:r>
              <a:rPr lang="en-US" dirty="0" smtClean="0"/>
              <a:t>.</a:t>
            </a:r>
            <a:r>
              <a:rPr lang="id-ID" dirty="0" smtClean="0"/>
              <a:t> </a:t>
            </a:r>
            <a:endParaRPr lang="en-US" dirty="0"/>
          </a:p>
        </p:txBody>
      </p:sp>
      <p:pic>
        <p:nvPicPr>
          <p:cNvPr id="71682" name="Picture 2" descr="Cara Penggunaan Dan Pengoperasian Program Pada Turbo C++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286000"/>
            <a:ext cx="5715000" cy="38100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Jika tidak ada </a:t>
            </a:r>
            <a:r>
              <a:rPr lang="id-ID" dirty="0" smtClean="0"/>
              <a:t>Klik tombol Window &gt; Output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 l="22840" t="17708" r="30893" b="35417"/>
          <a:stretch>
            <a:fillRect/>
          </a:stretch>
        </p:blipFill>
        <p:spPr bwMode="auto">
          <a:xfrm>
            <a:off x="1371600" y="2362200"/>
            <a:ext cx="60198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Dev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Dev-C++ </a:t>
            </a:r>
            <a:r>
              <a:rPr lang="en-US" b="1" dirty="0" err="1" smtClean="0"/>
              <a:t>adalah</a:t>
            </a:r>
            <a:r>
              <a:rPr lang="en-US" dirty="0" smtClean="0"/>
              <a:t> </a:t>
            </a:r>
            <a:r>
              <a:rPr lang="en-US" dirty="0" err="1" smtClean="0"/>
              <a:t>sebuah</a:t>
            </a:r>
            <a:r>
              <a:rPr lang="en-US" dirty="0" smtClean="0"/>
              <a:t> IDE (Integrated Development Environment) C / C++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dilengkapi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TDM-GCC Compiler (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 </a:t>
            </a:r>
            <a:r>
              <a:rPr lang="en-US" i="1" dirty="0" smtClean="0"/>
              <a:t>GNU Compiler Collection</a:t>
            </a:r>
            <a:r>
              <a:rPr lang="en-US" dirty="0" smtClean="0"/>
              <a:t> / </a:t>
            </a:r>
            <a:r>
              <a:rPr lang="en-US" i="1" dirty="0" smtClean="0"/>
              <a:t>GCC</a:t>
            </a:r>
            <a:r>
              <a:rPr lang="en-US" dirty="0" smtClean="0"/>
              <a:t>). Dev-C++ </a:t>
            </a:r>
            <a:r>
              <a:rPr lang="en-US" dirty="0" err="1" smtClean="0"/>
              <a:t>merupakan</a:t>
            </a:r>
            <a:r>
              <a:rPr lang="en-US" dirty="0" smtClean="0"/>
              <a:t> IDE gratis </a:t>
            </a:r>
            <a:r>
              <a:rPr lang="en-US" dirty="0" err="1" smtClean="0"/>
              <a:t>dan</a:t>
            </a:r>
            <a:r>
              <a:rPr lang="en-US" dirty="0" smtClean="0"/>
              <a:t> full </a:t>
            </a:r>
            <a:r>
              <a:rPr lang="en-US" dirty="0" err="1" smtClean="0"/>
              <a:t>featur</a:t>
            </a:r>
            <a:r>
              <a:rPr lang="en-US" dirty="0" smtClean="0"/>
              <a:t> yang </a:t>
            </a:r>
            <a:r>
              <a:rPr lang="en-US" dirty="0" err="1" smtClean="0"/>
              <a:t>didistribusikan</a:t>
            </a:r>
            <a:r>
              <a:rPr lang="en-US" dirty="0" smtClean="0"/>
              <a:t> </a:t>
            </a:r>
            <a:r>
              <a:rPr lang="en-US" dirty="0" err="1" smtClean="0"/>
              <a:t>dibawah</a:t>
            </a:r>
            <a:r>
              <a:rPr lang="en-US" dirty="0" smtClean="0"/>
              <a:t> </a:t>
            </a:r>
            <a:r>
              <a:rPr lang="en-US" dirty="0" err="1" smtClean="0"/>
              <a:t>lisensi</a:t>
            </a:r>
            <a:r>
              <a:rPr lang="en-US" dirty="0" smtClean="0"/>
              <a:t> </a:t>
            </a:r>
            <a:r>
              <a:rPr lang="en-US" i="1" dirty="0" smtClean="0"/>
              <a:t>GNU General Public License 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C </a:t>
            </a:r>
            <a:r>
              <a:rPr lang="en-US" dirty="0" err="1" smtClean="0"/>
              <a:t>dan</a:t>
            </a:r>
            <a:r>
              <a:rPr lang="en-US" dirty="0" smtClean="0"/>
              <a:t> C++. IDE </a:t>
            </a:r>
            <a:r>
              <a:rPr lang="en-US" dirty="0" err="1" smtClean="0"/>
              <a:t>sendiri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Lembar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terpadu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program.</a:t>
            </a:r>
            <a:endParaRPr lang="en-US" dirty="0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Fungsi</a:t>
            </a:r>
            <a:r>
              <a:rPr lang="en-US" b="1" dirty="0" smtClean="0"/>
              <a:t> IDE Dev-C</a:t>
            </a:r>
            <a:r>
              <a:rPr lang="en-US" b="1" dirty="0" smtClean="0"/>
              <a:t>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err="1" smtClean="0"/>
              <a:t>Menulis</a:t>
            </a:r>
            <a:r>
              <a:rPr lang="en-US" dirty="0" smtClean="0"/>
              <a:t> </a:t>
            </a:r>
            <a:r>
              <a:rPr lang="en-US" dirty="0" smtClean="0"/>
              <a:t>Program / Source Code.</a:t>
            </a:r>
          </a:p>
          <a:p>
            <a:pPr fontAlgn="base"/>
            <a:r>
              <a:rPr lang="en-US" dirty="0" err="1" smtClean="0"/>
              <a:t>Mengkompilasi</a:t>
            </a:r>
            <a:r>
              <a:rPr lang="en-US" dirty="0" smtClean="0"/>
              <a:t> Program (Compile)</a:t>
            </a:r>
          </a:p>
          <a:p>
            <a:pPr fontAlgn="base"/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Pengujian</a:t>
            </a:r>
            <a:r>
              <a:rPr lang="en-US" dirty="0" smtClean="0"/>
              <a:t> Program (Debugging)</a:t>
            </a:r>
          </a:p>
          <a:p>
            <a:pPr fontAlgn="base"/>
            <a:r>
              <a:rPr lang="en-US" dirty="0" err="1" smtClean="0"/>
              <a:t>Mengaitkan</a:t>
            </a:r>
            <a:r>
              <a:rPr lang="en-US" dirty="0" smtClean="0"/>
              <a:t> Object </a:t>
            </a:r>
            <a:r>
              <a:rPr lang="en-US" dirty="0" err="1" smtClean="0"/>
              <a:t>dan</a:t>
            </a:r>
            <a:r>
              <a:rPr lang="en-US" dirty="0" smtClean="0"/>
              <a:t> Library </a:t>
            </a:r>
            <a:r>
              <a:rPr lang="en-US" dirty="0" err="1" smtClean="0"/>
              <a:t>ke</a:t>
            </a:r>
            <a:r>
              <a:rPr lang="en-US" dirty="0" smtClean="0"/>
              <a:t> Program (Linking)</a:t>
            </a:r>
          </a:p>
          <a:p>
            <a:pPr fontAlgn="base"/>
            <a:r>
              <a:rPr lang="en-US" dirty="0" err="1" smtClean="0"/>
              <a:t>Menjalankan</a:t>
            </a:r>
            <a:r>
              <a:rPr lang="en-US" dirty="0" smtClean="0"/>
              <a:t> Program (Running)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dibedakan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3, </a:t>
            </a:r>
            <a:r>
              <a:rPr lang="en-US" dirty="0" err="1" smtClean="0"/>
              <a:t>yaitu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rendah</a:t>
            </a:r>
            <a:endParaRPr lang="id-ID" dirty="0" smtClean="0"/>
          </a:p>
          <a:p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rendah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 (</a:t>
            </a:r>
            <a:r>
              <a:rPr lang="en-US" dirty="0" err="1" smtClean="0"/>
              <a:t>mechine</a:t>
            </a:r>
            <a:r>
              <a:rPr lang="en-US" dirty="0" smtClean="0"/>
              <a:t> language). </a:t>
            </a:r>
            <a:r>
              <a:rPr lang="en-US" dirty="0" err="1" smtClean="0"/>
              <a:t>Komunikasi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</a:t>
            </a:r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 smtClean="0"/>
              <a:t>didalam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sinyal-sinyal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kode-kode</a:t>
            </a:r>
            <a:r>
              <a:rPr lang="en-US" dirty="0" smtClean="0"/>
              <a:t> </a:t>
            </a:r>
            <a:r>
              <a:rPr lang="en-US" dirty="0" err="1" smtClean="0"/>
              <a:t>binner</a:t>
            </a:r>
            <a:r>
              <a:rPr lang="en-US" dirty="0" smtClean="0"/>
              <a:t> </a:t>
            </a:r>
            <a:r>
              <a:rPr lang="en-US" dirty="0" err="1" smtClean="0"/>
              <a:t>yakni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0.</a:t>
            </a:r>
            <a:endParaRPr lang="en-US" dirty="0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Klik</a:t>
            </a:r>
            <a:r>
              <a:rPr lang="en-US" dirty="0" smtClean="0"/>
              <a:t> 2x icon exe </a:t>
            </a:r>
            <a:r>
              <a:rPr lang="en-US" dirty="0" err="1" smtClean="0"/>
              <a:t>devc</a:t>
            </a:r>
            <a:r>
              <a:rPr lang="en-US" dirty="0" smtClean="0"/>
              <a:t>++,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endParaRPr lang="id-ID" dirty="0" smtClean="0"/>
          </a:p>
        </p:txBody>
      </p:sp>
      <p:pic>
        <p:nvPicPr>
          <p:cNvPr id="72706" name="Picture 2" descr="http://2.bp.blogspot.com/-0MVajWmz1bk/VFL6jJUWsCI/AAAAAAAAAGU/xa6AbUFFAt4/s1600/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3124200"/>
            <a:ext cx="2962275" cy="1628776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Pilih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yang </a:t>
            </a:r>
            <a:r>
              <a:rPr lang="en-US" dirty="0" err="1" smtClean="0"/>
              <a:t>diinginkan</a:t>
            </a:r>
            <a:r>
              <a:rPr lang="en-US" dirty="0" smtClean="0"/>
              <a:t>,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klik</a:t>
            </a:r>
            <a:r>
              <a:rPr lang="en-US" dirty="0" smtClean="0"/>
              <a:t> ok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endParaRPr lang="en-US" dirty="0"/>
          </a:p>
        </p:txBody>
      </p:sp>
      <p:pic>
        <p:nvPicPr>
          <p:cNvPr id="77826" name="Picture 2" descr="http://3.bp.blogspot.com/-cKlF6fnwHH4/VFL9LmiqWgI/AAAAAAAAAGg/jVL_ilTZXfY/s1600/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590800"/>
            <a:ext cx="4943475" cy="3838576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Klik</a:t>
            </a:r>
            <a:r>
              <a:rPr lang="en-US" dirty="0" smtClean="0"/>
              <a:t> I Agree</a:t>
            </a:r>
            <a:endParaRPr lang="en-US" dirty="0"/>
          </a:p>
        </p:txBody>
      </p:sp>
      <p:pic>
        <p:nvPicPr>
          <p:cNvPr id="78850" name="Picture 2" descr="http://1.bp.blogspot.com/-vMhaRl3LEaE/VFL9fbc2v6I/AAAAAAAAAGo/v790NFsyrl4/s1600/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2286000"/>
            <a:ext cx="4962525" cy="386715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4.Klik next. Nah, disini adalah bagian dimana akan disimpan file instalasinya (Jika ingin diubah)</a:t>
            </a:r>
            <a:endParaRPr lang="en-US" dirty="0"/>
          </a:p>
        </p:txBody>
      </p:sp>
      <p:pic>
        <p:nvPicPr>
          <p:cNvPr id="79874" name="Picture 2" descr="http://1.bp.blogspot.com/-HxCtPaM35CU/VFL-Ihx7kBI/AAAAAAAAAGw/0obuWMVmHpI/s1600/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2590800"/>
            <a:ext cx="4924425" cy="3857625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5.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menentukkan</a:t>
            </a:r>
            <a:r>
              <a:rPr lang="en-US" dirty="0" smtClean="0"/>
              <a:t> </a:t>
            </a:r>
            <a:r>
              <a:rPr lang="en-US" dirty="0" err="1" smtClean="0"/>
              <a:t>dimana</a:t>
            </a:r>
            <a:r>
              <a:rPr lang="en-US" dirty="0" smtClean="0"/>
              <a:t> file </a:t>
            </a:r>
            <a:r>
              <a:rPr lang="en-US" dirty="0" err="1" smtClean="0"/>
              <a:t>instalasi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disimpan</a:t>
            </a:r>
            <a:r>
              <a:rPr lang="en-US" dirty="0" smtClean="0"/>
              <a:t>, </a:t>
            </a:r>
            <a:r>
              <a:rPr lang="en-US" dirty="0" err="1" smtClean="0"/>
              <a:t>klik</a:t>
            </a:r>
            <a:r>
              <a:rPr lang="en-US" dirty="0" smtClean="0"/>
              <a:t> next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tunggu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instalasi</a:t>
            </a:r>
            <a:r>
              <a:rPr lang="en-US" dirty="0" smtClean="0"/>
              <a:t> </a:t>
            </a:r>
            <a:r>
              <a:rPr lang="en-US" dirty="0" err="1" smtClean="0"/>
              <a:t>selesai</a:t>
            </a:r>
            <a:endParaRPr lang="en-US" dirty="0"/>
          </a:p>
        </p:txBody>
      </p:sp>
      <p:pic>
        <p:nvPicPr>
          <p:cNvPr id="80898" name="Picture 2" descr="http://2.bp.blogspot.com/-yZIVJ3vvFM8/VFL_RwU4HlI/AAAAAAAAAG8/dDDkERrdzRg/s1600/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2667000"/>
            <a:ext cx="4943475" cy="3857625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6.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instalasi</a:t>
            </a:r>
            <a:r>
              <a:rPr lang="en-US" dirty="0" smtClean="0"/>
              <a:t> </a:t>
            </a:r>
            <a:r>
              <a:rPr lang="en-US" dirty="0" err="1" smtClean="0"/>
              <a:t>selesai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klik</a:t>
            </a:r>
            <a:r>
              <a:rPr lang="en-US" dirty="0" smtClean="0"/>
              <a:t> "Yes"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klik</a:t>
            </a:r>
            <a:r>
              <a:rPr lang="en-US" dirty="0" smtClean="0"/>
              <a:t> "Finish"</a:t>
            </a:r>
            <a:endParaRPr lang="en-US" dirty="0"/>
          </a:p>
        </p:txBody>
      </p:sp>
      <p:pic>
        <p:nvPicPr>
          <p:cNvPr id="81922" name="Picture 2" descr="http://3.bp.blogspot.com/-IHbKNkc7ROE/VFL_y6rbHTI/AAAAAAAAAHE/DE-xbLIi6iQ/s1600/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67001"/>
            <a:ext cx="4483194" cy="3505200"/>
          </a:xfrm>
          <a:prstGeom prst="rect">
            <a:avLst/>
          </a:prstGeom>
          <a:noFill/>
        </p:spPr>
      </p:pic>
      <p:pic>
        <p:nvPicPr>
          <p:cNvPr id="81924" name="Picture 4" descr="http://2.bp.blogspot.com/-N7n49ji6sHw/VFMALXM24kI/AAAAAAAAAHM/WHCZDvkHIt8/s1600/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38558" y="2667000"/>
            <a:ext cx="4505442" cy="35052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8.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tampil</a:t>
            </a:r>
            <a:r>
              <a:rPr lang="en-US" dirty="0" smtClean="0"/>
              <a:t> </a:t>
            </a:r>
            <a:r>
              <a:rPr lang="en-US" dirty="0" err="1" smtClean="0"/>
              <a:t>seprti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, </a:t>
            </a:r>
            <a:r>
              <a:rPr lang="en-US" dirty="0" err="1" smtClean="0"/>
              <a:t>disini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tema</a:t>
            </a:r>
            <a:r>
              <a:rPr lang="en-US" dirty="0" smtClean="0"/>
              <a:t> yang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,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klik</a:t>
            </a:r>
            <a:r>
              <a:rPr lang="en-US" dirty="0" smtClean="0"/>
              <a:t> "Next"</a:t>
            </a:r>
            <a:endParaRPr lang="en-US" dirty="0"/>
          </a:p>
        </p:txBody>
      </p:sp>
      <p:pic>
        <p:nvPicPr>
          <p:cNvPr id="82946" name="Picture 2" descr="http://2.bp.blogspot.com/-vC4BBox9dYI/VFMAdletypI/AAAAAAAAAHU/0yU2Vcev1aE/s1600/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2895600"/>
            <a:ext cx="4162425" cy="321945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62000" y="3200400"/>
            <a:ext cx="3810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3200" dirty="0" smtClean="0">
                <a:solidFill>
                  <a:schemeClr val="bg1"/>
                </a:solidFill>
              </a:rPr>
              <a:t>9. Klik next hingga instalasi selesai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membuka</a:t>
            </a:r>
            <a:r>
              <a:rPr lang="en-US" dirty="0" smtClean="0"/>
              <a:t> </a:t>
            </a:r>
            <a:r>
              <a:rPr lang="en-US" dirty="0" err="1" smtClean="0"/>
              <a:t>aplikasinya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dilihat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penjelasan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Buka</a:t>
            </a:r>
            <a:r>
              <a:rPr lang="en-US" dirty="0" smtClean="0"/>
              <a:t> icon </a:t>
            </a:r>
            <a:r>
              <a:rPr lang="en-US" dirty="0" err="1" smtClean="0"/>
              <a:t>devc</a:t>
            </a:r>
            <a:r>
              <a:rPr lang="en-US" dirty="0" smtClean="0"/>
              <a:t>++ , </a:t>
            </a:r>
            <a:r>
              <a:rPr lang="en-US" dirty="0" err="1" smtClean="0"/>
              <a:t>klik</a:t>
            </a:r>
            <a:r>
              <a:rPr lang="en-US" dirty="0" smtClean="0"/>
              <a:t> file, new, project.</a:t>
            </a:r>
            <a:endParaRPr lang="en-US" dirty="0"/>
          </a:p>
        </p:txBody>
      </p:sp>
      <p:pic>
        <p:nvPicPr>
          <p:cNvPr id="83970" name="Picture 2" descr="http://2.bp.blogspot.com/-d-qDVe4OFxw/VFMDhee37cI/AAAAAAAAAH0/-tRA1q0rE50/s1600/1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2590800"/>
            <a:ext cx="3581400" cy="1447801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Klik</a:t>
            </a:r>
            <a:r>
              <a:rPr lang="en-US" dirty="0" smtClean="0"/>
              <a:t> Console,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tentukan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, </a:t>
            </a:r>
            <a:r>
              <a:rPr lang="en-US" dirty="0" err="1" smtClean="0"/>
              <a:t>perhatikan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</a:t>
            </a:r>
            <a:r>
              <a:rPr lang="en-US" dirty="0" err="1" smtClean="0"/>
              <a:t>merah</a:t>
            </a:r>
            <a:r>
              <a:rPr lang="en-US" dirty="0" smtClean="0"/>
              <a:t> yang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, </a:t>
            </a:r>
            <a:r>
              <a:rPr lang="en-US" dirty="0" err="1" smtClean="0"/>
              <a:t>klik</a:t>
            </a:r>
            <a:r>
              <a:rPr lang="en-US" dirty="0" smtClean="0"/>
              <a:t> Ok</a:t>
            </a:r>
            <a:endParaRPr lang="en-US" dirty="0"/>
          </a:p>
        </p:txBody>
      </p:sp>
      <p:pic>
        <p:nvPicPr>
          <p:cNvPr id="84994" name="Picture 2" descr="http://4.bp.blogspot.com/-fFGprvNHy4M/VFMD1NCiCWI/AAAAAAAAAH8/wB7-6xxPiNQ/s1600/1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3124200"/>
            <a:ext cx="5019675" cy="2905125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Tentukan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file program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disimpan</a:t>
            </a:r>
            <a:r>
              <a:rPr lang="en-US" dirty="0" smtClean="0"/>
              <a:t>, </a:t>
            </a:r>
            <a:r>
              <a:rPr lang="en-US" dirty="0" err="1" smtClean="0"/>
              <a:t>klik</a:t>
            </a:r>
            <a:r>
              <a:rPr lang="en-US" dirty="0" smtClean="0"/>
              <a:t> save</a:t>
            </a:r>
            <a:endParaRPr lang="en-US" dirty="0"/>
          </a:p>
        </p:txBody>
      </p:sp>
      <p:pic>
        <p:nvPicPr>
          <p:cNvPr id="86018" name="Picture 2" descr="http://4.bp.blogspot.com/-aiIstiN7igo/VFMEXeTYk0I/AAAAAAAAAIE/dbfJUFK_GEQ/s1600/1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514600"/>
            <a:ext cx="4528252" cy="3352800"/>
          </a:xfrm>
          <a:prstGeom prst="rect">
            <a:avLst/>
          </a:prstGeom>
          <a:noFill/>
        </p:spPr>
      </p:pic>
      <p:pic>
        <p:nvPicPr>
          <p:cNvPr id="86020" name="Picture 4" descr="http://2.bp.blogspot.com/-ReedZxVCP0Y/VFMFnrTIb_I/AAAAAAAAAIc/U4U0kMyHeRo/s1600/1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36102" y="2514600"/>
            <a:ext cx="4307898" cy="3333751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menengah</a:t>
            </a:r>
            <a:endParaRPr lang="id-ID" dirty="0" smtClean="0"/>
          </a:p>
          <a:p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menengah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yang </a:t>
            </a:r>
            <a:r>
              <a:rPr lang="en-US" dirty="0" err="1" smtClean="0"/>
              <a:t>mana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instruksi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mendekati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sehari-hari</a:t>
            </a:r>
            <a:r>
              <a:rPr lang="en-US" dirty="0" smtClean="0"/>
              <a:t>, </a:t>
            </a:r>
            <a:r>
              <a:rPr lang="en-US" dirty="0" err="1" smtClean="0"/>
              <a:t>meskipun</a:t>
            </a:r>
            <a:r>
              <a:rPr lang="en-US" dirty="0" smtClean="0"/>
              <a:t> </a:t>
            </a:r>
            <a:r>
              <a:rPr lang="en-US" dirty="0" err="1" smtClean="0"/>
              <a:t>demikian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sulit</a:t>
            </a:r>
            <a:r>
              <a:rPr lang="en-US" dirty="0" smtClean="0"/>
              <a:t> </a:t>
            </a:r>
            <a:r>
              <a:rPr lang="en-US" dirty="0" err="1" smtClean="0"/>
              <a:t>dimengerti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singkatan-singkatan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"MOV" yang </a:t>
            </a:r>
            <a:r>
              <a:rPr lang="en-US" dirty="0" err="1" smtClean="0"/>
              <a:t>berarti</a:t>
            </a:r>
            <a:r>
              <a:rPr lang="en-US" dirty="0" smtClean="0"/>
              <a:t> "MOVE"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geser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 </a:t>
            </a:r>
            <a:r>
              <a:rPr lang="en-US" dirty="0" err="1" smtClean="0"/>
              <a:t>Setelah</a:t>
            </a:r>
            <a:r>
              <a:rPr lang="en-US" dirty="0" smtClean="0"/>
              <a:t> program </a:t>
            </a:r>
            <a:r>
              <a:rPr lang="en-US" dirty="0" err="1" smtClean="0"/>
              <a:t>selesai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, </a:t>
            </a:r>
            <a:r>
              <a:rPr lang="en-US" dirty="0" err="1" smtClean="0"/>
              <a:t>klik</a:t>
            </a:r>
            <a:r>
              <a:rPr lang="en-US" dirty="0" smtClean="0"/>
              <a:t> compile (</a:t>
            </a:r>
            <a:r>
              <a:rPr lang="en-US" dirty="0" err="1" smtClean="0"/>
              <a:t>tanda</a:t>
            </a:r>
            <a:r>
              <a:rPr lang="en-US" dirty="0" smtClean="0"/>
              <a:t> </a:t>
            </a:r>
            <a:r>
              <a:rPr lang="en-US" dirty="0" err="1" smtClean="0"/>
              <a:t>merah</a:t>
            </a:r>
            <a:r>
              <a:rPr lang="en-US" dirty="0" smtClean="0"/>
              <a:t> </a:t>
            </a:r>
            <a:r>
              <a:rPr lang="en-US" dirty="0" err="1" smtClean="0"/>
              <a:t>diatas</a:t>
            </a:r>
            <a:r>
              <a:rPr lang="en-US" dirty="0" smtClean="0"/>
              <a:t>),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tampil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file exe </a:t>
            </a:r>
            <a:r>
              <a:rPr lang="en-US" dirty="0" err="1" smtClean="0"/>
              <a:t>dara</a:t>
            </a:r>
            <a:r>
              <a:rPr lang="en-US" dirty="0" smtClean="0"/>
              <a:t> program, </a:t>
            </a:r>
            <a:r>
              <a:rPr lang="en-US" dirty="0" err="1" smtClean="0"/>
              <a:t>tentukan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penyimpanan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klik</a:t>
            </a:r>
            <a:r>
              <a:rPr lang="en-US" dirty="0" smtClean="0"/>
              <a:t> save</a:t>
            </a:r>
            <a:endParaRPr lang="en-US" dirty="0"/>
          </a:p>
        </p:txBody>
      </p:sp>
      <p:pic>
        <p:nvPicPr>
          <p:cNvPr id="87042" name="Picture 2" descr="http://2.bp.blogspot.com/-B_eezexawTI/VFMFEpgmXWI/AAAAAAAAAIU/bWqBY9m6HN4/s1600/1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3429000"/>
            <a:ext cx="4543425" cy="34290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5. Berikut tampilan dimana program akan dijalankan</a:t>
            </a:r>
            <a:endParaRPr lang="en-US" dirty="0"/>
          </a:p>
        </p:txBody>
      </p:sp>
      <p:pic>
        <p:nvPicPr>
          <p:cNvPr id="88066" name="Picture 2" descr="http://4.bp.blogspot.com/-ZKh52W4QUjg/VFMGOZQxsxI/AAAAAAAAAIo/Q0bxIROZuHo/s1600/1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438400"/>
            <a:ext cx="6448425" cy="3295651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596541"/>
            <a:ext cx="8246069" cy="2518260"/>
          </a:xfrm>
        </p:spPr>
        <p:txBody>
          <a:bodyPr numCol="1">
            <a:normAutofit/>
          </a:bodyPr>
          <a:lstStyle/>
          <a:p>
            <a:r>
              <a:rPr lang="en-US" dirty="0" smtClean="0"/>
              <a:t>3.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endParaRPr lang="id-ID" dirty="0" smtClean="0"/>
          </a:p>
          <a:p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dimengrti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</a:t>
            </a:r>
            <a:r>
              <a:rPr lang="en-US" dirty="0" err="1" smtClean="0"/>
              <a:t>awam</a:t>
            </a:r>
            <a:r>
              <a:rPr lang="en-US" dirty="0" smtClean="0"/>
              <a:t>,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dikembangkan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</a:t>
            </a:r>
            <a:r>
              <a:rPr lang="en-US" dirty="0" err="1" smtClean="0"/>
              <a:t>awam</a:t>
            </a:r>
            <a:r>
              <a:rPr lang="en-US" dirty="0" smtClean="0"/>
              <a:t>. </a:t>
            </a:r>
            <a:endParaRPr lang="id-ID" dirty="0" smtClean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Diantara</a:t>
            </a:r>
            <a:r>
              <a:rPr lang="en-US" dirty="0" smtClean="0"/>
              <a:t> program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r>
              <a:rPr lang="id-ID" dirty="0" smtClean="0"/>
              <a:t>Basic</a:t>
            </a:r>
          </a:p>
          <a:p>
            <a:r>
              <a:rPr lang="id-ID" dirty="0" smtClean="0"/>
              <a:t>Fortron</a:t>
            </a:r>
          </a:p>
          <a:p>
            <a:r>
              <a:rPr lang="id-ID" dirty="0" smtClean="0"/>
              <a:t>Cobol</a:t>
            </a:r>
          </a:p>
          <a:p>
            <a:r>
              <a:rPr lang="id-ID" dirty="0" smtClean="0"/>
              <a:t>Pascal</a:t>
            </a:r>
          </a:p>
          <a:p>
            <a:r>
              <a:rPr lang="id-ID" dirty="0" smtClean="0"/>
              <a:t>Visual Basic</a:t>
            </a:r>
          </a:p>
          <a:p>
            <a:r>
              <a:rPr lang="id-ID" dirty="0" smtClean="0"/>
              <a:t>Vial Foxpro</a:t>
            </a:r>
          </a:p>
          <a:p>
            <a:r>
              <a:rPr lang="id-ID" dirty="0" smtClean="0"/>
              <a:t>Delphi</a:t>
            </a:r>
          </a:p>
          <a:p>
            <a:r>
              <a:rPr lang="id-ID" dirty="0" smtClean="0"/>
              <a:t>Phyton</a:t>
            </a:r>
          </a:p>
          <a:p>
            <a:r>
              <a:rPr lang="id-ID" dirty="0" smtClean="0"/>
              <a:t>Perl</a:t>
            </a:r>
          </a:p>
          <a:p>
            <a:r>
              <a:rPr lang="id-ID" dirty="0" smtClean="0"/>
              <a:t>Oracle</a:t>
            </a:r>
          </a:p>
          <a:p>
            <a:r>
              <a:rPr lang="id-ID" dirty="0" smtClean="0"/>
              <a:t>MS-SQL</a:t>
            </a:r>
          </a:p>
          <a:p>
            <a:r>
              <a:rPr lang="id-ID" dirty="0" smtClean="0"/>
              <a:t>Informix</a:t>
            </a:r>
          </a:p>
          <a:p>
            <a:r>
              <a:rPr lang="id-ID" dirty="0" smtClean="0"/>
              <a:t>ADA</a:t>
            </a:r>
          </a:p>
          <a:p>
            <a:r>
              <a:rPr lang="id-ID" dirty="0" smtClean="0"/>
              <a:t>Java</a:t>
            </a:r>
          </a:p>
          <a:p>
            <a:r>
              <a:rPr lang="id-ID" dirty="0" smtClean="0"/>
              <a:t>PHP</a:t>
            </a:r>
          </a:p>
          <a:p>
            <a:r>
              <a:rPr lang="id-ID" dirty="0" smtClean="0"/>
              <a:t>ASP</a:t>
            </a:r>
          </a:p>
          <a:p>
            <a:r>
              <a:rPr lang="id-ID" smtClean="0"/>
              <a:t>XML</a:t>
            </a:r>
            <a:endParaRPr lang="id-ID" dirty="0" smtClean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Basic, </a:t>
            </a:r>
            <a:r>
              <a:rPr lang="en-US" dirty="0" err="1" smtClean="0"/>
              <a:t>Fortron</a:t>
            </a:r>
            <a:r>
              <a:rPr lang="en-US" dirty="0" smtClean="0"/>
              <a:t>, Cobol, </a:t>
            </a:r>
            <a:r>
              <a:rPr lang="en-US" dirty="0" err="1" smtClean="0"/>
              <a:t>dan</a:t>
            </a:r>
            <a:r>
              <a:rPr lang="en-US" dirty="0" smtClean="0"/>
              <a:t> Pascal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program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yang </a:t>
            </a:r>
            <a:r>
              <a:rPr lang="en-US" dirty="0" err="1" smtClean="0"/>
              <a:t>berorientaasi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DOS, </a:t>
            </a:r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mengoperasikannya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mengendalikan</a:t>
            </a:r>
            <a:r>
              <a:rPr lang="en-US" dirty="0" smtClean="0"/>
              <a:t> keyboard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mouse.</a:t>
            </a:r>
            <a:endParaRPr lang="id-ID" dirty="0" smtClean="0"/>
          </a:p>
          <a:p>
            <a:r>
              <a:rPr lang="en-US" dirty="0" err="1" smtClean="0"/>
              <a:t>Sedangkan</a:t>
            </a:r>
            <a:r>
              <a:rPr lang="en-US" dirty="0" smtClean="0"/>
              <a:t> Visual Basic, Visual </a:t>
            </a:r>
            <a:r>
              <a:rPr lang="en-US" dirty="0" err="1" smtClean="0"/>
              <a:t>Foxpro</a:t>
            </a:r>
            <a:r>
              <a:rPr lang="en-US" dirty="0" smtClean="0"/>
              <a:t>, Delphi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program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yang </a:t>
            </a:r>
            <a:r>
              <a:rPr lang="en-US" dirty="0" err="1" smtClean="0"/>
              <a:t>berbasis</a:t>
            </a:r>
            <a:r>
              <a:rPr lang="en-US" dirty="0" smtClean="0"/>
              <a:t> windows, </a:t>
            </a:r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kemudahan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kecanggihan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windows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mouse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dirty="0" smtClean="0"/>
              <a:t> yang </a:t>
            </a:r>
            <a:r>
              <a:rPr lang="en-US" dirty="0" err="1" smtClean="0"/>
              <a:t>menarik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Bahasa</a:t>
            </a:r>
            <a:r>
              <a:rPr lang="en-US" b="1" dirty="0" smtClean="0"/>
              <a:t> </a:t>
            </a:r>
            <a:r>
              <a:rPr lang="en-US" b="1" dirty="0" err="1" smtClean="0"/>
              <a:t>Pemrograman</a:t>
            </a:r>
            <a:r>
              <a:rPr lang="id-ID" b="1" dirty="0" smtClean="0"/>
              <a:t>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dialek</a:t>
            </a:r>
            <a:r>
              <a:rPr lang="en-US" dirty="0" smtClean="0"/>
              <a:t>,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id-ID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dialek</a:t>
            </a:r>
            <a:r>
              <a:rPr lang="en-US" dirty="0" smtClean="0"/>
              <a:t>. </a:t>
            </a:r>
            <a:r>
              <a:rPr lang="en-US" dirty="0" err="1" smtClean="0"/>
              <a:t>Dalam</a:t>
            </a:r>
            <a:r>
              <a:rPr lang="en-US" dirty="0" smtClean="0"/>
              <a:t> C++, </a:t>
            </a:r>
            <a:r>
              <a:rPr lang="en-US" dirty="0" err="1" smtClean="0"/>
              <a:t>dialek</a:t>
            </a:r>
            <a:r>
              <a:rPr lang="en-US" dirty="0" smtClean="0"/>
              <a:t> </a:t>
            </a:r>
            <a:r>
              <a:rPr lang="en-US" dirty="0" err="1" smtClean="0"/>
              <a:t>bukan</a:t>
            </a:r>
            <a:r>
              <a:rPr lang="en-US" dirty="0" smtClean="0"/>
              <a:t> </a:t>
            </a:r>
            <a:r>
              <a:rPr lang="en-US" dirty="0" err="1" smtClean="0"/>
              <a:t>disebabkan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id-ID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pembicara</a:t>
            </a:r>
            <a:r>
              <a:rPr lang="en-US" dirty="0" smtClean="0"/>
              <a:t> </a:t>
            </a:r>
            <a:r>
              <a:rPr lang="en-US" dirty="0" err="1" smtClean="0"/>
              <a:t>berasal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 </a:t>
            </a:r>
            <a:r>
              <a:rPr lang="en-US" dirty="0" err="1" smtClean="0"/>
              <a:t>Jepang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Indonesia, </a:t>
            </a:r>
            <a:r>
              <a:rPr lang="en-US" dirty="0" err="1" smtClean="0"/>
              <a:t>melainkan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id-ID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kompiler</a:t>
            </a:r>
            <a:r>
              <a:rPr lang="en-US" dirty="0" smtClean="0"/>
              <a:t> yang </a:t>
            </a:r>
            <a:r>
              <a:rPr lang="en-US" dirty="0" err="1" smtClean="0"/>
              <a:t>berbeda</a:t>
            </a:r>
            <a:r>
              <a:rPr lang="en-US" dirty="0" smtClean="0"/>
              <a:t>.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empat</a:t>
            </a:r>
            <a:r>
              <a:rPr lang="en-US" dirty="0" smtClean="0"/>
              <a:t> </a:t>
            </a:r>
            <a:r>
              <a:rPr lang="en-US" dirty="0" err="1" smtClean="0"/>
              <a:t>kompiler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: C</a:t>
            </a:r>
            <a:r>
              <a:rPr lang="en-US" dirty="0" smtClean="0"/>
              <a:t>++</a:t>
            </a:r>
            <a:r>
              <a:rPr lang="id-ID" dirty="0" smtClean="0"/>
              <a:t> </a:t>
            </a:r>
            <a:r>
              <a:rPr lang="en-US" dirty="0" smtClean="0"/>
              <a:t>Borland</a:t>
            </a:r>
            <a:r>
              <a:rPr lang="en-US" dirty="0" smtClean="0"/>
              <a:t>, C++ Microsoft Visual, C/386 </a:t>
            </a:r>
            <a:r>
              <a:rPr lang="en-US" dirty="0" err="1" smtClean="0"/>
              <a:t>Watcom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DJGPP.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id-ID" dirty="0" smtClean="0"/>
              <a:t> </a:t>
            </a:r>
            <a:r>
              <a:rPr lang="en-US" dirty="0" err="1" smtClean="0"/>
              <a:t>mendownload</a:t>
            </a:r>
            <a:r>
              <a:rPr lang="en-US" dirty="0" smtClean="0"/>
              <a:t> </a:t>
            </a:r>
            <a:r>
              <a:rPr lang="en-US" dirty="0" smtClean="0"/>
              <a:t>DJGPP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kompiler</a:t>
            </a:r>
            <a:r>
              <a:rPr lang="en-US" dirty="0" smtClean="0"/>
              <a:t> </a:t>
            </a:r>
            <a:r>
              <a:rPr lang="en-US" dirty="0" smtClean="0"/>
              <a:t>lain.</a:t>
            </a:r>
            <a:endParaRPr lang="en-US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C++ </a:t>
            </a:r>
            <a:r>
              <a:rPr lang="en-US" dirty="0" err="1" smtClean="0"/>
              <a:t>diciptakan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dekade</a:t>
            </a:r>
            <a:r>
              <a:rPr lang="en-US" dirty="0" smtClean="0"/>
              <a:t> </a:t>
            </a:r>
            <a:r>
              <a:rPr lang="en-US" dirty="0" err="1" smtClean="0"/>
              <a:t>setelah</a:t>
            </a:r>
            <a:r>
              <a:rPr lang="en-US" dirty="0" smtClean="0"/>
              <a:t> C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Bjarne</a:t>
            </a:r>
            <a:r>
              <a:rPr lang="en-US" dirty="0" smtClean="0"/>
              <a:t> </a:t>
            </a:r>
            <a:r>
              <a:rPr lang="en-US" dirty="0" err="1" smtClean="0"/>
              <a:t>Stroustrup</a:t>
            </a:r>
            <a:r>
              <a:rPr lang="id-ID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1983. </a:t>
            </a:r>
            <a:endParaRPr lang="id-ID" dirty="0" smtClean="0"/>
          </a:p>
          <a:p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mulanya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C++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“a better C”. </a:t>
            </a:r>
            <a:endParaRPr lang="id-ID" dirty="0" smtClean="0"/>
          </a:p>
          <a:p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smtClean="0"/>
              <a:t>C</a:t>
            </a:r>
            <a:r>
              <a:rPr lang="en-US" dirty="0" smtClean="0"/>
              <a:t>++</a:t>
            </a:r>
            <a:r>
              <a:rPr lang="id-ID" dirty="0" smtClean="0"/>
              <a:t>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diberikan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Rick </a:t>
            </a:r>
            <a:r>
              <a:rPr lang="en-US" dirty="0" err="1" smtClean="0"/>
              <a:t>Mascitti</a:t>
            </a:r>
            <a:r>
              <a:rPr lang="en-US" dirty="0" smtClean="0"/>
              <a:t> 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musim</a:t>
            </a:r>
            <a:r>
              <a:rPr lang="en-US" dirty="0" smtClean="0"/>
              <a:t> </a:t>
            </a:r>
            <a:r>
              <a:rPr lang="en-US" dirty="0" err="1" smtClean="0"/>
              <a:t>panas</a:t>
            </a:r>
            <a:r>
              <a:rPr lang="en-US" dirty="0" smtClean="0"/>
              <a:t> 1983. </a:t>
            </a:r>
            <a:endParaRPr lang="id-ID" dirty="0" smtClean="0"/>
          </a:p>
          <a:p>
            <a:r>
              <a:rPr lang="en-US" dirty="0" err="1" smtClean="0"/>
              <a:t>Adapun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++ </a:t>
            </a:r>
            <a:r>
              <a:rPr lang="en-US" dirty="0" err="1" smtClean="0"/>
              <a:t>pada</a:t>
            </a:r>
            <a:r>
              <a:rPr lang="en-US" dirty="0" smtClean="0"/>
              <a:t> C++ </a:t>
            </a:r>
            <a:r>
              <a:rPr lang="en-US" dirty="0" err="1" smtClean="0"/>
              <a:t>berasal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operator </a:t>
            </a:r>
            <a:r>
              <a:rPr lang="en-US" dirty="0" err="1" smtClean="0"/>
              <a:t>penaikan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C. </a:t>
            </a:r>
            <a:endParaRPr lang="id-ID" dirty="0" smtClean="0"/>
          </a:p>
          <a:p>
            <a:r>
              <a:rPr lang="en-US" dirty="0" err="1" smtClean="0"/>
              <a:t>Keistimewaan</a:t>
            </a:r>
            <a:r>
              <a:rPr lang="en-US" dirty="0" smtClean="0"/>
              <a:t> </a:t>
            </a:r>
            <a:r>
              <a:rPr lang="en-US" dirty="0" err="1" smtClean="0"/>
              <a:t>yangsangat</a:t>
            </a:r>
            <a:r>
              <a:rPr lang="en-US" dirty="0" smtClean="0"/>
              <a:t> </a:t>
            </a:r>
            <a:r>
              <a:rPr lang="en-US" dirty="0" err="1" smtClean="0"/>
              <a:t>berarti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C++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 C++ </a:t>
            </a:r>
            <a:r>
              <a:rPr lang="en-US" dirty="0" err="1" smtClean="0"/>
              <a:t>mendukung</a:t>
            </a:r>
            <a:r>
              <a:rPr lang="en-US" dirty="0" smtClean="0"/>
              <a:t> </a:t>
            </a:r>
            <a:r>
              <a:rPr lang="en-US" dirty="0" err="1" smtClean="0"/>
              <a:t>PemrogramanBerorientasi</a:t>
            </a:r>
            <a:r>
              <a:rPr lang="en-US" dirty="0" smtClean="0"/>
              <a:t> </a:t>
            </a:r>
            <a:r>
              <a:rPr lang="en-US" dirty="0" err="1" smtClean="0"/>
              <a:t>Obyek</a:t>
            </a:r>
            <a:r>
              <a:rPr lang="en-US" dirty="0" smtClean="0"/>
              <a:t> (PBO) </a:t>
            </a:r>
            <a:r>
              <a:rPr lang="en-US" dirty="0" err="1" smtClean="0"/>
              <a:t>atau</a:t>
            </a:r>
            <a:r>
              <a:rPr lang="en-US" dirty="0" smtClean="0"/>
              <a:t> Object Oriented Programming (OOP</a:t>
            </a:r>
            <a:r>
              <a:rPr lang="en-US" dirty="0" smtClean="0"/>
              <a:t>).</a:t>
            </a:r>
            <a:endParaRPr lang="en-US" dirty="0" smtClean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eme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651</TotalTime>
  <Words>756</Words>
  <Application>Microsoft Office PowerPoint</Application>
  <PresentationFormat>On-screen Show (4:3)</PresentationFormat>
  <Paragraphs>87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Theme2</vt:lpstr>
      <vt:lpstr>Custom Design</vt:lpstr>
      <vt:lpstr>1_Custom Design</vt:lpstr>
      <vt:lpstr>Theme7</vt:lpstr>
      <vt:lpstr>K.1 Pemrograman Dasar</vt:lpstr>
      <vt:lpstr>Perangkat lunak bahasa pemrograman komputer</vt:lpstr>
      <vt:lpstr>Bahasa pada komputer dibedakan menjadi 3, yaitu:</vt:lpstr>
      <vt:lpstr>Slide 4</vt:lpstr>
      <vt:lpstr>Slide 5</vt:lpstr>
      <vt:lpstr>Diantara program bahasa tingkat tinggi adalah:</vt:lpstr>
      <vt:lpstr>Slide 7</vt:lpstr>
      <vt:lpstr>Bahasa Pemrograman C++</vt:lpstr>
      <vt:lpstr>Slide 9</vt:lpstr>
      <vt:lpstr>Slide 10</vt:lpstr>
      <vt:lpstr>Slide 11</vt:lpstr>
      <vt:lpstr>Slide 12</vt:lpstr>
      <vt:lpstr>Slide 13</vt:lpstr>
      <vt:lpstr>Perangkat lunak (software) dapat dibagi menjadi tiga bagian :</vt:lpstr>
      <vt:lpstr>Turbo C++</vt:lpstr>
      <vt:lpstr>Cara Penggunaan dan Mengoperasikan Program pada Turbo C++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Dev C++</vt:lpstr>
      <vt:lpstr>Fungsi IDE Dev-C++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Untuk membuka aplikasinya dapat dilihat pada penjelasan berikut</vt:lpstr>
      <vt:lpstr>Slide 38</vt:lpstr>
      <vt:lpstr>Slide 39</vt:lpstr>
      <vt:lpstr>Slide 40</vt:lpstr>
      <vt:lpstr>Slide 41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K.1 Pemrograman Dasar</dc:title>
  <dc:creator>#root</dc:creator>
  <cp:lastModifiedBy>Windows User</cp:lastModifiedBy>
  <cp:revision>87</cp:revision>
  <dcterms:created xsi:type="dcterms:W3CDTF">2006-08-16T00:00:00Z</dcterms:created>
  <dcterms:modified xsi:type="dcterms:W3CDTF">2017-08-12T11:27:52Z</dcterms:modified>
</cp:coreProperties>
</file>