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95" autoAdjust="0"/>
    <p:restoredTop sz="94660"/>
  </p:normalViewPr>
  <p:slideViewPr>
    <p:cSldViewPr>
      <p:cViewPr varScale="1">
        <p:scale>
          <a:sx n="68" d="100"/>
          <a:sy n="68" d="100"/>
        </p:scale>
        <p:origin x="-18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4" y="4039820"/>
            <a:ext cx="7787955" cy="1320637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4" y="5566870"/>
            <a:ext cx="778795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794066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46069" cy="456419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09" y="527605"/>
            <a:ext cx="671902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6719020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4607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6" y="1635728"/>
            <a:ext cx="4123034" cy="57162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60064"/>
            <a:ext cx="4123035" cy="303505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35729"/>
            <a:ext cx="4106566" cy="57163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60065"/>
            <a:ext cx="4106566" cy="303505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Pemrograman Dasar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Operator </a:t>
            </a:r>
            <a:r>
              <a:rPr lang="en-US" sz="2400" dirty="0" err="1" smtClean="0">
                <a:solidFill>
                  <a:schemeClr val="bg1"/>
                </a:solidFill>
              </a:rPr>
              <a:t>aritmatika</a:t>
            </a:r>
            <a:r>
              <a:rPr lang="en-US" sz="2400" dirty="0" smtClean="0">
                <a:solidFill>
                  <a:schemeClr val="bg1"/>
                </a:solidFill>
              </a:rPr>
              <a:t>, Operator </a:t>
            </a:r>
            <a:r>
              <a:rPr lang="en-US" sz="2400" dirty="0" err="1" smtClean="0">
                <a:solidFill>
                  <a:schemeClr val="bg1"/>
                </a:solidFill>
              </a:rPr>
              <a:t>logika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Operasi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aritmatika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Operasi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logika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4. Operator </a:t>
            </a:r>
            <a:r>
              <a:rPr lang="en-US" b="1" dirty="0" err="1" smtClean="0"/>
              <a:t>Relasional</a:t>
            </a:r>
            <a:endParaRPr lang="en-US" b="1" dirty="0" smtClean="0"/>
          </a:p>
          <a:p>
            <a:r>
              <a:rPr lang="en-US" dirty="0" smtClean="0"/>
              <a:t>Operator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operan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(BENAR </a:t>
            </a:r>
            <a:r>
              <a:rPr lang="en-US" dirty="0" err="1" smtClean="0"/>
              <a:t>atau</a:t>
            </a:r>
            <a:r>
              <a:rPr lang="en-US" dirty="0" smtClean="0"/>
              <a:t> SALAH).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relasional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sama</a:t>
            </a:r>
            <a:r>
              <a:rPr lang="en-US" dirty="0" smtClean="0"/>
              <a:t>: </a:t>
            </a:r>
            <a:r>
              <a:rPr lang="en-US" dirty="0" err="1" smtClean="0"/>
              <a:t>tipe</a:t>
            </a:r>
            <a:r>
              <a:rPr lang="en-US" dirty="0" smtClean="0"/>
              <a:t> data integer, </a:t>
            </a:r>
            <a:r>
              <a:rPr lang="en-US" dirty="0" err="1" smtClean="0"/>
              <a:t>riil</a:t>
            </a:r>
            <a:r>
              <a:rPr lang="en-US" dirty="0" smtClean="0"/>
              <a:t>, char, string,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.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operator </a:t>
            </a:r>
            <a:r>
              <a:rPr lang="en-US" dirty="0" err="1" smtClean="0"/>
              <a:t>relasional</a:t>
            </a:r>
            <a:r>
              <a:rPr lang="en-US" dirty="0" smtClean="0"/>
              <a:t>:</a:t>
            </a:r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7346" name="Picture 2" descr="Pengertian Tipe Data, Variabel dan Operator Dalam Pemrogra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038600"/>
            <a:ext cx="5971306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operator </a:t>
            </a:r>
            <a:r>
              <a:rPr lang="en-US" dirty="0" err="1" smtClean="0"/>
              <a:t>relasional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// Program Operator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Relasional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KAMUS DATA 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deklarasi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variabel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iAngka1, iAngka2 : integer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algoritma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iAngka1 = 6 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pengisian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variabel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langsung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Input(iAngka2) 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pengisian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dgn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IF (iAngka1 &lt;&gt; iAngka2) THEN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    Output (‘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Tebakan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Anda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salah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ELSE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    Output (‘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Horee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Tebakan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Anda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benar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ENDIF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relasional</a:t>
            </a:r>
            <a:r>
              <a:rPr lang="en-US" dirty="0" smtClean="0"/>
              <a:t> </a:t>
            </a:r>
            <a:r>
              <a:rPr lang="en-US" dirty="0" err="1" smtClean="0"/>
              <a:t>bertipe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(true/ false).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iAngka1 != iAngka2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/ true </a:t>
            </a:r>
            <a:r>
              <a:rPr lang="en-US" dirty="0" err="1" smtClean="0"/>
              <a:t>jika</a:t>
            </a:r>
            <a:r>
              <a:rPr lang="en-US" dirty="0" smtClean="0"/>
              <a:t> iAngka1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iAngka2</a:t>
            </a:r>
            <a:br>
              <a:rPr lang="en-US" dirty="0" smtClean="0"/>
            </a:br>
            <a:r>
              <a:rPr lang="en-US" dirty="0" smtClean="0"/>
              <a:t>iAngka1 != iAngka2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/ false </a:t>
            </a:r>
            <a:r>
              <a:rPr lang="en-US" dirty="0" err="1" smtClean="0"/>
              <a:t>jika</a:t>
            </a:r>
            <a:r>
              <a:rPr lang="en-US" dirty="0" smtClean="0"/>
              <a:t> iAngka1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iAngka2</a:t>
            </a:r>
            <a:br>
              <a:rPr lang="en-US" dirty="0" smtClean="0"/>
            </a:br>
            <a:r>
              <a:rPr lang="en-US" dirty="0" smtClean="0"/>
              <a:t>Program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menginputkan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6 ("iAngka1 != iAngka2"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), program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"</a:t>
            </a:r>
            <a:r>
              <a:rPr lang="en-US" dirty="0" err="1" smtClean="0"/>
              <a:t>Tebakan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".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menginputkan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6 ("iAngka1 != iAngka2"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), program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"</a:t>
            </a:r>
            <a:r>
              <a:rPr lang="en-US" dirty="0" err="1" smtClean="0"/>
              <a:t>Horee</a:t>
            </a:r>
            <a:r>
              <a:rPr lang="en-US" dirty="0" smtClean="0"/>
              <a:t>! </a:t>
            </a:r>
            <a:r>
              <a:rPr lang="en-US" dirty="0" err="1" smtClean="0"/>
              <a:t>Tebakan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".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5. Operator </a:t>
            </a:r>
            <a:r>
              <a:rPr lang="en-US" b="1" dirty="0" err="1" smtClean="0"/>
              <a:t>logika</a:t>
            </a:r>
            <a:endParaRPr lang="en-US" b="1" dirty="0" smtClean="0"/>
          </a:p>
          <a:p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operator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mengkombinasikan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yang </a:t>
            </a:r>
            <a:r>
              <a:rPr lang="en-US" dirty="0" err="1" smtClean="0"/>
              <a:t>mengandung</a:t>
            </a:r>
            <a:r>
              <a:rPr lang="en-US" dirty="0" smtClean="0"/>
              <a:t> operator </a:t>
            </a:r>
            <a:r>
              <a:rPr lang="en-US" dirty="0" err="1" smtClean="0"/>
              <a:t>relasional</a:t>
            </a:r>
            <a:r>
              <a:rPr lang="en-US" dirty="0" smtClean="0"/>
              <a:t>.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operator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operator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ekspresi1 OPERATOR ekspresi2</a:t>
            </a:r>
            <a:endParaRPr lang="en-US" dirty="0"/>
          </a:p>
        </p:txBody>
      </p:sp>
      <p:pic>
        <p:nvPicPr>
          <p:cNvPr id="60418" name="Picture 2" descr="Pengertian Tipe Data, Variabel dan Operator Dalam Pemrogra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86200"/>
            <a:ext cx="6872584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operator AND </a:t>
            </a:r>
            <a:r>
              <a:rPr lang="en-US" dirty="0" err="1" smtClean="0"/>
              <a:t>dan</a:t>
            </a:r>
            <a:r>
              <a:rPr lang="en-US" dirty="0" smtClean="0"/>
              <a:t> OR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en-US" dirty="0" err="1" smtClean="0"/>
              <a:t>Pola</a:t>
            </a:r>
            <a:r>
              <a:rPr lang="en-US" dirty="0" smtClean="0"/>
              <a:t>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mengingat</a:t>
            </a:r>
            <a:r>
              <a:rPr lang="en-US" dirty="0" smtClean="0"/>
              <a:t> output </a:t>
            </a:r>
            <a:r>
              <a:rPr lang="en-US" dirty="0" err="1" smtClean="0"/>
              <a:t>kedua</a:t>
            </a:r>
            <a:r>
              <a:rPr lang="en-US" dirty="0" smtClean="0"/>
              <a:t> operator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 True AND True = True, False OR False = False.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3490" name="Picture 2" descr="Pengertian Tipe Data, Variabel dan Operator Dalam Pemrogra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0800"/>
            <a:ext cx="3886200" cy="17009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operator </a:t>
            </a:r>
            <a:r>
              <a:rPr lang="en-US" dirty="0" err="1" smtClean="0"/>
              <a:t>logika</a:t>
            </a:r>
            <a:r>
              <a:rPr lang="en-US" dirty="0" smtClean="0"/>
              <a:t>:</a:t>
            </a:r>
            <a:endParaRPr lang="id-ID" dirty="0" smtClean="0"/>
          </a:p>
          <a:p>
            <a:pPr fontAlgn="base"/>
            <a:endParaRPr lang="id-ID" dirty="0" smtClean="0"/>
          </a:p>
          <a:p>
            <a:pPr fontAlgn="base"/>
            <a:r>
              <a:rPr lang="en-US" dirty="0" smtClean="0"/>
              <a:t>(x &gt; 7) &amp;&amp; (x = y)</a:t>
            </a:r>
            <a:br>
              <a:rPr lang="en-US" dirty="0" smtClean="0"/>
            </a:b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ternyata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 </a:t>
            </a:r>
            <a:r>
              <a:rPr lang="en-US" dirty="0" err="1" smtClean="0"/>
              <a:t>adalah</a:t>
            </a:r>
            <a:r>
              <a:rPr lang="en-US" dirty="0" smtClean="0"/>
              <a:t> 8 </a:t>
            </a:r>
            <a:r>
              <a:rPr lang="en-US" dirty="0" err="1" smtClean="0"/>
              <a:t>dan</a:t>
            </a:r>
            <a:r>
              <a:rPr lang="en-US" dirty="0" smtClean="0"/>
              <a:t> y </a:t>
            </a:r>
            <a:r>
              <a:rPr lang="en-US" dirty="0" err="1" smtClean="0"/>
              <a:t>adalah</a:t>
            </a:r>
            <a:r>
              <a:rPr lang="en-US" dirty="0" smtClean="0"/>
              <a:t> 5, </a:t>
            </a:r>
            <a:r>
              <a:rPr lang="en-US" dirty="0" err="1" smtClean="0"/>
              <a:t>maka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(8 &gt; 7) &amp;&amp; (8 = 5)</a:t>
            </a:r>
            <a:br>
              <a:rPr lang="en-US" dirty="0" smtClean="0"/>
            </a:br>
            <a:r>
              <a:rPr lang="en-US" dirty="0" smtClean="0"/>
              <a:t>True AND False</a:t>
            </a:r>
            <a:br>
              <a:rPr lang="en-US" dirty="0" smtClean="0"/>
            </a:br>
            <a:r>
              <a:rPr lang="en-US" dirty="0" smtClean="0"/>
              <a:t>False (output </a:t>
            </a:r>
            <a:r>
              <a:rPr lang="en-US" dirty="0" err="1" smtClean="0"/>
              <a:t>operasi</a:t>
            </a:r>
            <a:r>
              <a:rPr lang="en-US" dirty="0" smtClean="0"/>
              <a:t>)</a:t>
            </a:r>
          </a:p>
          <a:p>
            <a:pPr fontAlgn="base"/>
            <a:endParaRPr lang="id-ID" dirty="0" smtClean="0"/>
          </a:p>
          <a:p>
            <a:pPr fontAlgn="base"/>
            <a:r>
              <a:rPr lang="en-US" dirty="0" smtClean="0"/>
              <a:t>(x != y) || (x &gt; 3)</a:t>
            </a:r>
            <a:br>
              <a:rPr lang="en-US" dirty="0" smtClean="0"/>
            </a:b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ternyata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 </a:t>
            </a:r>
            <a:r>
              <a:rPr lang="en-US" dirty="0" err="1" smtClean="0"/>
              <a:t>adalah</a:t>
            </a:r>
            <a:r>
              <a:rPr lang="en-US" dirty="0" smtClean="0"/>
              <a:t> 4 </a:t>
            </a:r>
            <a:r>
              <a:rPr lang="en-US" dirty="0" err="1" smtClean="0"/>
              <a:t>dan</a:t>
            </a:r>
            <a:r>
              <a:rPr lang="en-US" dirty="0" smtClean="0"/>
              <a:t> y </a:t>
            </a:r>
            <a:r>
              <a:rPr lang="en-US" dirty="0" err="1" smtClean="0"/>
              <a:t>adalah</a:t>
            </a:r>
            <a:r>
              <a:rPr lang="en-US" dirty="0" smtClean="0"/>
              <a:t> 4, </a:t>
            </a:r>
            <a:r>
              <a:rPr lang="en-US" dirty="0" err="1" smtClean="0"/>
              <a:t>maka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(4 != 4) || (4 &gt; 3)</a:t>
            </a:r>
            <a:br>
              <a:rPr lang="en-US" dirty="0" smtClean="0"/>
            </a:br>
            <a:r>
              <a:rPr lang="en-US" dirty="0" smtClean="0"/>
              <a:t>False OR True</a:t>
            </a:r>
            <a:br>
              <a:rPr lang="en-US" dirty="0" smtClean="0"/>
            </a:br>
            <a:r>
              <a:rPr lang="en-US" dirty="0" smtClean="0"/>
              <a:t>True (output </a:t>
            </a:r>
            <a:r>
              <a:rPr lang="en-US" dirty="0" err="1" smtClean="0"/>
              <a:t>operasi</a:t>
            </a:r>
            <a:r>
              <a:rPr lang="en-US" dirty="0" smtClean="0"/>
              <a:t>)</a:t>
            </a:r>
          </a:p>
          <a:p>
            <a:pPr fontAlgn="base"/>
            <a:endParaRPr lang="id-ID" dirty="0" smtClean="0"/>
          </a:p>
          <a:p>
            <a:pPr fontAlgn="base"/>
            <a:r>
              <a:rPr lang="en-US" dirty="0" smtClean="0"/>
              <a:t>NOT (x &gt; y)</a:t>
            </a:r>
            <a:br>
              <a:rPr lang="en-US" dirty="0" smtClean="0"/>
            </a:b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ternyata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 </a:t>
            </a:r>
            <a:r>
              <a:rPr lang="en-US" dirty="0" err="1" smtClean="0"/>
              <a:t>adalah</a:t>
            </a:r>
            <a:r>
              <a:rPr lang="en-US" dirty="0" smtClean="0"/>
              <a:t> 3 </a:t>
            </a:r>
            <a:r>
              <a:rPr lang="en-US" dirty="0" err="1" smtClean="0"/>
              <a:t>dan</a:t>
            </a:r>
            <a:r>
              <a:rPr lang="en-US" dirty="0" smtClean="0"/>
              <a:t> y </a:t>
            </a:r>
            <a:r>
              <a:rPr lang="en-US" dirty="0" err="1" smtClean="0"/>
              <a:t>adalah</a:t>
            </a:r>
            <a:r>
              <a:rPr lang="en-US" dirty="0" smtClean="0"/>
              <a:t> 3, </a:t>
            </a:r>
            <a:r>
              <a:rPr lang="en-US" dirty="0" err="1" smtClean="0"/>
              <a:t>maka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 (3 &gt; 3)</a:t>
            </a:r>
            <a:br>
              <a:rPr lang="en-US" dirty="0" smtClean="0"/>
            </a:br>
            <a:r>
              <a:rPr lang="en-US" dirty="0" smtClean="0"/>
              <a:t>NOT (False)</a:t>
            </a:r>
            <a:br>
              <a:rPr lang="en-US" dirty="0" smtClean="0"/>
            </a:br>
            <a:r>
              <a:rPr lang="en-US" dirty="0" smtClean="0"/>
              <a:t>True (output </a:t>
            </a:r>
            <a:r>
              <a:rPr lang="en-US" dirty="0" err="1" smtClean="0"/>
              <a:t>operasi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pengendali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operan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.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operator yang </a:t>
            </a:r>
            <a:r>
              <a:rPr lang="en-US" dirty="0" err="1" smtClean="0"/>
              <a:t>diapit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operan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x + y</a:t>
            </a:r>
            <a:br>
              <a:rPr lang="en-US" dirty="0" smtClean="0"/>
            </a:br>
            <a:r>
              <a:rPr lang="en-US" dirty="0" smtClean="0"/>
              <a:t>x </a:t>
            </a:r>
            <a:r>
              <a:rPr lang="en-US" dirty="0" err="1" smtClean="0"/>
              <a:t>dan</a:t>
            </a:r>
            <a:r>
              <a:rPr lang="en-US" dirty="0" smtClean="0"/>
              <a:t> 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operan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"+"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operatornya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operator yang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  <a:endParaRPr lang="id-ID" dirty="0" smtClean="0"/>
          </a:p>
          <a:p>
            <a:pPr fontAlgn="base"/>
            <a:r>
              <a:rPr lang="en-US" b="1" dirty="0" smtClean="0"/>
              <a:t>1. Operator </a:t>
            </a:r>
            <a:r>
              <a:rPr lang="en-US" b="1" dirty="0" err="1" smtClean="0"/>
              <a:t>Aritmatik</a:t>
            </a:r>
            <a:endParaRPr lang="en-US" b="1" dirty="0" smtClean="0"/>
          </a:p>
          <a:p>
            <a:r>
              <a:rPr lang="en-US" dirty="0" smtClean="0"/>
              <a:t>Operator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aritmatik</a:t>
            </a:r>
            <a:r>
              <a:rPr lang="en-US" dirty="0" smtClean="0"/>
              <a:t>.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operan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aritmatik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integer </a:t>
            </a:r>
            <a:r>
              <a:rPr lang="en-US" dirty="0" err="1" smtClean="0"/>
              <a:t>atau</a:t>
            </a:r>
            <a:r>
              <a:rPr lang="en-US" dirty="0" smtClean="0"/>
              <a:t> real.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n-NO" dirty="0" smtClean="0"/>
              <a:t>Operator yang termasuk tipe ini adalah:</a:t>
            </a:r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aritmatik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operannya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en-US" dirty="0" err="1" smtClean="0"/>
              <a:t>Misalnya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integer </a:t>
            </a:r>
            <a:r>
              <a:rPr lang="en-US" dirty="0" err="1" smtClean="0"/>
              <a:t>dijumlahkan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integer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outputnya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integer </a:t>
            </a:r>
            <a:r>
              <a:rPr lang="en-US" dirty="0" err="1" smtClean="0"/>
              <a:t>juga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pula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operator </a:t>
            </a:r>
            <a:r>
              <a:rPr lang="en-US" dirty="0" err="1" smtClean="0"/>
              <a:t>aritmatik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4578" name="Picture 2" descr="Pengertian Tipe Data, Variabel dan Operator Dalam Pemrogra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81200"/>
            <a:ext cx="3936811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aritmatik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// Program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Aritmatik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IS:Tersedia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dua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bilangan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integer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FS:Hasil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Modulo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duabuah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bilangan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*/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main ()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Deklarasi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Variabel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iTambah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iAngka1, iAngka2;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Masukan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Bilangan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Pertama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”);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”, iAngka1);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Masukan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Bilangan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Kedua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”);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”, iAngka2);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Penjumlahan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iTambah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iAngka1 + iAngka2;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Penjumlahan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”, iAngka1, iAngka2,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iTambah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return 0;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penjumlahan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.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10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kedia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23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33. </a:t>
            </a:r>
            <a:r>
              <a:rPr lang="en-US" dirty="0" err="1" smtClean="0"/>
              <a:t>outputnya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: 10</a:t>
            </a:r>
            <a:br>
              <a:rPr lang="en-US" dirty="0" smtClean="0"/>
            </a:b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: 23</a:t>
            </a:r>
            <a:br>
              <a:rPr lang="en-US" dirty="0" smtClean="0"/>
            </a:b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Penjumlahan</a:t>
            </a:r>
            <a:r>
              <a:rPr lang="en-US" dirty="0" smtClean="0"/>
              <a:t> 10 + 23 = 33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2. Operator Assignment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pemprograman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C++, Operator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memasukan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mengosongkan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operator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54274" name="Picture 2" descr="Pengertian Tipe Data, Variabel dan Operator Dalam Pemrogra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4495800"/>
            <a:ext cx="4107977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id-ID" b="1" dirty="0" smtClean="0"/>
              <a:t>3. </a:t>
            </a:r>
            <a:r>
              <a:rPr lang="en-US" b="1" dirty="0" smtClean="0"/>
              <a:t>Increase and Decrease</a:t>
            </a:r>
          </a:p>
          <a:p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dilambangkan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++ (</a:t>
            </a:r>
            <a:r>
              <a:rPr lang="en-US" dirty="0" err="1" smtClean="0"/>
              <a:t>Increade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-- (decrease). Operator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menaikan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menurunkan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...</a:t>
            </a:r>
            <a:br>
              <a:rPr lang="en-US" dirty="0" smtClean="0"/>
            </a:br>
            <a:r>
              <a:rPr lang="en-US" dirty="0" smtClean="0"/>
              <a:t>a++;</a:t>
            </a:r>
            <a:br>
              <a:rPr lang="en-US" dirty="0" smtClean="0"/>
            </a:br>
            <a:r>
              <a:rPr lang="en-US" dirty="0" smtClean="0"/>
              <a:t>a += 1;</a:t>
            </a:r>
            <a:br>
              <a:rPr lang="en-US" dirty="0" smtClean="0"/>
            </a:br>
            <a:r>
              <a:rPr lang="en-US" dirty="0" smtClean="0"/>
              <a:t>a = a + 1;</a:t>
            </a:r>
            <a:br>
              <a:rPr lang="en-US" dirty="0" smtClean="0"/>
            </a:br>
            <a:r>
              <a:rPr lang="en-US" dirty="0" smtClean="0"/>
              <a:t>...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operator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. </a:t>
            </a:r>
            <a:r>
              <a:rPr lang="en-US" dirty="0" err="1" smtClean="0"/>
              <a:t>Adapun</a:t>
            </a:r>
            <a:r>
              <a:rPr lang="en-US" dirty="0" smtClean="0"/>
              <a:t> </a:t>
            </a:r>
            <a:r>
              <a:rPr lang="en-US" dirty="0" err="1" smtClean="0"/>
              <a:t>perbedaab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B = 3;</a:t>
            </a:r>
            <a:br>
              <a:rPr lang="en-US" dirty="0" smtClean="0"/>
            </a:br>
            <a:r>
              <a:rPr lang="en-US" dirty="0" smtClean="0"/>
              <a:t>A = ++B;</a:t>
            </a:r>
            <a:br>
              <a:rPr lang="en-US" dirty="0" smtClean="0"/>
            </a:br>
            <a:r>
              <a:rPr lang="en-US" dirty="0" smtClean="0"/>
              <a:t>// A = 4, B = 4B = 3;</a:t>
            </a:r>
            <a:br>
              <a:rPr lang="en-US" dirty="0" smtClean="0"/>
            </a:br>
            <a:r>
              <a:rPr lang="en-US" dirty="0" smtClean="0"/>
              <a:t>A = B++;</a:t>
            </a:r>
            <a:br>
              <a:rPr lang="en-US" dirty="0" smtClean="0"/>
            </a:br>
            <a:r>
              <a:rPr lang="en-US" dirty="0" smtClean="0"/>
              <a:t>// A = 3, B = 4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Theme7</Template>
  <TotalTime>230</TotalTime>
  <Words>428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Theme7</vt:lpstr>
      <vt:lpstr>Pemrograman Dasar</vt:lpstr>
      <vt:lpstr>Operator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Dasar</dc:title>
  <dc:creator>#root</dc:creator>
  <cp:lastModifiedBy>Windows User</cp:lastModifiedBy>
  <cp:revision>80</cp:revision>
  <dcterms:created xsi:type="dcterms:W3CDTF">2006-08-16T00:00:00Z</dcterms:created>
  <dcterms:modified xsi:type="dcterms:W3CDTF">2017-08-13T05:03:33Z</dcterms:modified>
</cp:coreProperties>
</file>