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e64be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e64be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e64beb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e64beb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e64beb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e64beb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e64bebe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e64bebe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e64bebe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e64bebe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e64beb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e64beb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e64beb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e64beb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e64beb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e64beb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e64beb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e64beb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e64beb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e64beb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e64bebe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e64bebe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e64beb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e64beb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e64bebe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e64beb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CSS 478: Usability And User-Centered Design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-Used for both teams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-Helped guide unknown UX decisions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-Updated code to enhance user experience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CSS 490: Cloud Computing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-Used APIs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-Experience with REST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CSS 490: Machine Learning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-Researched Ingram natural language processing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CSS 360: Software Engineering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-A/B testing (Firebase)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-Agile development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-Version control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TechX Software Engineer Internship</a:t>
            </a:r>
            <a:endParaRPr sz="41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Misha Ward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Marc Dupuis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14" y="515975"/>
            <a:ext cx="5220974" cy="9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my experience relate to my career?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152475"/>
            <a:ext cx="47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Experience with project management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Experience with software engineering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industry standard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 people for future networking</a:t>
            </a:r>
            <a:endParaRPr sz="2400"/>
          </a:p>
        </p:txBody>
      </p:sp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503" y="1353200"/>
            <a:ext cx="3511274" cy="33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for other students</a:t>
            </a:r>
            <a:endParaRPr/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Apply early, start studying for interviews yesterday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 is incredibly important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Ask for help when you are stuck</a:t>
            </a:r>
            <a:endParaRPr sz="2400"/>
          </a:p>
        </p:txBody>
      </p:sp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275" y="2742450"/>
            <a:ext cx="3181449" cy="21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Any questions?</a:t>
            </a:r>
            <a:endParaRPr sz="2400"/>
          </a:p>
        </p:txBody>
      </p:sp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70" y="863550"/>
            <a:ext cx="61007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1152475"/>
            <a:ext cx="51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Advisor: Marc Dupuis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Manager: Prabha Chinsawarmy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T-Mobile Tuesdays &amp; Delta Teams</a:t>
            </a:r>
            <a:endParaRPr sz="2400"/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1788"/>
            <a:ext cx="4359926" cy="43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internship in technology field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Worked roughly 15-20 hours a week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 rotations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DELTA Team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October to February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T-Mobile Tuesdays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February to June</a:t>
            </a:r>
            <a:endParaRPr sz="2400"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100" y="313788"/>
            <a:ext cx="2541200" cy="45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494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 documentation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Coordinated with different teams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Added reactive UI component to internal site using jQuery</a:t>
            </a:r>
            <a:endParaRPr sz="2400"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work on for the Delta team?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150" y="1642313"/>
            <a:ext cx="3675075" cy="24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work on for T-Mobile Tuesdays?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Worked on the iOS app team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Made UI improvements to the T-Mobile Tuesday app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Fixed bugs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Did third party API integration into the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Added features to the application</a:t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63" y="3486900"/>
            <a:ext cx="33813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</a:t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Experience using different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Learned industry tech stack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Learned a lot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Made friends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bugs from my code</a:t>
            </a:r>
            <a:endParaRPr sz="2400"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300" y="1652950"/>
            <a:ext cx="3626724" cy="24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challenges have I faced?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Syncing with busy managers or  people in different offices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Ramping up on new team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new languages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Ambiguous start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Who I reported to (Delta team)</a:t>
            </a:r>
            <a:endParaRPr sz="2400"/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96" y="1357996"/>
            <a:ext cx="4133895" cy="27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overcome these challenges?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86004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About responsibilities, following up if I didn’t get a reply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 documentation and asked for help ramping up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Did tutorials for tools and languages I didn’t know</a:t>
            </a:r>
            <a:endParaRPr sz="2400"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725" y="3048200"/>
            <a:ext cx="3642550" cy="19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I learned?</a:t>
            </a:r>
            <a:endParaRPr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Industry tech stack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Bitbucket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Slack communication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Xcode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Swift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Python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jQuery</a:t>
            </a:r>
            <a:endParaRPr sz="2400"/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3960"/>
            <a:ext cx="4121100" cy="24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relate to my degree?</a:t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152475"/>
            <a:ext cx="520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Applied material learned in school in an industry setting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CSS 478: Usability And User-Centered Design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CSS 360: Software Engineering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CSS 490: Cloud Computing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CSS 490: Machine Learning</a:t>
            </a:r>
            <a:endParaRPr sz="2400"/>
          </a:p>
        </p:txBody>
      </p:sp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575" y="1203075"/>
            <a:ext cx="3295850" cy="3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