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5"/>
  </p:notesMasterIdLst>
  <p:sldIdLst>
    <p:sldId id="257" r:id="rId2"/>
    <p:sldId id="258" r:id="rId3"/>
    <p:sldId id="259" r:id="rId4"/>
    <p:sldId id="260" r:id="rId5"/>
    <p:sldId id="261" r:id="rId6"/>
    <p:sldId id="263" r:id="rId7"/>
    <p:sldId id="264" r:id="rId8"/>
    <p:sldId id="265" r:id="rId9"/>
    <p:sldId id="266" r:id="rId10"/>
    <p:sldId id="267" r:id="rId11"/>
    <p:sldId id="268" r:id="rId12"/>
    <p:sldId id="269" r:id="rId13"/>
    <p:sldId id="270"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0876" autoAdjust="0"/>
  </p:normalViewPr>
  <p:slideViewPr>
    <p:cSldViewPr snapToGrid="0">
      <p:cViewPr>
        <p:scale>
          <a:sx n="75" d="100"/>
          <a:sy n="75" d="100"/>
        </p:scale>
        <p:origin x="1242"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D4D562-915A-4C21-9EFE-F203DAA557C6}" type="datetimeFigureOut">
              <a:rPr lang="nl-BE" smtClean="0"/>
              <a:t>5/04/2016</a:t>
            </a:fld>
            <a:endParaRPr lang="nl-B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B74BCE-2F86-4025-ABE5-8DEE86D7782F}" type="slidenum">
              <a:rPr lang="nl-BE" smtClean="0"/>
              <a:t>‹#›</a:t>
            </a:fld>
            <a:endParaRPr lang="nl-BE"/>
          </a:p>
        </p:txBody>
      </p:sp>
    </p:spTree>
    <p:extLst>
      <p:ext uri="{BB962C8B-B14F-4D97-AF65-F5344CB8AC3E}">
        <p14:creationId xmlns:p14="http://schemas.microsoft.com/office/powerpoint/2010/main" val="2609535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a:p>
        </p:txBody>
      </p:sp>
      <p:sp>
        <p:nvSpPr>
          <p:cNvPr id="4" name="Slide Number Placeholder 3"/>
          <p:cNvSpPr>
            <a:spLocks noGrp="1"/>
          </p:cNvSpPr>
          <p:nvPr>
            <p:ph type="sldNum" sz="quarter" idx="10"/>
          </p:nvPr>
        </p:nvSpPr>
        <p:spPr/>
        <p:txBody>
          <a:bodyPr/>
          <a:lstStyle/>
          <a:p>
            <a:fld id="{F1B74BCE-2F86-4025-ABE5-8DEE86D7782F}" type="slidenum">
              <a:rPr lang="nl-BE" smtClean="0"/>
              <a:t>1</a:t>
            </a:fld>
            <a:endParaRPr lang="nl-BE"/>
          </a:p>
        </p:txBody>
      </p:sp>
    </p:spTree>
    <p:extLst>
      <p:ext uri="{BB962C8B-B14F-4D97-AF65-F5344CB8AC3E}">
        <p14:creationId xmlns:p14="http://schemas.microsoft.com/office/powerpoint/2010/main" val="35130092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Heel toevallig bestaat</a:t>
            </a:r>
            <a:r>
              <a:rPr lang="nl-BE" baseline="0" dirty="0" smtClean="0"/>
              <a:t> er een methode waarmee audiofragmenten met elkaar kunnen worden vergeleken: accoustic fingerprinting! In tegenstelling tot de manier waarop Shazam het algoritme gebruikt gaan we de opnames niet matchen met een gigantische database maar worden de opnames van de verschillende sensoren met elkaar gematcht. Dit heb ik daarstraks niet vermeld maar een fingerprint bevat onder meer informatie over de tijd wanneer het voorkomt in het audiofragment. Wanneer verschillende fingerprints overeenkomen kunnen we deze informatie gebruiken om de latency tussen de opnames te bepalen.</a:t>
            </a:r>
            <a:endParaRPr lang="nl-BE" dirty="0"/>
          </a:p>
        </p:txBody>
      </p:sp>
      <p:sp>
        <p:nvSpPr>
          <p:cNvPr id="4" name="Slide Number Placeholder 3"/>
          <p:cNvSpPr>
            <a:spLocks noGrp="1"/>
          </p:cNvSpPr>
          <p:nvPr>
            <p:ph type="sldNum" sz="quarter" idx="10"/>
          </p:nvPr>
        </p:nvSpPr>
        <p:spPr/>
        <p:txBody>
          <a:bodyPr/>
          <a:lstStyle/>
          <a:p>
            <a:fld id="{F1B74BCE-2F86-4025-ABE5-8DEE86D7782F}" type="slidenum">
              <a:rPr lang="nl-BE" smtClean="0"/>
              <a:t>10</a:t>
            </a:fld>
            <a:endParaRPr lang="nl-BE"/>
          </a:p>
        </p:txBody>
      </p:sp>
    </p:spTree>
    <p:extLst>
      <p:ext uri="{BB962C8B-B14F-4D97-AF65-F5344CB8AC3E}">
        <p14:creationId xmlns:p14="http://schemas.microsoft.com/office/powerpoint/2010/main" val="3459104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Eigenlijk</a:t>
            </a:r>
            <a:r>
              <a:rPr lang="nl-BE" baseline="0" dirty="0" smtClean="0"/>
              <a:t> is deze methode nog niet echt nauwkeurig genoeg. Een resultaat tot op één milliseconde nauwkeurig is zeer gewenst. Daarom wordt het resultaat dat bepaalt is met het accoustic fingerprinting nog verfijnt met een tweede methode namelijk door het berekenen van de kruiscovariantie. Dit is een methode waarbij de gelijkenis tussen twee signalen berekent wordt. Aan de mate van gelijkenis wordt een bepaalde score toegekend. Door twee opnames over elkaar te verschuiven en telkens de kruiscovariantie te berekenen kunnen we zeer precies de latency tussen beide audiofragmenten bepalen. Deze berekening is zeer traag, daarom gebruiken we eerst accoustic fingerprinting om tot een ruw resultaat te komen. Vervolgens kan de latency verfijnt worden door de kruiscovariantie te berekenen.</a:t>
            </a:r>
          </a:p>
          <a:p>
            <a:endParaRPr lang="nl-BE" dirty="0"/>
          </a:p>
        </p:txBody>
      </p:sp>
      <p:sp>
        <p:nvSpPr>
          <p:cNvPr id="4" name="Slide Number Placeholder 3"/>
          <p:cNvSpPr>
            <a:spLocks noGrp="1"/>
          </p:cNvSpPr>
          <p:nvPr>
            <p:ph type="sldNum" sz="quarter" idx="10"/>
          </p:nvPr>
        </p:nvSpPr>
        <p:spPr/>
        <p:txBody>
          <a:bodyPr/>
          <a:lstStyle/>
          <a:p>
            <a:fld id="{F1B74BCE-2F86-4025-ABE5-8DEE86D7782F}" type="slidenum">
              <a:rPr lang="nl-BE" smtClean="0"/>
              <a:t>11</a:t>
            </a:fld>
            <a:endParaRPr lang="nl-BE"/>
          </a:p>
        </p:txBody>
      </p:sp>
    </p:spTree>
    <p:extLst>
      <p:ext uri="{BB962C8B-B14F-4D97-AF65-F5344CB8AC3E}">
        <p14:creationId xmlns:p14="http://schemas.microsoft.com/office/powerpoint/2010/main" val="1022034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Op dit moment moeten deze methode’s na een experiment handmatig op de geluidsopnames</a:t>
            </a:r>
            <a:r>
              <a:rPr lang="nl-BE" baseline="0" dirty="0" smtClean="0"/>
              <a:t> </a:t>
            </a:r>
            <a:r>
              <a:rPr lang="nl-BE" dirty="0" smtClean="0"/>
              <a:t>worden uitgevoerd.</a:t>
            </a:r>
            <a:r>
              <a:rPr lang="nl-BE" baseline="0" dirty="0" smtClean="0"/>
              <a:t> Dit is niet alleen erg ongebruiksvriendelijk maar ook zeer tijdrovend. Daarom heb ik de opdracht gekregen om met behulp van deze methodes een real-time systeem te bouwen. Dit systeem moet in staat zijn om tijdens het experiment de latency onmiddelijk te bepalen en de synchronisatie direct uit te voeren. Hiervoor heb ik verschillende wijzingen moeten aanbrengen aan de synchronisatiealgoritmes. Ook is het de bedoeling dat ik een plugin schrijf voor een audio verwerking software pakket dat het synchroniseren volledig automatiseert voor de onderzoekers van het IPEM.</a:t>
            </a:r>
            <a:endParaRPr lang="nl-BE" dirty="0"/>
          </a:p>
        </p:txBody>
      </p:sp>
      <p:sp>
        <p:nvSpPr>
          <p:cNvPr id="4" name="Slide Number Placeholder 3"/>
          <p:cNvSpPr>
            <a:spLocks noGrp="1"/>
          </p:cNvSpPr>
          <p:nvPr>
            <p:ph type="sldNum" sz="quarter" idx="10"/>
          </p:nvPr>
        </p:nvSpPr>
        <p:spPr/>
        <p:txBody>
          <a:bodyPr/>
          <a:lstStyle/>
          <a:p>
            <a:fld id="{F1B74BCE-2F86-4025-ABE5-8DEE86D7782F}" type="slidenum">
              <a:rPr lang="nl-BE" smtClean="0"/>
              <a:t>12</a:t>
            </a:fld>
            <a:endParaRPr lang="nl-BE"/>
          </a:p>
        </p:txBody>
      </p:sp>
    </p:spTree>
    <p:extLst>
      <p:ext uri="{BB962C8B-B14F-4D97-AF65-F5344CB8AC3E}">
        <p14:creationId xmlns:p14="http://schemas.microsoft.com/office/powerpoint/2010/main" val="3260271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Wie kent er deze app?</a:t>
            </a:r>
            <a:r>
              <a:rPr lang="nl-BE" baseline="0" dirty="0" smtClean="0"/>
              <a:t> Iedereen waarschijnlijk?</a:t>
            </a:r>
            <a:endParaRPr lang="nl-BE" dirty="0" smtClean="0"/>
          </a:p>
          <a:p>
            <a:r>
              <a:rPr lang="nl-BE" dirty="0" smtClean="0"/>
              <a:t>En wie</a:t>
            </a:r>
            <a:r>
              <a:rPr lang="nl-BE" baseline="0" dirty="0" smtClean="0"/>
              <a:t> weet er hoe deze app er in slaagt om zo snel deze liedjes te detecteren?</a:t>
            </a:r>
            <a:endParaRPr lang="nl-BE" dirty="0"/>
          </a:p>
        </p:txBody>
      </p:sp>
      <p:sp>
        <p:nvSpPr>
          <p:cNvPr id="4" name="Slide Number Placeholder 3"/>
          <p:cNvSpPr>
            <a:spLocks noGrp="1"/>
          </p:cNvSpPr>
          <p:nvPr>
            <p:ph type="sldNum" sz="quarter" idx="10"/>
          </p:nvPr>
        </p:nvSpPr>
        <p:spPr/>
        <p:txBody>
          <a:bodyPr/>
          <a:lstStyle/>
          <a:p>
            <a:fld id="{F1B74BCE-2F86-4025-ABE5-8DEE86D7782F}" type="slidenum">
              <a:rPr lang="nl-BE" smtClean="0"/>
              <a:t>2</a:t>
            </a:fld>
            <a:endParaRPr lang="nl-BE"/>
          </a:p>
        </p:txBody>
      </p:sp>
    </p:spTree>
    <p:extLst>
      <p:ext uri="{BB962C8B-B14F-4D97-AF65-F5344CB8AC3E}">
        <p14:creationId xmlns:p14="http://schemas.microsoft.com/office/powerpoint/2010/main" val="4087555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Dit gebeurd met accoustic fingerprinting. </a:t>
            </a:r>
          </a:p>
          <a:p>
            <a:r>
              <a:rPr lang="nl-BE" dirty="0" smtClean="0"/>
              <a:t>Bij accoustic fingerprinting wordt</a:t>
            </a:r>
            <a:r>
              <a:rPr lang="nl-BE" baseline="0" dirty="0" smtClean="0"/>
              <a:t> er op basis van een audiofragment (de opname) een verzameling fingerprints berekent. Die verzameling fingerprints kan gezien worden als de DNA van het liedje. Het zoeken naar fingerprints gebeurd op basis van de spectrale pieken. Dit zijn pieken het spectrogram van de audio. Dit klinkt vrij complex maar dit is het eigenlijk niet. Dit zal duidelijker worden na een voorbeeldje.</a:t>
            </a:r>
            <a:endParaRPr lang="nl-BE" dirty="0"/>
          </a:p>
        </p:txBody>
      </p:sp>
      <p:sp>
        <p:nvSpPr>
          <p:cNvPr id="4" name="Slide Number Placeholder 3"/>
          <p:cNvSpPr>
            <a:spLocks noGrp="1"/>
          </p:cNvSpPr>
          <p:nvPr>
            <p:ph type="sldNum" sz="quarter" idx="10"/>
          </p:nvPr>
        </p:nvSpPr>
        <p:spPr/>
        <p:txBody>
          <a:bodyPr/>
          <a:lstStyle/>
          <a:p>
            <a:fld id="{F1B74BCE-2F86-4025-ABE5-8DEE86D7782F}" type="slidenum">
              <a:rPr lang="nl-BE" smtClean="0"/>
              <a:t>3</a:t>
            </a:fld>
            <a:endParaRPr lang="nl-BE"/>
          </a:p>
        </p:txBody>
      </p:sp>
    </p:spTree>
    <p:extLst>
      <p:ext uri="{BB962C8B-B14F-4D97-AF65-F5344CB8AC3E}">
        <p14:creationId xmlns:p14="http://schemas.microsoft.com/office/powerpoint/2010/main" val="3789413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Stel je zit</a:t>
            </a:r>
            <a:r>
              <a:rPr lang="nl-BE" baseline="0" dirty="0" smtClean="0"/>
              <a:t> op café en hoort een liedje waarvan je kost wat het kost de titel en band van wil te weten komen. Je pakt je smartphone en laat Shazam er op los. Er wordt een opname gemaakt van pakweg 10 seconden. Dit fragmentje wordt doorgestuurd naar de Shazam servers en daar begint het echte werk: het accoustic fingerprinting.</a:t>
            </a:r>
            <a:endParaRPr lang="nl-BE" dirty="0"/>
          </a:p>
        </p:txBody>
      </p:sp>
      <p:sp>
        <p:nvSpPr>
          <p:cNvPr id="4" name="Slide Number Placeholder 3"/>
          <p:cNvSpPr>
            <a:spLocks noGrp="1"/>
          </p:cNvSpPr>
          <p:nvPr>
            <p:ph type="sldNum" sz="quarter" idx="10"/>
          </p:nvPr>
        </p:nvSpPr>
        <p:spPr/>
        <p:txBody>
          <a:bodyPr/>
          <a:lstStyle/>
          <a:p>
            <a:fld id="{F1B74BCE-2F86-4025-ABE5-8DEE86D7782F}" type="slidenum">
              <a:rPr lang="nl-BE" smtClean="0"/>
              <a:t>4</a:t>
            </a:fld>
            <a:endParaRPr lang="nl-BE"/>
          </a:p>
        </p:txBody>
      </p:sp>
    </p:spTree>
    <p:extLst>
      <p:ext uri="{BB962C8B-B14F-4D97-AF65-F5344CB8AC3E}">
        <p14:creationId xmlns:p14="http://schemas.microsoft.com/office/powerpoint/2010/main" val="1878563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Eerst</a:t>
            </a:r>
            <a:r>
              <a:rPr lang="nl-BE" baseline="0" dirty="0" smtClean="0"/>
              <a:t> en vooral wordt er van het audiofragment een spectrogram aangemaakt. Dit is een soort van grafiek waarbij de frequentie is uitgezet ten opzichte van de tijd. Hoe donker een bepaald vlekje is, met hoe meer energie deze frequentie op dat moment voorkomt in de muziek.</a:t>
            </a:r>
          </a:p>
          <a:p>
            <a:r>
              <a:rPr lang="nl-BE" baseline="0" dirty="0" smtClean="0"/>
              <a:t>Veel eigenschappen van de muziek zijn zichtbaar in het spectrogram. Uit de verticale lijnen kan je het ritme afleiden, de horizontale lijnen worden bepaald door de melodie.</a:t>
            </a:r>
          </a:p>
          <a:p>
            <a:endParaRPr lang="nl-BE" baseline="0" dirty="0" smtClean="0"/>
          </a:p>
          <a:p>
            <a:r>
              <a:rPr lang="nl-BE" baseline="0" dirty="0" smtClean="0"/>
              <a:t>Daarstraks hebben ik gezegd dat fingerprints worden opgebouwd met behulp van spectrale pieken. Dit zijn plaatsen in het spectrogram waar de energie hoger is dan alle nabijgelegen plaatsen. In het spectrogram van onze opname heb ikzelf ook handmatig enkele spectrale pieken aangeduid.</a:t>
            </a:r>
            <a:endParaRPr lang="nl-BE" dirty="0"/>
          </a:p>
        </p:txBody>
      </p:sp>
      <p:sp>
        <p:nvSpPr>
          <p:cNvPr id="4" name="Slide Number Placeholder 3"/>
          <p:cNvSpPr>
            <a:spLocks noGrp="1"/>
          </p:cNvSpPr>
          <p:nvPr>
            <p:ph type="sldNum" sz="quarter" idx="10"/>
          </p:nvPr>
        </p:nvSpPr>
        <p:spPr/>
        <p:txBody>
          <a:bodyPr/>
          <a:lstStyle/>
          <a:p>
            <a:fld id="{F1B74BCE-2F86-4025-ABE5-8DEE86D7782F}" type="slidenum">
              <a:rPr lang="nl-BE" smtClean="0"/>
              <a:t>5</a:t>
            </a:fld>
            <a:endParaRPr lang="nl-BE"/>
          </a:p>
        </p:txBody>
      </p:sp>
    </p:spTree>
    <p:extLst>
      <p:ext uri="{BB962C8B-B14F-4D97-AF65-F5344CB8AC3E}">
        <p14:creationId xmlns:p14="http://schemas.microsoft.com/office/powerpoint/2010/main" val="545681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Nadat</a:t>
            </a:r>
            <a:r>
              <a:rPr lang="nl-BE" baseline="0" dirty="0" smtClean="0"/>
              <a:t> de spectrale pieken bepaald zijn kunnen de fingerprints worden aangemaakt. Een fingerprint is een verbinding tussen twee spectrale pieken. Hoe er precies beslist wordt welke spectrale pieken verbonden worden hangt af van heel wat parameters, daar ga ik niet dieper op ingaan.</a:t>
            </a:r>
            <a:endParaRPr lang="nl-BE" dirty="0"/>
          </a:p>
        </p:txBody>
      </p:sp>
      <p:sp>
        <p:nvSpPr>
          <p:cNvPr id="4" name="Slide Number Placeholder 3"/>
          <p:cNvSpPr>
            <a:spLocks noGrp="1"/>
          </p:cNvSpPr>
          <p:nvPr>
            <p:ph type="sldNum" sz="quarter" idx="10"/>
          </p:nvPr>
        </p:nvSpPr>
        <p:spPr/>
        <p:txBody>
          <a:bodyPr/>
          <a:lstStyle/>
          <a:p>
            <a:fld id="{F1B74BCE-2F86-4025-ABE5-8DEE86D7782F}" type="slidenum">
              <a:rPr lang="nl-BE" smtClean="0"/>
              <a:t>6</a:t>
            </a:fld>
            <a:endParaRPr lang="nl-BE"/>
          </a:p>
        </p:txBody>
      </p:sp>
    </p:spTree>
    <p:extLst>
      <p:ext uri="{BB962C8B-B14F-4D97-AF65-F5344CB8AC3E}">
        <p14:creationId xmlns:p14="http://schemas.microsoft.com/office/powerpoint/2010/main" val="3141260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Nadat</a:t>
            </a:r>
            <a:r>
              <a:rPr lang="nl-BE" baseline="0" dirty="0" smtClean="0"/>
              <a:t> de fingerprints geconstrueerd zijn kan er gezocht worden naar welk liedje we nu eigenlijk hebben opgenomen. Hiervoor heeft shazam een enorme database met daarin de fingerprints van miljoenen liedjes. De fingerprints van het opgenomen geluidsfragment worden vergeleken met de fingerprints uit deze database, en zo probeert shazam te achterhalen welk liedje we hebben opgenomen. Elke fingerprint kan héél compact, als een getal, worden opgeslaan. Dit getal wordt een hash genoemd. Aangezien het vergelijken van getallen door computers heel snel kan gebeuren kan shazam zo vlug resultaten vinden.</a:t>
            </a:r>
            <a:endParaRPr lang="nl-BE" dirty="0"/>
          </a:p>
        </p:txBody>
      </p:sp>
      <p:sp>
        <p:nvSpPr>
          <p:cNvPr id="4" name="Slide Number Placeholder 3"/>
          <p:cNvSpPr>
            <a:spLocks noGrp="1"/>
          </p:cNvSpPr>
          <p:nvPr>
            <p:ph type="sldNum" sz="quarter" idx="10"/>
          </p:nvPr>
        </p:nvSpPr>
        <p:spPr/>
        <p:txBody>
          <a:bodyPr/>
          <a:lstStyle/>
          <a:p>
            <a:fld id="{F1B74BCE-2F86-4025-ABE5-8DEE86D7782F}" type="slidenum">
              <a:rPr lang="nl-BE" smtClean="0"/>
              <a:t>7</a:t>
            </a:fld>
            <a:endParaRPr lang="nl-BE"/>
          </a:p>
        </p:txBody>
      </p:sp>
    </p:spTree>
    <p:extLst>
      <p:ext uri="{BB962C8B-B14F-4D97-AF65-F5344CB8AC3E}">
        <p14:creationId xmlns:p14="http://schemas.microsoft.com/office/powerpoint/2010/main" val="3450750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Allemaal</a:t>
            </a:r>
            <a:r>
              <a:rPr lang="nl-BE" baseline="0" dirty="0" smtClean="0"/>
              <a:t> heel interessant, maar wat heeft dit nu met mijn masterpoef te maken? Wel, ik doe mijn masterproef bij het IPEM, dit is een onderzoeksinstelling aan universiteit gent, die onderzoek doet naar alles wat met muziek en audio te maken heeft. Er worden veel experimenten uitgevoerd waarbij er gekeken wordt naar wat de invloed is van muziek op gedrag of beweging van de mens. Om het gedrag of de beweging van personen in zo’n experiment te analyseren wordt er gebruik gemaakt van allerhande sensoren en video-opnames. Na zo’n experiment beschikken de onderzoekers over grote hoeveelheden data. Het grote probleem is dat elke sensor of opname een bepaalde vertraging of latency heeft. Voordat de gegevens door de onderzoekers geanalyseerd kunnen worden moet er voor worden gezorgt dat ze synchroon zijn.</a:t>
            </a:r>
            <a:endParaRPr lang="nl-BE" dirty="0"/>
          </a:p>
        </p:txBody>
      </p:sp>
      <p:sp>
        <p:nvSpPr>
          <p:cNvPr id="4" name="Slide Number Placeholder 3"/>
          <p:cNvSpPr>
            <a:spLocks noGrp="1"/>
          </p:cNvSpPr>
          <p:nvPr>
            <p:ph type="sldNum" sz="quarter" idx="10"/>
          </p:nvPr>
        </p:nvSpPr>
        <p:spPr/>
        <p:txBody>
          <a:bodyPr/>
          <a:lstStyle/>
          <a:p>
            <a:fld id="{F1B74BCE-2F86-4025-ABE5-8DEE86D7782F}" type="slidenum">
              <a:rPr lang="nl-BE" smtClean="0"/>
              <a:t>8</a:t>
            </a:fld>
            <a:endParaRPr lang="nl-BE"/>
          </a:p>
        </p:txBody>
      </p:sp>
    </p:spTree>
    <p:extLst>
      <p:ext uri="{BB962C8B-B14F-4D97-AF65-F5344CB8AC3E}">
        <p14:creationId xmlns:p14="http://schemas.microsoft.com/office/powerpoint/2010/main" val="21395094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Bij het IPEM heeft men een synchronisatie systeem ontwikkeld dat gebruik maakt van</a:t>
            </a:r>
            <a:r>
              <a:rPr lang="nl-BE" baseline="0" dirty="0" smtClean="0"/>
              <a:t> audio. Daarom wordt er aan elke sensor een microfoon gekoppeld die het omgevingsgeluid opneemt. Ook wordt elke video-opname voorzien van een audiospoor. Door er voor te zorgen dat de opname zeer dicht bij de sensor gebeurd kan men er vanuitgaan dat de latency van de geluidsopname hetzelfde is als de latency van de datastream van de sensor.</a:t>
            </a:r>
          </a:p>
          <a:p>
            <a:r>
              <a:rPr lang="nl-BE" baseline="0" dirty="0" smtClean="0"/>
              <a:t>Het probleem van het synchroniseren van de datastreams hebben we eigenlijk kunnen omzetten naar het synchroniseren van opnames van het omgevingsgeluid. Aangezien het omgevingsgeluid van elke sensor hetzelfde is: de afgespeelde muziek is het probleem veel eenvoudiger op te lossen.</a:t>
            </a:r>
            <a:endParaRPr lang="nl-BE" dirty="0"/>
          </a:p>
        </p:txBody>
      </p:sp>
      <p:sp>
        <p:nvSpPr>
          <p:cNvPr id="4" name="Slide Number Placeholder 3"/>
          <p:cNvSpPr>
            <a:spLocks noGrp="1"/>
          </p:cNvSpPr>
          <p:nvPr>
            <p:ph type="sldNum" sz="quarter" idx="10"/>
          </p:nvPr>
        </p:nvSpPr>
        <p:spPr/>
        <p:txBody>
          <a:bodyPr/>
          <a:lstStyle/>
          <a:p>
            <a:fld id="{F1B74BCE-2F86-4025-ABE5-8DEE86D7782F}" type="slidenum">
              <a:rPr lang="nl-BE" smtClean="0"/>
              <a:t>9</a:t>
            </a:fld>
            <a:endParaRPr lang="nl-BE"/>
          </a:p>
        </p:txBody>
      </p:sp>
    </p:spTree>
    <p:extLst>
      <p:ext uri="{BB962C8B-B14F-4D97-AF65-F5344CB8AC3E}">
        <p14:creationId xmlns:p14="http://schemas.microsoft.com/office/powerpoint/2010/main" val="3565714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1B6FC11-F68B-4BCA-9AE1-CDAA20C4D613}" type="datetimeFigureOut">
              <a:rPr lang="nl-BE" smtClean="0"/>
              <a:t>5/04/2016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E8DE238E-16BA-439B-8635-94B95965949D}" type="slidenum">
              <a:rPr lang="nl-BE" smtClean="0"/>
              <a:t>‹#›</a:t>
            </a:fld>
            <a:endParaRPr lang="nl-BE"/>
          </a:p>
        </p:txBody>
      </p:sp>
    </p:spTree>
    <p:extLst>
      <p:ext uri="{BB962C8B-B14F-4D97-AF65-F5344CB8AC3E}">
        <p14:creationId xmlns:p14="http://schemas.microsoft.com/office/powerpoint/2010/main" val="1469464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1B6FC11-F68B-4BCA-9AE1-CDAA20C4D613}" type="datetimeFigureOut">
              <a:rPr lang="nl-BE" smtClean="0"/>
              <a:t>5/04/2016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E8DE238E-16BA-439B-8635-94B95965949D}" type="slidenum">
              <a:rPr lang="nl-BE" smtClean="0"/>
              <a:t>‹#›</a:t>
            </a:fld>
            <a:endParaRPr lang="nl-BE"/>
          </a:p>
        </p:txBody>
      </p:sp>
    </p:spTree>
    <p:extLst>
      <p:ext uri="{BB962C8B-B14F-4D97-AF65-F5344CB8AC3E}">
        <p14:creationId xmlns:p14="http://schemas.microsoft.com/office/powerpoint/2010/main" val="2007073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1B6FC11-F68B-4BCA-9AE1-CDAA20C4D613}" type="datetimeFigureOut">
              <a:rPr lang="nl-BE" smtClean="0"/>
              <a:t>5/04/2016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E8DE238E-16BA-439B-8635-94B95965949D}" type="slidenum">
              <a:rPr lang="nl-BE" smtClean="0"/>
              <a:t>‹#›</a:t>
            </a:fld>
            <a:endParaRPr lang="nl-BE"/>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37905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1B6FC11-F68B-4BCA-9AE1-CDAA20C4D613}" type="datetimeFigureOut">
              <a:rPr lang="nl-BE" smtClean="0"/>
              <a:t>5/04/2016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E8DE238E-16BA-439B-8635-94B95965949D}" type="slidenum">
              <a:rPr lang="nl-BE" smtClean="0"/>
              <a:t>‹#›</a:t>
            </a:fld>
            <a:endParaRPr lang="nl-BE"/>
          </a:p>
        </p:txBody>
      </p:sp>
    </p:spTree>
    <p:extLst>
      <p:ext uri="{BB962C8B-B14F-4D97-AF65-F5344CB8AC3E}">
        <p14:creationId xmlns:p14="http://schemas.microsoft.com/office/powerpoint/2010/main" val="659039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1B6FC11-F68B-4BCA-9AE1-CDAA20C4D613}" type="datetimeFigureOut">
              <a:rPr lang="nl-BE" smtClean="0"/>
              <a:t>5/04/2016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E8DE238E-16BA-439B-8635-94B95965949D}" type="slidenum">
              <a:rPr lang="nl-BE" smtClean="0"/>
              <a:t>‹#›</a:t>
            </a:fld>
            <a:endParaRPr lang="nl-BE"/>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246298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1B6FC11-F68B-4BCA-9AE1-CDAA20C4D613}" type="datetimeFigureOut">
              <a:rPr lang="nl-BE" smtClean="0"/>
              <a:t>5/04/2016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E8DE238E-16BA-439B-8635-94B95965949D}" type="slidenum">
              <a:rPr lang="nl-BE" smtClean="0"/>
              <a:t>‹#›</a:t>
            </a:fld>
            <a:endParaRPr lang="nl-BE"/>
          </a:p>
        </p:txBody>
      </p:sp>
    </p:spTree>
    <p:extLst>
      <p:ext uri="{BB962C8B-B14F-4D97-AF65-F5344CB8AC3E}">
        <p14:creationId xmlns:p14="http://schemas.microsoft.com/office/powerpoint/2010/main" val="36524111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B6FC11-F68B-4BCA-9AE1-CDAA20C4D613}" type="datetimeFigureOut">
              <a:rPr lang="nl-BE" smtClean="0"/>
              <a:t>5/04/2016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E8DE238E-16BA-439B-8635-94B95965949D}" type="slidenum">
              <a:rPr lang="nl-BE" smtClean="0"/>
              <a:t>‹#›</a:t>
            </a:fld>
            <a:endParaRPr lang="nl-BE"/>
          </a:p>
        </p:txBody>
      </p:sp>
    </p:spTree>
    <p:extLst>
      <p:ext uri="{BB962C8B-B14F-4D97-AF65-F5344CB8AC3E}">
        <p14:creationId xmlns:p14="http://schemas.microsoft.com/office/powerpoint/2010/main" val="983148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B6FC11-F68B-4BCA-9AE1-CDAA20C4D613}" type="datetimeFigureOut">
              <a:rPr lang="nl-BE" smtClean="0"/>
              <a:t>5/04/2016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E8DE238E-16BA-439B-8635-94B95965949D}" type="slidenum">
              <a:rPr lang="nl-BE" smtClean="0"/>
              <a:t>‹#›</a:t>
            </a:fld>
            <a:endParaRPr lang="nl-BE"/>
          </a:p>
        </p:txBody>
      </p:sp>
    </p:spTree>
    <p:extLst>
      <p:ext uri="{BB962C8B-B14F-4D97-AF65-F5344CB8AC3E}">
        <p14:creationId xmlns:p14="http://schemas.microsoft.com/office/powerpoint/2010/main" val="3591642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B6FC11-F68B-4BCA-9AE1-CDAA20C4D613}" type="datetimeFigureOut">
              <a:rPr lang="nl-BE" smtClean="0"/>
              <a:t>5/04/2016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E8DE238E-16BA-439B-8635-94B95965949D}" type="slidenum">
              <a:rPr lang="nl-BE" smtClean="0"/>
              <a:t>‹#›</a:t>
            </a:fld>
            <a:endParaRPr lang="nl-BE"/>
          </a:p>
        </p:txBody>
      </p:sp>
    </p:spTree>
    <p:extLst>
      <p:ext uri="{BB962C8B-B14F-4D97-AF65-F5344CB8AC3E}">
        <p14:creationId xmlns:p14="http://schemas.microsoft.com/office/powerpoint/2010/main" val="991551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1B6FC11-F68B-4BCA-9AE1-CDAA20C4D613}" type="datetimeFigureOut">
              <a:rPr lang="nl-BE" smtClean="0"/>
              <a:t>5/04/2016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E8DE238E-16BA-439B-8635-94B95965949D}" type="slidenum">
              <a:rPr lang="nl-BE" smtClean="0"/>
              <a:t>‹#›</a:t>
            </a:fld>
            <a:endParaRPr lang="nl-BE"/>
          </a:p>
        </p:txBody>
      </p:sp>
    </p:spTree>
    <p:extLst>
      <p:ext uri="{BB962C8B-B14F-4D97-AF65-F5344CB8AC3E}">
        <p14:creationId xmlns:p14="http://schemas.microsoft.com/office/powerpoint/2010/main" val="231692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1B6FC11-F68B-4BCA-9AE1-CDAA20C4D613}" type="datetimeFigureOut">
              <a:rPr lang="nl-BE" smtClean="0"/>
              <a:t>5/04/2016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E8DE238E-16BA-439B-8635-94B95965949D}" type="slidenum">
              <a:rPr lang="nl-BE" smtClean="0"/>
              <a:t>‹#›</a:t>
            </a:fld>
            <a:endParaRPr lang="nl-BE"/>
          </a:p>
        </p:txBody>
      </p:sp>
    </p:spTree>
    <p:extLst>
      <p:ext uri="{BB962C8B-B14F-4D97-AF65-F5344CB8AC3E}">
        <p14:creationId xmlns:p14="http://schemas.microsoft.com/office/powerpoint/2010/main" val="4054708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B6FC11-F68B-4BCA-9AE1-CDAA20C4D613}" type="datetimeFigureOut">
              <a:rPr lang="nl-BE" smtClean="0"/>
              <a:t>5/04/2016</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E8DE238E-16BA-439B-8635-94B95965949D}" type="slidenum">
              <a:rPr lang="nl-BE" smtClean="0"/>
              <a:t>‹#›</a:t>
            </a:fld>
            <a:endParaRPr lang="nl-BE"/>
          </a:p>
        </p:txBody>
      </p:sp>
    </p:spTree>
    <p:extLst>
      <p:ext uri="{BB962C8B-B14F-4D97-AF65-F5344CB8AC3E}">
        <p14:creationId xmlns:p14="http://schemas.microsoft.com/office/powerpoint/2010/main" val="1738982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1B6FC11-F68B-4BCA-9AE1-CDAA20C4D613}" type="datetimeFigureOut">
              <a:rPr lang="nl-BE" smtClean="0"/>
              <a:t>5/04/2016</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E8DE238E-16BA-439B-8635-94B95965949D}" type="slidenum">
              <a:rPr lang="nl-BE" smtClean="0"/>
              <a:t>‹#›</a:t>
            </a:fld>
            <a:endParaRPr lang="nl-BE"/>
          </a:p>
        </p:txBody>
      </p:sp>
    </p:spTree>
    <p:extLst>
      <p:ext uri="{BB962C8B-B14F-4D97-AF65-F5344CB8AC3E}">
        <p14:creationId xmlns:p14="http://schemas.microsoft.com/office/powerpoint/2010/main" val="4095142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B6FC11-F68B-4BCA-9AE1-CDAA20C4D613}" type="datetimeFigureOut">
              <a:rPr lang="nl-BE" smtClean="0"/>
              <a:t>5/04/2016</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E8DE238E-16BA-439B-8635-94B95965949D}" type="slidenum">
              <a:rPr lang="nl-BE" smtClean="0"/>
              <a:t>‹#›</a:t>
            </a:fld>
            <a:endParaRPr lang="nl-BE"/>
          </a:p>
        </p:txBody>
      </p:sp>
    </p:spTree>
    <p:extLst>
      <p:ext uri="{BB962C8B-B14F-4D97-AF65-F5344CB8AC3E}">
        <p14:creationId xmlns:p14="http://schemas.microsoft.com/office/powerpoint/2010/main" val="2823138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B1B6FC11-F68B-4BCA-9AE1-CDAA20C4D613}" type="datetimeFigureOut">
              <a:rPr lang="nl-BE" smtClean="0"/>
              <a:t>5/04/2016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E8DE238E-16BA-439B-8635-94B95965949D}" type="slidenum">
              <a:rPr lang="nl-BE" smtClean="0"/>
              <a:t>‹#›</a:t>
            </a:fld>
            <a:endParaRPr lang="nl-BE"/>
          </a:p>
        </p:txBody>
      </p:sp>
    </p:spTree>
    <p:extLst>
      <p:ext uri="{BB962C8B-B14F-4D97-AF65-F5344CB8AC3E}">
        <p14:creationId xmlns:p14="http://schemas.microsoft.com/office/powerpoint/2010/main" val="1306397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1B6FC11-F68B-4BCA-9AE1-CDAA20C4D613}" type="datetimeFigureOut">
              <a:rPr lang="nl-BE" smtClean="0"/>
              <a:t>5/04/2016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E8DE238E-16BA-439B-8635-94B95965949D}" type="slidenum">
              <a:rPr lang="nl-BE" smtClean="0"/>
              <a:t>‹#›</a:t>
            </a:fld>
            <a:endParaRPr lang="nl-BE"/>
          </a:p>
        </p:txBody>
      </p:sp>
    </p:spTree>
    <p:extLst>
      <p:ext uri="{BB962C8B-B14F-4D97-AF65-F5344CB8AC3E}">
        <p14:creationId xmlns:p14="http://schemas.microsoft.com/office/powerpoint/2010/main" val="3540443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1B6FC11-F68B-4BCA-9AE1-CDAA20C4D613}" type="datetimeFigureOut">
              <a:rPr lang="nl-BE" smtClean="0"/>
              <a:t>5/04/2016</a:t>
            </a:fld>
            <a:endParaRPr lang="nl-BE"/>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E8DE238E-16BA-439B-8635-94B95965949D}" type="slidenum">
              <a:rPr lang="nl-BE" smtClean="0"/>
              <a:t>‹#›</a:t>
            </a:fld>
            <a:endParaRPr lang="nl-BE"/>
          </a:p>
        </p:txBody>
      </p:sp>
    </p:spTree>
    <p:extLst>
      <p:ext uri="{BB962C8B-B14F-4D97-AF65-F5344CB8AC3E}">
        <p14:creationId xmlns:p14="http://schemas.microsoft.com/office/powerpoint/2010/main" val="58092422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3782" y="2472678"/>
            <a:ext cx="7080026" cy="1371601"/>
          </a:xfrm>
        </p:spPr>
        <p:txBody>
          <a:bodyPr>
            <a:noAutofit/>
          </a:bodyPr>
          <a:lstStyle/>
          <a:p>
            <a:r>
              <a:rPr lang="nl-BE" sz="4800" b="1" dirty="0"/>
              <a:t>Masterproef</a:t>
            </a:r>
            <a:r>
              <a:rPr lang="nl-BE" sz="3600" dirty="0" smtClean="0"/>
              <a:t/>
            </a:r>
            <a:br>
              <a:rPr lang="nl-BE" sz="3600" dirty="0" smtClean="0"/>
            </a:br>
            <a:r>
              <a:rPr lang="nl-BE" sz="3600" dirty="0" smtClean="0"/>
              <a:t>Realtime signaalsynchronisatie met accoustic fingerprinting</a:t>
            </a:r>
            <a:endParaRPr lang="nl-BE" sz="3600" dirty="0"/>
          </a:p>
        </p:txBody>
      </p:sp>
      <p:pic>
        <p:nvPicPr>
          <p:cNvPr id="1026" name="Picture 2" descr="http://www.renew.ugent.be/sites/default/files/LogoUGentW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3633" y="5668555"/>
            <a:ext cx="1263564" cy="8950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305274" y="4745225"/>
            <a:ext cx="4584300" cy="1200329"/>
          </a:xfrm>
          <a:prstGeom prst="rect">
            <a:avLst/>
          </a:prstGeom>
          <a:noFill/>
        </p:spPr>
        <p:txBody>
          <a:bodyPr wrap="square" rtlCol="0">
            <a:spAutoFit/>
          </a:bodyPr>
          <a:lstStyle/>
          <a:p>
            <a:pPr algn="ctr"/>
            <a:r>
              <a:rPr lang="nl-BE" dirty="0">
                <a:latin typeface="Calisto MT (Headings)"/>
              </a:rPr>
              <a:t>Ward Van </a:t>
            </a:r>
            <a:r>
              <a:rPr lang="nl-BE" dirty="0" smtClean="0">
                <a:latin typeface="Calisto MT (Headings)"/>
              </a:rPr>
              <a:t>Assche</a:t>
            </a:r>
          </a:p>
          <a:p>
            <a:pPr algn="ctr"/>
            <a:r>
              <a:rPr lang="nl-BE" dirty="0" smtClean="0">
                <a:latin typeface="Calisto MT (Headings)"/>
              </a:rPr>
              <a:t>28 </a:t>
            </a:r>
            <a:r>
              <a:rPr lang="nl-BE" dirty="0">
                <a:latin typeface="Calisto MT (Headings)"/>
              </a:rPr>
              <a:t>april </a:t>
            </a:r>
            <a:r>
              <a:rPr lang="nl-BE" dirty="0" smtClean="0">
                <a:latin typeface="Calisto MT (Headings)"/>
              </a:rPr>
              <a:t>2016</a:t>
            </a:r>
          </a:p>
          <a:p>
            <a:pPr algn="ctr"/>
            <a:endParaRPr lang="nl-BE" dirty="0" smtClean="0">
              <a:latin typeface="Calisto MT (Headings)"/>
            </a:endParaRPr>
          </a:p>
          <a:p>
            <a:pPr algn="ctr"/>
            <a:r>
              <a:rPr lang="nl-BE" dirty="0" smtClean="0">
                <a:latin typeface="Calisto MT (Headings)"/>
              </a:rPr>
              <a:t>Onderzoeksgroep: IPEM</a:t>
            </a:r>
          </a:p>
        </p:txBody>
      </p:sp>
    </p:spTree>
    <p:extLst>
      <p:ext uri="{BB962C8B-B14F-4D97-AF65-F5344CB8AC3E}">
        <p14:creationId xmlns:p14="http://schemas.microsoft.com/office/powerpoint/2010/main" val="31888618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Synchronisatie: met audio</a:t>
            </a:r>
            <a:endParaRPr lang="nl-BE" dirty="0"/>
          </a:p>
        </p:txBody>
      </p:sp>
      <p:sp>
        <p:nvSpPr>
          <p:cNvPr id="3" name="Content Placeholder 2"/>
          <p:cNvSpPr>
            <a:spLocks noGrp="1"/>
          </p:cNvSpPr>
          <p:nvPr>
            <p:ph idx="1"/>
          </p:nvPr>
        </p:nvSpPr>
        <p:spPr/>
        <p:txBody>
          <a:bodyPr/>
          <a:lstStyle/>
          <a:p>
            <a:r>
              <a:rPr lang="nl-BE" dirty="0" smtClean="0">
                <a:solidFill>
                  <a:schemeClr val="tx1"/>
                </a:solidFill>
              </a:rPr>
              <a:t>Accoustic fingerprinting!</a:t>
            </a:r>
          </a:p>
          <a:p>
            <a:pPr lvl="1"/>
            <a:endParaRPr lang="nl-BE" dirty="0" smtClean="0">
              <a:solidFill>
                <a:schemeClr val="tx1"/>
              </a:solidFill>
            </a:endParaRPr>
          </a:p>
          <a:p>
            <a:pPr lvl="1"/>
            <a:endParaRPr lang="nl-BE" dirty="0">
              <a:solidFill>
                <a:schemeClr val="tx1"/>
              </a:solidFill>
            </a:endParaRPr>
          </a:p>
          <a:p>
            <a:pPr lvl="1"/>
            <a:endParaRPr lang="nl-BE" dirty="0" smtClean="0">
              <a:solidFill>
                <a:schemeClr val="tx1"/>
              </a:solidFill>
            </a:endParaRPr>
          </a:p>
          <a:p>
            <a:pPr lvl="1"/>
            <a:endParaRPr lang="nl-BE" dirty="0">
              <a:solidFill>
                <a:schemeClr val="tx1"/>
              </a:solidFill>
            </a:endParaRPr>
          </a:p>
          <a:p>
            <a:pPr lvl="1"/>
            <a:endParaRPr lang="nl-BE" dirty="0" smtClean="0">
              <a:solidFill>
                <a:schemeClr val="tx1"/>
              </a:solidFill>
            </a:endParaRPr>
          </a:p>
          <a:p>
            <a:pPr lvl="1"/>
            <a:endParaRPr lang="nl-BE" dirty="0">
              <a:solidFill>
                <a:schemeClr val="tx1"/>
              </a:solidFill>
            </a:endParaRPr>
          </a:p>
          <a:p>
            <a:pPr lvl="1"/>
            <a:r>
              <a:rPr lang="nl-BE" dirty="0" smtClean="0">
                <a:solidFill>
                  <a:schemeClr val="tx1"/>
                </a:solidFill>
              </a:rPr>
              <a:t>Geen match zoeken in database</a:t>
            </a:r>
          </a:p>
          <a:p>
            <a:pPr lvl="1"/>
            <a:r>
              <a:rPr lang="nl-BE" dirty="0" smtClean="0">
                <a:solidFill>
                  <a:schemeClr val="tx1"/>
                </a:solidFill>
              </a:rPr>
              <a:t>Opnames van omgevingsgeluid met elkaar matchen</a:t>
            </a:r>
          </a:p>
          <a:p>
            <a:pPr lvl="1"/>
            <a:r>
              <a:rPr lang="nl-BE" dirty="0" smtClean="0">
                <a:solidFill>
                  <a:schemeClr val="tx1"/>
                </a:solidFill>
              </a:rPr>
              <a:t>Nauwkeurig tot op enkele tientallen milliseconden</a:t>
            </a:r>
            <a:endParaRPr lang="nl-BE" dirty="0">
              <a:solidFill>
                <a:schemeClr val="tx1"/>
              </a:solidFill>
            </a:endParaRPr>
          </a:p>
        </p:txBody>
      </p:sp>
      <p:pic>
        <p:nvPicPr>
          <p:cNvPr id="4" name="Picture 2" descr="http://www.renew.ugent.be/sites/default/files/LogoUGentW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3633" y="5668555"/>
            <a:ext cx="1263564" cy="89502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85898" y="2736272"/>
            <a:ext cx="3568702" cy="1809797"/>
          </a:xfrm>
          <a:prstGeom prst="rect">
            <a:avLst/>
          </a:prstGeom>
        </p:spPr>
      </p:pic>
    </p:spTree>
    <p:extLst>
      <p:ext uri="{BB962C8B-B14F-4D97-AF65-F5344CB8AC3E}">
        <p14:creationId xmlns:p14="http://schemas.microsoft.com/office/powerpoint/2010/main" val="19358722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Synchronisatie: met audio</a:t>
            </a:r>
            <a:endParaRPr lang="nl-BE" dirty="0"/>
          </a:p>
        </p:txBody>
      </p:sp>
      <p:sp>
        <p:nvSpPr>
          <p:cNvPr id="3" name="Content Placeholder 2"/>
          <p:cNvSpPr>
            <a:spLocks noGrp="1"/>
          </p:cNvSpPr>
          <p:nvPr>
            <p:ph idx="1"/>
          </p:nvPr>
        </p:nvSpPr>
        <p:spPr/>
        <p:txBody>
          <a:bodyPr/>
          <a:lstStyle/>
          <a:p>
            <a:r>
              <a:rPr lang="nl-BE" dirty="0" smtClean="0">
                <a:solidFill>
                  <a:schemeClr val="tx1"/>
                </a:solidFill>
              </a:rPr>
              <a:t>Nog nauwkeuriger: kruiscovariantie</a:t>
            </a:r>
          </a:p>
          <a:p>
            <a:r>
              <a:rPr lang="nl-BE" dirty="0" smtClean="0">
                <a:solidFill>
                  <a:schemeClr val="tx1"/>
                </a:solidFill>
              </a:rPr>
              <a:t>Berekent mate van gelijkenis tussen twee signalen</a:t>
            </a:r>
          </a:p>
          <a:p>
            <a:r>
              <a:rPr lang="nl-BE" dirty="0" smtClean="0">
                <a:solidFill>
                  <a:schemeClr val="tx1"/>
                </a:solidFill>
              </a:rPr>
              <a:t>Zéér nauwkeurig: &lt;1ms</a:t>
            </a:r>
          </a:p>
          <a:p>
            <a:r>
              <a:rPr lang="nl-BE" dirty="0" smtClean="0">
                <a:solidFill>
                  <a:schemeClr val="tx1"/>
                </a:solidFill>
              </a:rPr>
              <a:t>Traag</a:t>
            </a:r>
          </a:p>
          <a:p>
            <a:pPr lvl="1"/>
            <a:r>
              <a:rPr lang="nl-BE" dirty="0" smtClean="0">
                <a:solidFill>
                  <a:schemeClr val="tx1"/>
                </a:solidFill>
              </a:rPr>
              <a:t>Eerst accoustic fingerprinting</a:t>
            </a:r>
          </a:p>
          <a:p>
            <a:pPr lvl="1"/>
            <a:r>
              <a:rPr lang="nl-BE" dirty="0" smtClean="0">
                <a:solidFill>
                  <a:schemeClr val="tx1"/>
                </a:solidFill>
              </a:rPr>
              <a:t>Verfijnen door berekenen van kruiscovariantie</a:t>
            </a:r>
          </a:p>
        </p:txBody>
      </p:sp>
      <p:pic>
        <p:nvPicPr>
          <p:cNvPr id="4" name="Picture 2" descr="http://www.renew.ugent.be/sites/default/files/LogoUGentW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3633" y="5668555"/>
            <a:ext cx="1263564" cy="89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72176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Mijn opdracht</a:t>
            </a:r>
            <a:endParaRPr lang="nl-BE" dirty="0"/>
          </a:p>
        </p:txBody>
      </p:sp>
      <p:sp>
        <p:nvSpPr>
          <p:cNvPr id="3" name="Content Placeholder 2"/>
          <p:cNvSpPr>
            <a:spLocks noGrp="1"/>
          </p:cNvSpPr>
          <p:nvPr>
            <p:ph idx="1"/>
          </p:nvPr>
        </p:nvSpPr>
        <p:spPr/>
        <p:txBody>
          <a:bodyPr/>
          <a:lstStyle/>
          <a:p>
            <a:r>
              <a:rPr lang="nl-BE" dirty="0" smtClean="0">
                <a:solidFill>
                  <a:schemeClr val="tx1"/>
                </a:solidFill>
              </a:rPr>
              <a:t>Nu:</a:t>
            </a:r>
          </a:p>
          <a:p>
            <a:pPr lvl="1"/>
            <a:r>
              <a:rPr lang="nl-BE" dirty="0" smtClean="0">
                <a:solidFill>
                  <a:schemeClr val="tx1"/>
                </a:solidFill>
              </a:rPr>
              <a:t>Alles handmatig, naverwerking</a:t>
            </a:r>
          </a:p>
          <a:p>
            <a:pPr lvl="1"/>
            <a:r>
              <a:rPr lang="nl-BE" dirty="0" smtClean="0">
                <a:solidFill>
                  <a:schemeClr val="tx1"/>
                </a:solidFill>
              </a:rPr>
              <a:t>Niet gebruiksvriendelijk, tijdrovend</a:t>
            </a:r>
          </a:p>
          <a:p>
            <a:r>
              <a:rPr lang="nl-BE" dirty="0" smtClean="0">
                <a:solidFill>
                  <a:schemeClr val="tx1"/>
                </a:solidFill>
              </a:rPr>
              <a:t>Doel:</a:t>
            </a:r>
          </a:p>
          <a:p>
            <a:pPr lvl="1"/>
            <a:r>
              <a:rPr lang="nl-BE" dirty="0" smtClean="0">
                <a:solidFill>
                  <a:schemeClr val="tx1"/>
                </a:solidFill>
              </a:rPr>
              <a:t>Realtime synchronisatie</a:t>
            </a:r>
          </a:p>
          <a:p>
            <a:pPr lvl="1"/>
            <a:r>
              <a:rPr lang="nl-BE" dirty="0" smtClean="0">
                <a:solidFill>
                  <a:schemeClr val="tx1"/>
                </a:solidFill>
              </a:rPr>
              <a:t>Optimaliseren algoritmes</a:t>
            </a:r>
          </a:p>
          <a:p>
            <a:pPr lvl="1"/>
            <a:r>
              <a:rPr lang="nl-BE" dirty="0" smtClean="0">
                <a:solidFill>
                  <a:schemeClr val="tx1"/>
                </a:solidFill>
              </a:rPr>
              <a:t>Ontwikkelen grafische interface</a:t>
            </a:r>
            <a:endParaRPr lang="nl-BE" dirty="0">
              <a:solidFill>
                <a:schemeClr val="tx1"/>
              </a:solidFill>
            </a:endParaRPr>
          </a:p>
        </p:txBody>
      </p:sp>
      <p:pic>
        <p:nvPicPr>
          <p:cNvPr id="4" name="Picture 2" descr="http://www.renew.ugent.be/sites/default/files/LogoUGentW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3633" y="5668555"/>
            <a:ext cx="1263564" cy="89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536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443" y="927100"/>
            <a:ext cx="6347713" cy="1320800"/>
          </a:xfrm>
        </p:spPr>
        <p:txBody>
          <a:bodyPr>
            <a:normAutofit/>
          </a:bodyPr>
          <a:lstStyle/>
          <a:p>
            <a:pPr algn="ctr"/>
            <a:r>
              <a:rPr lang="nl-BE" sz="5400" dirty="0" smtClean="0"/>
              <a:t>Vragen?</a:t>
            </a:r>
            <a:endParaRPr lang="nl-BE" sz="5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3849" y="2133599"/>
            <a:ext cx="4660900" cy="3990447"/>
          </a:xfrm>
          <a:prstGeom prst="rect">
            <a:avLst/>
          </a:prstGeom>
        </p:spPr>
      </p:pic>
      <p:pic>
        <p:nvPicPr>
          <p:cNvPr id="5" name="Picture 2" descr="http://www.renew.ugent.be/sites/default/files/LogoUGentW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3633" y="5668555"/>
            <a:ext cx="1263564" cy="89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8114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dirty="0"/>
          </a:p>
        </p:txBody>
      </p:sp>
      <p:sp>
        <p:nvSpPr>
          <p:cNvPr id="3" name="Content Placeholder 2"/>
          <p:cNvSpPr>
            <a:spLocks noGrp="1"/>
          </p:cNvSpPr>
          <p:nvPr>
            <p:ph idx="1"/>
          </p:nvPr>
        </p:nvSpPr>
        <p:spPr/>
        <p:txBody>
          <a:bodyPr/>
          <a:lstStyle/>
          <a:p>
            <a:endParaRPr lang="nl-BE"/>
          </a:p>
        </p:txBody>
      </p:sp>
      <p:pic>
        <p:nvPicPr>
          <p:cNvPr id="1026" name="Picture 2" descr="http://www.whatmobile.net/wp-content/uploads/2014/05/Shazam-logo.jpg"/>
          <p:cNvPicPr>
            <a:picLocks noChangeAspect="1" noChangeArrowheads="1"/>
          </p:cNvPicPr>
          <p:nvPr/>
        </p:nvPicPr>
        <p:blipFill rotWithShape="1">
          <a:blip r:embed="rId3">
            <a:extLst>
              <a:ext uri="{28A0092B-C50C-407E-A947-70E740481C1C}">
                <a14:useLocalDpi xmlns:a14="http://schemas.microsoft.com/office/drawing/2010/main" val="0"/>
              </a:ext>
            </a:extLst>
          </a:blip>
          <a:srcRect l="2456" t="33886" r="1780" b="33333"/>
          <a:stretch/>
        </p:blipFill>
        <p:spPr bwMode="auto">
          <a:xfrm>
            <a:off x="609599" y="2589676"/>
            <a:ext cx="6622551" cy="15113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renew.ugent.be/sites/default/files/LogoUGentWi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3633" y="5668555"/>
            <a:ext cx="1263564" cy="89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75366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Accoustic Fingerprinting</a:t>
            </a:r>
            <a:endParaRPr lang="nl-BE" dirty="0"/>
          </a:p>
        </p:txBody>
      </p:sp>
      <p:sp>
        <p:nvSpPr>
          <p:cNvPr id="3" name="Content Placeholder 2"/>
          <p:cNvSpPr>
            <a:spLocks noGrp="1"/>
          </p:cNvSpPr>
          <p:nvPr>
            <p:ph idx="1"/>
          </p:nvPr>
        </p:nvSpPr>
        <p:spPr/>
        <p:txBody>
          <a:bodyPr/>
          <a:lstStyle/>
          <a:p>
            <a:r>
              <a:rPr lang="nl-BE" dirty="0" smtClean="0">
                <a:solidFill>
                  <a:schemeClr val="tx1"/>
                </a:solidFill>
              </a:rPr>
              <a:t>Alle fingerprints: DNA van audiofragment</a:t>
            </a:r>
          </a:p>
          <a:p>
            <a:r>
              <a:rPr lang="nl-BE" dirty="0" smtClean="0">
                <a:solidFill>
                  <a:schemeClr val="tx1"/>
                </a:solidFill>
              </a:rPr>
              <a:t>Op basis van spectrale pieken</a:t>
            </a:r>
          </a:p>
          <a:p>
            <a:pPr lvl="1"/>
            <a:r>
              <a:rPr lang="nl-BE" dirty="0" smtClean="0">
                <a:solidFill>
                  <a:schemeClr val="tx1"/>
                </a:solidFill>
              </a:rPr>
              <a:t>Spectrogram genereren</a:t>
            </a:r>
          </a:p>
          <a:p>
            <a:pPr lvl="1"/>
            <a:r>
              <a:rPr lang="nl-BE" dirty="0" smtClean="0">
                <a:solidFill>
                  <a:schemeClr val="tx1"/>
                </a:solidFill>
              </a:rPr>
              <a:t>Zoeken naar pieken</a:t>
            </a:r>
          </a:p>
          <a:p>
            <a:pPr lvl="1"/>
            <a:r>
              <a:rPr lang="nl-BE" dirty="0" smtClean="0">
                <a:solidFill>
                  <a:schemeClr val="tx1"/>
                </a:solidFill>
              </a:rPr>
              <a:t>Aanmaken van fingerprints</a:t>
            </a:r>
          </a:p>
          <a:p>
            <a:endParaRPr lang="nl-BE" dirty="0">
              <a:solidFill>
                <a:schemeClr val="tx1"/>
              </a:solidFill>
            </a:endParaRPr>
          </a:p>
        </p:txBody>
      </p:sp>
      <p:pic>
        <p:nvPicPr>
          <p:cNvPr id="4" name="Picture 2" descr="http://www.renew.ugent.be/sites/default/files/LogoUGentW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3633" y="5668555"/>
            <a:ext cx="1263564" cy="89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76365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Opgenomen audiofragment</a:t>
            </a:r>
            <a:endParaRPr lang="nl-BE"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3298" y="1765300"/>
            <a:ext cx="6940313" cy="3425011"/>
          </a:xfrm>
        </p:spPr>
      </p:pic>
      <p:pic>
        <p:nvPicPr>
          <p:cNvPr id="7" name="Picture 2" descr="http://www.renew.ugent.be/sites/default/files/LogoUGentWi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3633" y="5668555"/>
            <a:ext cx="1263564" cy="89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09865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Aanmaken spectrogram</a:t>
            </a:r>
            <a:endParaRPr lang="nl-BE"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8899" y="2123271"/>
            <a:ext cx="6348413" cy="3219471"/>
          </a:xfrm>
        </p:spPr>
      </p:pic>
      <p:cxnSp>
        <p:nvCxnSpPr>
          <p:cNvPr id="7" name="Straight Arrow Connector 6"/>
          <p:cNvCxnSpPr/>
          <p:nvPr/>
        </p:nvCxnSpPr>
        <p:spPr>
          <a:xfrm flipV="1">
            <a:off x="304800" y="2123271"/>
            <a:ext cx="0" cy="32194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rot="16200000">
            <a:off x="-273157" y="3594506"/>
            <a:ext cx="906017" cy="276999"/>
          </a:xfrm>
          <a:prstGeom prst="rect">
            <a:avLst/>
          </a:prstGeom>
          <a:noFill/>
        </p:spPr>
        <p:txBody>
          <a:bodyPr wrap="none" rtlCol="0">
            <a:spAutoFit/>
          </a:bodyPr>
          <a:lstStyle/>
          <a:p>
            <a:r>
              <a:rPr lang="nl-BE" sz="1200" dirty="0" smtClean="0"/>
              <a:t>frequentie</a:t>
            </a:r>
            <a:endParaRPr lang="nl-BE" sz="1200" dirty="0"/>
          </a:p>
        </p:txBody>
      </p:sp>
      <p:cxnSp>
        <p:nvCxnSpPr>
          <p:cNvPr id="15" name="Straight Arrow Connector 14"/>
          <p:cNvCxnSpPr/>
          <p:nvPr/>
        </p:nvCxnSpPr>
        <p:spPr>
          <a:xfrm>
            <a:off x="608899" y="5689600"/>
            <a:ext cx="634841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3568142" y="5412601"/>
            <a:ext cx="429926" cy="276999"/>
          </a:xfrm>
          <a:prstGeom prst="rect">
            <a:avLst/>
          </a:prstGeom>
          <a:noFill/>
        </p:spPr>
        <p:txBody>
          <a:bodyPr wrap="none" rtlCol="0">
            <a:spAutoFit/>
          </a:bodyPr>
          <a:lstStyle/>
          <a:p>
            <a:r>
              <a:rPr lang="nl-BE" sz="1200" dirty="0" smtClean="0"/>
              <a:t>tijd</a:t>
            </a:r>
            <a:endParaRPr lang="nl-BE" sz="1200" dirty="0"/>
          </a:p>
        </p:txBody>
      </p:sp>
      <p:pic>
        <p:nvPicPr>
          <p:cNvPr id="18" name="Picture 2" descr="http://www.renew.ugent.be/sites/default/files/LogoUGentWi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3633" y="5668555"/>
            <a:ext cx="1263564" cy="89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50804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Extractie spectrale pieken</a:t>
            </a:r>
            <a:endParaRPr lang="nl-BE"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8899" y="2123271"/>
            <a:ext cx="6348413" cy="3219471"/>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899" y="2123270"/>
            <a:ext cx="6348413" cy="3219472"/>
          </a:xfrm>
          <a:prstGeom prst="rect">
            <a:avLst/>
          </a:prstGeom>
        </p:spPr>
      </p:pic>
      <p:cxnSp>
        <p:nvCxnSpPr>
          <p:cNvPr id="6" name="Straight Arrow Connector 5"/>
          <p:cNvCxnSpPr/>
          <p:nvPr/>
        </p:nvCxnSpPr>
        <p:spPr>
          <a:xfrm flipV="1">
            <a:off x="304800" y="2123271"/>
            <a:ext cx="0" cy="32194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p:cNvSpPr txBox="1"/>
          <p:nvPr/>
        </p:nvSpPr>
        <p:spPr>
          <a:xfrm rot="16200000">
            <a:off x="-273157" y="3594506"/>
            <a:ext cx="906017" cy="276999"/>
          </a:xfrm>
          <a:prstGeom prst="rect">
            <a:avLst/>
          </a:prstGeom>
          <a:noFill/>
        </p:spPr>
        <p:txBody>
          <a:bodyPr wrap="none" rtlCol="0">
            <a:spAutoFit/>
          </a:bodyPr>
          <a:lstStyle/>
          <a:p>
            <a:r>
              <a:rPr lang="nl-BE" sz="1200" dirty="0" smtClean="0"/>
              <a:t>frequentie</a:t>
            </a:r>
            <a:endParaRPr lang="nl-BE" sz="1200" dirty="0"/>
          </a:p>
        </p:txBody>
      </p:sp>
      <p:cxnSp>
        <p:nvCxnSpPr>
          <p:cNvPr id="8" name="Straight Arrow Connector 7"/>
          <p:cNvCxnSpPr/>
          <p:nvPr/>
        </p:nvCxnSpPr>
        <p:spPr>
          <a:xfrm>
            <a:off x="608899" y="5689600"/>
            <a:ext cx="634841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568142" y="5412601"/>
            <a:ext cx="429926" cy="276999"/>
          </a:xfrm>
          <a:prstGeom prst="rect">
            <a:avLst/>
          </a:prstGeom>
          <a:noFill/>
        </p:spPr>
        <p:txBody>
          <a:bodyPr wrap="none" rtlCol="0">
            <a:spAutoFit/>
          </a:bodyPr>
          <a:lstStyle/>
          <a:p>
            <a:r>
              <a:rPr lang="nl-BE" sz="1200" dirty="0" smtClean="0"/>
              <a:t>tijd</a:t>
            </a:r>
            <a:endParaRPr lang="nl-BE" sz="1200" dirty="0"/>
          </a:p>
        </p:txBody>
      </p:sp>
      <p:pic>
        <p:nvPicPr>
          <p:cNvPr id="14" name="Picture 2" descr="http://www.renew.ugent.be/sites/default/files/LogoUGentWi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23633" y="5668555"/>
            <a:ext cx="1263564" cy="89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10681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Aanmaken fingerprints</a:t>
            </a:r>
            <a:endParaRPr lang="nl-BE"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8899" y="2123271"/>
            <a:ext cx="6348413" cy="3219471"/>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899" y="2123270"/>
            <a:ext cx="6348413" cy="3219472"/>
          </a:xfrm>
          <a:prstGeom prst="rect">
            <a:avLst/>
          </a:prstGeom>
        </p:spPr>
      </p:pic>
      <p:cxnSp>
        <p:nvCxnSpPr>
          <p:cNvPr id="6" name="Straight Arrow Connector 5"/>
          <p:cNvCxnSpPr/>
          <p:nvPr/>
        </p:nvCxnSpPr>
        <p:spPr>
          <a:xfrm flipV="1">
            <a:off x="304800" y="2123271"/>
            <a:ext cx="0" cy="32194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p:cNvSpPr txBox="1"/>
          <p:nvPr/>
        </p:nvSpPr>
        <p:spPr>
          <a:xfrm rot="16200000">
            <a:off x="-273157" y="3594506"/>
            <a:ext cx="906017" cy="276999"/>
          </a:xfrm>
          <a:prstGeom prst="rect">
            <a:avLst/>
          </a:prstGeom>
          <a:noFill/>
        </p:spPr>
        <p:txBody>
          <a:bodyPr wrap="none" rtlCol="0">
            <a:spAutoFit/>
          </a:bodyPr>
          <a:lstStyle/>
          <a:p>
            <a:r>
              <a:rPr lang="nl-BE" sz="1200" dirty="0" smtClean="0"/>
              <a:t>frequentie</a:t>
            </a:r>
            <a:endParaRPr lang="nl-BE" sz="1200" dirty="0"/>
          </a:p>
        </p:txBody>
      </p:sp>
      <p:cxnSp>
        <p:nvCxnSpPr>
          <p:cNvPr id="8" name="Straight Arrow Connector 7"/>
          <p:cNvCxnSpPr/>
          <p:nvPr/>
        </p:nvCxnSpPr>
        <p:spPr>
          <a:xfrm>
            <a:off x="608899" y="5689600"/>
            <a:ext cx="634841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568142" y="5412601"/>
            <a:ext cx="429926" cy="276999"/>
          </a:xfrm>
          <a:prstGeom prst="rect">
            <a:avLst/>
          </a:prstGeom>
          <a:noFill/>
        </p:spPr>
        <p:txBody>
          <a:bodyPr wrap="none" rtlCol="0">
            <a:spAutoFit/>
          </a:bodyPr>
          <a:lstStyle/>
          <a:p>
            <a:r>
              <a:rPr lang="nl-BE" sz="1200" dirty="0" smtClean="0"/>
              <a:t>tijd</a:t>
            </a:r>
            <a:endParaRPr lang="nl-BE" sz="1200" dirty="0"/>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8899" y="2123269"/>
            <a:ext cx="6348416" cy="3219473"/>
          </a:xfrm>
          <a:prstGeom prst="rect">
            <a:avLst/>
          </a:prstGeom>
        </p:spPr>
      </p:pic>
      <p:pic>
        <p:nvPicPr>
          <p:cNvPr id="11" name="Picture 2" descr="http://www.renew.ugent.be/sites/default/files/LogoUGentWi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3633" y="5668555"/>
            <a:ext cx="1263564" cy="89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45756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Signaalsynchronisatie?</a:t>
            </a:r>
            <a:endParaRPr lang="nl-BE" dirty="0"/>
          </a:p>
        </p:txBody>
      </p:sp>
      <p:sp>
        <p:nvSpPr>
          <p:cNvPr id="3" name="Content Placeholder 2"/>
          <p:cNvSpPr>
            <a:spLocks noGrp="1"/>
          </p:cNvSpPr>
          <p:nvPr>
            <p:ph idx="1"/>
          </p:nvPr>
        </p:nvSpPr>
        <p:spPr/>
        <p:txBody>
          <a:bodyPr/>
          <a:lstStyle/>
          <a:p>
            <a:r>
              <a:rPr lang="nl-BE" dirty="0" smtClean="0">
                <a:solidFill>
                  <a:schemeClr val="tx1"/>
                </a:solidFill>
              </a:rPr>
              <a:t>IPEM: onderzoek </a:t>
            </a:r>
            <a:r>
              <a:rPr lang="nl-BE" dirty="0">
                <a:solidFill>
                  <a:schemeClr val="tx1"/>
                </a:solidFill>
              </a:rPr>
              <a:t>naar </a:t>
            </a:r>
            <a:r>
              <a:rPr lang="nl-BE" b="1" dirty="0">
                <a:solidFill>
                  <a:schemeClr val="tx1"/>
                </a:solidFill>
              </a:rPr>
              <a:t>musicologie / </a:t>
            </a:r>
            <a:r>
              <a:rPr lang="nl-BE" b="1" dirty="0" smtClean="0">
                <a:solidFill>
                  <a:schemeClr val="tx1"/>
                </a:solidFill>
              </a:rPr>
              <a:t>psychoakoestiek</a:t>
            </a:r>
          </a:p>
          <a:p>
            <a:r>
              <a:rPr lang="nl-BE" dirty="0" smtClean="0">
                <a:solidFill>
                  <a:schemeClr val="tx1"/>
                </a:solidFill>
              </a:rPr>
              <a:t>Experimenten: invloed muziek op gedrag/beweging</a:t>
            </a:r>
          </a:p>
          <a:p>
            <a:pPr lvl="1"/>
            <a:r>
              <a:rPr lang="nl-BE" dirty="0" smtClean="0">
                <a:solidFill>
                  <a:schemeClr val="tx1"/>
                </a:solidFill>
              </a:rPr>
              <a:t>Sensoren</a:t>
            </a:r>
          </a:p>
          <a:p>
            <a:pPr lvl="1"/>
            <a:r>
              <a:rPr lang="nl-BE" dirty="0" smtClean="0">
                <a:solidFill>
                  <a:schemeClr val="tx1"/>
                </a:solidFill>
              </a:rPr>
              <a:t>Video-opnames</a:t>
            </a:r>
          </a:p>
          <a:p>
            <a:pPr lvl="1"/>
            <a:r>
              <a:rPr lang="nl-BE" dirty="0" smtClean="0">
                <a:solidFill>
                  <a:schemeClr val="tx1"/>
                </a:solidFill>
              </a:rPr>
              <a:t>Probleem: latency</a:t>
            </a:r>
          </a:p>
          <a:p>
            <a:pPr lvl="1"/>
            <a:r>
              <a:rPr lang="nl-BE" dirty="0" smtClean="0">
                <a:solidFill>
                  <a:schemeClr val="tx1"/>
                </a:solidFill>
              </a:rPr>
              <a:t>Synchronisatie is nodig</a:t>
            </a:r>
            <a:endParaRPr lang="nl-BE" dirty="0">
              <a:solidFill>
                <a:schemeClr val="tx1"/>
              </a:solidFill>
            </a:endParaRPr>
          </a:p>
        </p:txBody>
      </p:sp>
      <p:pic>
        <p:nvPicPr>
          <p:cNvPr id="4" name="Picture 2" descr="http://www.renew.ugent.be/sites/default/files/LogoUGentW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3633" y="5668555"/>
            <a:ext cx="1263564" cy="89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67047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Synchronisatie: met audio</a:t>
            </a:r>
            <a:endParaRPr lang="nl-BE" dirty="0"/>
          </a:p>
        </p:txBody>
      </p:sp>
      <p:sp>
        <p:nvSpPr>
          <p:cNvPr id="3" name="Content Placeholder 2"/>
          <p:cNvSpPr>
            <a:spLocks noGrp="1"/>
          </p:cNvSpPr>
          <p:nvPr>
            <p:ph idx="1"/>
          </p:nvPr>
        </p:nvSpPr>
        <p:spPr/>
        <p:txBody>
          <a:bodyPr/>
          <a:lstStyle/>
          <a:p>
            <a:r>
              <a:rPr lang="nl-BE" dirty="0" smtClean="0">
                <a:solidFill>
                  <a:schemeClr val="tx1"/>
                </a:solidFill>
              </a:rPr>
              <a:t>Elke sensor of video-opname: koppelen met synchrone audiostream.</a:t>
            </a:r>
          </a:p>
          <a:p>
            <a:r>
              <a:rPr lang="nl-BE" dirty="0" smtClean="0">
                <a:solidFill>
                  <a:schemeClr val="tx1"/>
                </a:solidFill>
              </a:rPr>
              <a:t>Audiostream: opname van omgevingsgeluid</a:t>
            </a:r>
          </a:p>
          <a:p>
            <a:r>
              <a:rPr lang="nl-BE" dirty="0" smtClean="0">
                <a:solidFill>
                  <a:schemeClr val="tx1"/>
                </a:solidFill>
              </a:rPr>
              <a:t>Synchronisatie datastreams = synchronisatie audiostreams.</a:t>
            </a:r>
            <a:endParaRPr lang="nl-BE" dirty="0">
              <a:solidFill>
                <a:schemeClr val="tx1"/>
              </a:solidFill>
            </a:endParaRPr>
          </a:p>
        </p:txBody>
      </p:sp>
      <p:pic>
        <p:nvPicPr>
          <p:cNvPr id="4" name="Picture 2" descr="http://www.renew.ugent.be/sites/default/files/LogoUGentW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3633" y="5668555"/>
            <a:ext cx="1263564" cy="89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321583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256</TotalTime>
  <Words>1201</Words>
  <Application>Microsoft Office PowerPoint</Application>
  <PresentationFormat>On-screen Show (4:3)</PresentationFormat>
  <Paragraphs>88</Paragraphs>
  <Slides>13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Calisto MT (Headings)</vt:lpstr>
      <vt:lpstr>Trebuchet MS</vt:lpstr>
      <vt:lpstr>Wingdings 3</vt:lpstr>
      <vt:lpstr>Facet</vt:lpstr>
      <vt:lpstr>Masterproef Realtime signaalsynchronisatie met accoustic fingerprinting</vt:lpstr>
      <vt:lpstr>PowerPoint Presentation</vt:lpstr>
      <vt:lpstr>Accoustic Fingerprinting</vt:lpstr>
      <vt:lpstr>Opgenomen audiofragment</vt:lpstr>
      <vt:lpstr>Aanmaken spectrogram</vt:lpstr>
      <vt:lpstr>Extractie spectrale pieken</vt:lpstr>
      <vt:lpstr>Aanmaken fingerprints</vt:lpstr>
      <vt:lpstr>Signaalsynchronisatie?</vt:lpstr>
      <vt:lpstr>Synchronisatie: met audio</vt:lpstr>
      <vt:lpstr>Synchronisatie: met audio</vt:lpstr>
      <vt:lpstr>Synchronisatie: met audio</vt:lpstr>
      <vt:lpstr>Mijn opdracht</vt:lpstr>
      <vt:lpstr>Vragen?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Masterproef Realtime signaalsynchronisatie met accoustic fingerprinting</dc:title>
  <dc:creator>Ward</dc:creator>
  <cp:lastModifiedBy>Ward</cp:lastModifiedBy>
  <cp:revision>16</cp:revision>
  <dcterms:created xsi:type="dcterms:W3CDTF">2016-04-05T08:16:23Z</dcterms:created>
  <dcterms:modified xsi:type="dcterms:W3CDTF">2016-04-05T12:33:09Z</dcterms:modified>
</cp:coreProperties>
</file>