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5D647-0EA8-4E54-988E-24E446490CD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7B7E-0093-4FA2-9150-FF9E7ABB1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709" y="304800"/>
            <a:ext cx="7678291" cy="642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2590800"/>
            <a:ext cx="18288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dharmawd</dc:creator>
  <cp:lastModifiedBy>dharmawd</cp:lastModifiedBy>
  <cp:revision>1</cp:revision>
  <dcterms:created xsi:type="dcterms:W3CDTF">2013-11-13T22:14:25Z</dcterms:created>
  <dcterms:modified xsi:type="dcterms:W3CDTF">2013-11-13T22:15:52Z</dcterms:modified>
</cp:coreProperties>
</file>