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610E"/>
    <a:srgbClr val="AC6701"/>
    <a:srgbClr val="C717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56" autoAdjust="0"/>
    <p:restoredTop sz="94660"/>
  </p:normalViewPr>
  <p:slideViewPr>
    <p:cSldViewPr snapToGrid="0">
      <p:cViewPr>
        <p:scale>
          <a:sx n="150" d="100"/>
          <a:sy n="150" d="100"/>
        </p:scale>
        <p:origin x="-1640" y="-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2103-87B0-4515-96E3-5C42BF7E83DC}" type="datetimeFigureOut">
              <a:rPr lang="en-US" smtClean="0"/>
              <a:t>3/4/11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0C5-B2BF-4D29-9B47-B24DBA021C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2103-87B0-4515-96E3-5C42BF7E83DC}" type="datetimeFigureOut">
              <a:rPr lang="en-US" smtClean="0"/>
              <a:t>3/4/11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0C5-B2BF-4D29-9B47-B24DBA021C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2103-87B0-4515-96E3-5C42BF7E83DC}" type="datetimeFigureOut">
              <a:rPr lang="en-US" smtClean="0"/>
              <a:t>3/4/11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0C5-B2BF-4D29-9B47-B24DBA021C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2103-87B0-4515-96E3-5C42BF7E83DC}" type="datetimeFigureOut">
              <a:rPr lang="en-US" smtClean="0"/>
              <a:t>3/4/11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0C5-B2BF-4D29-9B47-B24DBA021C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2103-87B0-4515-96E3-5C42BF7E83DC}" type="datetimeFigureOut">
              <a:rPr lang="en-US" smtClean="0"/>
              <a:t>3/4/11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0C5-B2BF-4D29-9B47-B24DBA021C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2103-87B0-4515-96E3-5C42BF7E83DC}" type="datetimeFigureOut">
              <a:rPr lang="en-US" smtClean="0"/>
              <a:t>3/4/11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0C5-B2BF-4D29-9B47-B24DBA021C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2103-87B0-4515-96E3-5C42BF7E83DC}" type="datetimeFigureOut">
              <a:rPr lang="en-US" smtClean="0"/>
              <a:t>3/4/11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0C5-B2BF-4D29-9B47-B24DBA021C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2103-87B0-4515-96E3-5C42BF7E83DC}" type="datetimeFigureOut">
              <a:rPr lang="en-US" smtClean="0"/>
              <a:t>3/4/11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0C5-B2BF-4D29-9B47-B24DBA021C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2103-87B0-4515-96E3-5C42BF7E83DC}" type="datetimeFigureOut">
              <a:rPr lang="en-US" smtClean="0"/>
              <a:t>3/4/11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0C5-B2BF-4D29-9B47-B24DBA021C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2103-87B0-4515-96E3-5C42BF7E83DC}" type="datetimeFigureOut">
              <a:rPr lang="en-US" smtClean="0"/>
              <a:t>3/4/11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0C5-B2BF-4D29-9B47-B24DBA021C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2103-87B0-4515-96E3-5C42BF7E83DC}" type="datetimeFigureOut">
              <a:rPr lang="en-US" smtClean="0"/>
              <a:t>3/4/11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0C5-B2BF-4D29-9B47-B24DBA021C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02103-87B0-4515-96E3-5C42BF7E83DC}" type="datetimeFigureOut">
              <a:rPr lang="en-US" smtClean="0"/>
              <a:t>3/4/11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550C5-B2BF-4D29-9B47-B24DBA021CE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289550" y="311150"/>
            <a:ext cx="1390650" cy="1029960"/>
            <a:chOff x="5289550" y="311150"/>
            <a:chExt cx="1390650" cy="1029960"/>
          </a:xfrm>
        </p:grpSpPr>
        <p:grpSp>
          <p:nvGrpSpPr>
            <p:cNvPr id="31" name="Group 30"/>
            <p:cNvGrpSpPr/>
            <p:nvPr/>
          </p:nvGrpSpPr>
          <p:grpSpPr>
            <a:xfrm>
              <a:off x="5289550" y="311150"/>
              <a:ext cx="1390650" cy="807710"/>
              <a:chOff x="5467350" y="311150"/>
              <a:chExt cx="1390650" cy="80771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5467350" y="381000"/>
                <a:ext cx="118871" cy="118871"/>
              </a:xfrm>
              <a:prstGeom prst="ellipse">
                <a:avLst/>
              </a:prstGeom>
              <a:noFill/>
              <a:ln>
                <a:solidFill>
                  <a:srgbClr val="A5610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75000"/>
                      </a:schemeClr>
                    </a:solidFill>
                  </a:ln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467350" y="660400"/>
                <a:ext cx="118871" cy="118871"/>
              </a:xfrm>
              <a:prstGeom prst="ellipse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75000"/>
                      </a:schemeClr>
                    </a:solidFill>
                  </a:ln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563073" y="311150"/>
                <a:ext cx="10002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/>
                  <a:t>Poaceae</a:t>
                </a:r>
                <a:r>
                  <a:rPr lang="en-US" sz="1100" dirty="0" smtClean="0"/>
                  <a:t> WGD</a:t>
                </a:r>
                <a:endParaRPr lang="en-US" sz="11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563073" y="584200"/>
                <a:ext cx="129492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/>
                  <a:t>Poaceae</a:t>
                </a:r>
                <a:r>
                  <a:rPr lang="en-US" sz="1100" dirty="0" smtClean="0"/>
                  <a:t> segmental</a:t>
                </a:r>
                <a:endParaRPr lang="en-US" sz="1100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467350" y="927100"/>
                <a:ext cx="118871" cy="118871"/>
              </a:xfrm>
              <a:prstGeom prst="ellipse">
                <a:avLst/>
              </a:prstGeom>
              <a:noFill/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75000"/>
                      </a:schemeClr>
                    </a:solidFill>
                  </a:ln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563073" y="857250"/>
                <a:ext cx="118802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Arabidopsis WGD</a:t>
                </a:r>
                <a:endParaRPr lang="en-US" sz="1100" dirty="0"/>
              </a:p>
            </p:txBody>
          </p:sp>
        </p:grpSp>
        <p:sp>
          <p:nvSpPr>
            <p:cNvPr id="42" name="Oval 41"/>
            <p:cNvSpPr/>
            <p:nvPr/>
          </p:nvSpPr>
          <p:spPr>
            <a:xfrm>
              <a:off x="5291329" y="1174750"/>
              <a:ext cx="118871" cy="1188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6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85273" y="1079500"/>
              <a:ext cx="8642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Maize WGD</a:t>
              </a:r>
              <a:endParaRPr lang="en-US" sz="11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0" y="287625"/>
            <a:ext cx="5029200" cy="8856375"/>
            <a:chOff x="222250" y="304799"/>
            <a:chExt cx="5029200" cy="8856375"/>
          </a:xfrm>
        </p:grpSpPr>
        <p:grpSp>
          <p:nvGrpSpPr>
            <p:cNvPr id="4" name="Group 3"/>
            <p:cNvGrpSpPr/>
            <p:nvPr/>
          </p:nvGrpSpPr>
          <p:grpSpPr>
            <a:xfrm>
              <a:off x="222250" y="304799"/>
              <a:ext cx="5029200" cy="8856375"/>
              <a:chOff x="222250" y="304799"/>
              <a:chExt cx="5029200" cy="8856375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22250" y="304799"/>
                <a:ext cx="5029200" cy="8856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2217420" y="7178040"/>
                <a:ext cx="9906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OsYABBY1</a:t>
                </a:r>
                <a:endParaRPr lang="en-US" sz="11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590800" y="8153400"/>
                <a:ext cx="9906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OsYABBY7</a:t>
                </a:r>
                <a:endParaRPr lang="en-US" sz="11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286000" y="6858000"/>
                <a:ext cx="9906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OsYABBY2</a:t>
                </a:r>
                <a:endParaRPr lang="en-US" sz="11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133600" y="5715000"/>
                <a:ext cx="9906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OsYABBY6</a:t>
                </a:r>
                <a:endParaRPr lang="en-US" sz="11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621280" y="3916680"/>
                <a:ext cx="9906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 smtClean="0"/>
                  <a:t>OsDL</a:t>
                </a:r>
                <a:endParaRPr lang="en-US" sz="11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133600" y="2590800"/>
                <a:ext cx="9906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OsYABBY3</a:t>
                </a:r>
                <a:endParaRPr lang="en-US" sz="11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981200" y="2057400"/>
                <a:ext cx="9906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OsYABBY5</a:t>
                </a:r>
                <a:endParaRPr lang="en-US" sz="11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905000" y="1447800"/>
                <a:ext cx="9906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OsYABBY4</a:t>
                </a:r>
                <a:endParaRPr lang="en-US" sz="11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876422" y="1014415"/>
                <a:ext cx="9906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AtYAB1</a:t>
                </a:r>
                <a:endParaRPr lang="en-US" sz="11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28800" y="1247778"/>
                <a:ext cx="9906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AtYAB3</a:t>
                </a:r>
                <a:endParaRPr lang="en-US" sz="11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557475" y="3700467"/>
                <a:ext cx="9906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 smtClean="0"/>
                  <a:t>AtCRC</a:t>
                </a:r>
                <a:endParaRPr lang="en-US" sz="11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905000" y="5029200"/>
                <a:ext cx="9906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AtYAB2</a:t>
                </a:r>
                <a:endParaRPr 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905000" y="5181600"/>
                <a:ext cx="9906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AtYAB5</a:t>
                </a:r>
                <a:endParaRPr lang="en-US" sz="11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317750" y="7848600"/>
                <a:ext cx="9906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 smtClean="0"/>
                  <a:t>AtINO</a:t>
                </a:r>
                <a:endParaRPr lang="en-US" sz="11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100259" y="3038474"/>
                <a:ext cx="9906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ZmYABBY9/ZYB9</a:t>
                </a:r>
                <a:endParaRPr lang="en-US" sz="9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057400" y="2462215"/>
                <a:ext cx="9906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ZmYABBY14</a:t>
                </a:r>
                <a:endParaRPr lang="en-US" sz="11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085954" y="3143244"/>
                <a:ext cx="9906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ZmYABBY10</a:t>
                </a:r>
                <a:endParaRPr lang="en-US" sz="11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971674" y="1800230"/>
                <a:ext cx="9906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ZmYABBY15</a:t>
                </a:r>
                <a:endParaRPr lang="en-US" sz="11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686044" y="4257690"/>
                <a:ext cx="9906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 smtClean="0"/>
                  <a:t>ZmDL</a:t>
                </a:r>
                <a:endParaRPr lang="en-US" sz="1100" dirty="0"/>
              </a:p>
            </p:txBody>
          </p:sp>
        </p:grpSp>
        <p:sp>
          <p:nvSpPr>
            <p:cNvPr id="24" name="Oval 23"/>
            <p:cNvSpPr/>
            <p:nvPr/>
          </p:nvSpPr>
          <p:spPr>
            <a:xfrm>
              <a:off x="1024129" y="1835150"/>
              <a:ext cx="118871" cy="118871"/>
            </a:xfrm>
            <a:prstGeom prst="ellipse">
              <a:avLst/>
            </a:prstGeom>
            <a:noFill/>
            <a:ln>
              <a:solidFill>
                <a:srgbClr val="A5610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6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1003300" y="6248400"/>
              <a:ext cx="118871" cy="118871"/>
            </a:xfrm>
            <a:prstGeom prst="ellipse">
              <a:avLst/>
            </a:prstGeom>
            <a:noFill/>
            <a:ln>
              <a:solidFill>
                <a:srgbClr val="A5610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AC6701"/>
                  </a:solidFill>
                </a:ln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66750" y="6572250"/>
              <a:ext cx="118871" cy="118871"/>
            </a:xfrm>
            <a:prstGeom prst="ellipse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6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60400" y="806450"/>
              <a:ext cx="118871" cy="118871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6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290829" y="2444750"/>
              <a:ext cx="118871" cy="1188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6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303529" y="3124200"/>
              <a:ext cx="118871" cy="1188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6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1989329" y="4305300"/>
              <a:ext cx="118871" cy="1188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6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1284479" y="6254750"/>
              <a:ext cx="118871" cy="1188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6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309879" y="6534150"/>
              <a:ext cx="118871" cy="1188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6">
                      <a:lumMod val="75000"/>
                    </a:schemeClr>
                  </a:solidFill>
                </a:ln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588000" y="3238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042" y="1511300"/>
            <a:ext cx="1733627" cy="188383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 &amp;quot;&quot;/&gt;&lt;property id=&quot;20307&quot; value=&quot;2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29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Oregon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Pankaj Jaiswal</dc:creator>
  <cp:lastModifiedBy>Josh Stein</cp:lastModifiedBy>
  <cp:revision>26</cp:revision>
  <dcterms:created xsi:type="dcterms:W3CDTF">2011-03-03T21:55:47Z</dcterms:created>
  <dcterms:modified xsi:type="dcterms:W3CDTF">2011-03-04T21:12:59Z</dcterms:modified>
</cp:coreProperties>
</file>