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65C3BF-004E-4008-BE3B-8367125B0E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04072-1D61-4D5B-A826-022B2F6A39F2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179EA-E282-40DC-B285-79223B0CE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570E3-D34A-4BE3-8964-7BD8FE4D1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758D9-4E90-42BE-8A87-4C8D7A1E8A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414AF-E3EB-401E-9190-59F99D9E6C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A7944-696A-4F43-92AA-A3D7649C5D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BA296-15F8-42C1-85BC-B83A1DBDC7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D6268-8972-4452-9D9B-BAEB81F946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B61A2-1FDC-4AB1-9618-5E36E681D6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80952-9317-4AB0-ADEB-87E19EB49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9118C-386B-4A99-8F4C-EAA5B2241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79F5B-7B0F-43D5-B2B6-2E8C67CEB0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C0CC80-7DBD-476A-A82C-A4B80C12517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11" descr="slide-topp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2"/>
          <p:cNvSpPr>
            <a:spLocks noChangeArrowheads="1"/>
          </p:cNvSpPr>
          <p:nvPr userDrawn="1"/>
        </p:nvSpPr>
        <p:spPr bwMode="auto">
          <a:xfrm>
            <a:off x="27432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3962400" y="6491288"/>
            <a:ext cx="110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PAG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oudy Old Style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oudy Old Style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oudy Old Style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oudy Old Style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Plant Reactome</a:t>
            </a:r>
            <a:endParaRPr lang="en-US" smtClean="0">
              <a:latin typeface="Calibri" pitchFamily="34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/>
          <a:lstStyle/>
          <a:p>
            <a:r>
              <a:rPr lang="en-US" smtClean="0"/>
              <a:t>Palitha Dharmawardhana &amp; Justin Preece</a:t>
            </a:r>
          </a:p>
          <a:p>
            <a:pPr eaLnBrk="1" hangingPunct="1"/>
            <a:r>
              <a:rPr lang="en-US" smtClean="0">
                <a:latin typeface="Calibri" pitchFamily="34" charset="0"/>
              </a:rPr>
              <a:t>Oregon State University</a:t>
            </a:r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Gramene </a:t>
            </a:r>
            <a:r>
              <a:rPr lang="en-US" smtClean="0"/>
              <a:t>Pathways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smtClean="0"/>
              <a:t>Reactome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Pathway </a:t>
            </a:r>
            <a:r>
              <a:rPr lang="en-US" sz="2600" smtClean="0"/>
              <a:t>databases: an introduction</a:t>
            </a:r>
            <a:endParaRPr lang="en-US" sz="2600" smtClean="0"/>
          </a:p>
          <a:p>
            <a:r>
              <a:rPr lang="en-US" sz="2600" smtClean="0"/>
              <a:t>What </a:t>
            </a:r>
            <a:r>
              <a:rPr lang="en-US" sz="2600" smtClean="0"/>
              <a:t>is </a:t>
            </a:r>
            <a:r>
              <a:rPr lang="en-US" sz="2600" smtClean="0"/>
              <a:t>Reactome?</a:t>
            </a:r>
            <a:endParaRPr lang="en-US" sz="2600" smtClean="0"/>
          </a:p>
          <a:p>
            <a:pPr lvl="1"/>
            <a:r>
              <a:rPr lang="en-US" sz="2200" smtClean="0"/>
              <a:t>Data </a:t>
            </a:r>
            <a:r>
              <a:rPr lang="en-US" sz="2200" smtClean="0"/>
              <a:t>model</a:t>
            </a:r>
            <a:r>
              <a:rPr lang="en-US" sz="2200" smtClean="0"/>
              <a:t>: Reaction-Input/output/regulation</a:t>
            </a:r>
            <a:endParaRPr lang="en-US" sz="2200" smtClean="0"/>
          </a:p>
          <a:p>
            <a:pPr lvl="1"/>
            <a:r>
              <a:rPr lang="en-US" sz="2200" smtClean="0"/>
              <a:t>From reactions </a:t>
            </a:r>
            <a:r>
              <a:rPr lang="en-US" sz="2200" smtClean="0"/>
              <a:t>to pathways</a:t>
            </a:r>
          </a:p>
          <a:p>
            <a:pPr lvl="1"/>
            <a:r>
              <a:rPr lang="en-US" sz="2200" smtClean="0"/>
              <a:t>Reaction types in Reactome and how they are represented</a:t>
            </a:r>
          </a:p>
          <a:p>
            <a:pPr lvl="1"/>
            <a:r>
              <a:rPr lang="en-US" sz="2200" smtClean="0"/>
              <a:t>Reference species </a:t>
            </a:r>
            <a:r>
              <a:rPr lang="en-US" sz="2200" smtClean="0"/>
              <a:t>for </a:t>
            </a:r>
            <a:r>
              <a:rPr lang="en-US" sz="2200" smtClean="0"/>
              <a:t>Plant Reactome</a:t>
            </a:r>
            <a:endParaRPr lang="en-US" sz="2200" smtClean="0"/>
          </a:p>
          <a:p>
            <a:pPr lvl="1"/>
            <a:r>
              <a:rPr lang="en-US" sz="2200" smtClean="0"/>
              <a:t>Extension to </a:t>
            </a:r>
            <a:r>
              <a:rPr lang="en-US" sz="2200" smtClean="0"/>
              <a:t>other </a:t>
            </a:r>
            <a:r>
              <a:rPr lang="en-US" sz="2200" smtClean="0"/>
              <a:t>species - </a:t>
            </a:r>
            <a:r>
              <a:rPr lang="en-US" sz="2200" smtClean="0"/>
              <a:t>Inferred reactions</a:t>
            </a:r>
          </a:p>
          <a:p>
            <a:r>
              <a:rPr lang="en-US" sz="2600" smtClean="0"/>
              <a:t>Data sources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Rice Reactome development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sources</a:t>
            </a:r>
          </a:p>
          <a:p>
            <a:pPr lvl="1"/>
            <a:r>
              <a:rPr lang="en-US" smtClean="0"/>
              <a:t>RiceCyc, projections from Human Reactome</a:t>
            </a:r>
          </a:p>
          <a:p>
            <a:r>
              <a:rPr lang="en-US" smtClean="0"/>
              <a:t>Conversion process</a:t>
            </a:r>
          </a:p>
          <a:p>
            <a:pPr lvl="1"/>
            <a:r>
              <a:rPr lang="en-US" smtClean="0"/>
              <a:t>Mapping (UniProt, ChEBI)</a:t>
            </a:r>
          </a:p>
          <a:p>
            <a:pPr lvl="1"/>
            <a:r>
              <a:rPr lang="en-US" smtClean="0"/>
              <a:t>Pathway layouts</a:t>
            </a:r>
          </a:p>
          <a:p>
            <a:r>
              <a:rPr lang="en-US" smtClean="0"/>
              <a:t>Biological curation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/>
            </a:r>
            <a:br>
              <a:rPr lang="en-US" sz="3400" smtClean="0"/>
            </a:br>
            <a:r>
              <a:rPr lang="en-US" sz="3400" b="1" smtClean="0"/>
              <a:t>The Plant Reactome Web Site</a:t>
            </a:r>
            <a:br>
              <a:rPr lang="en-US" sz="3400" b="1" smtClean="0"/>
            </a:br>
            <a:r>
              <a:rPr lang="en-US" sz="2800" smtClean="0"/>
              <a:t>Tools and Applications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smtClean="0"/>
              <a:t>Current release</a:t>
            </a:r>
            <a:r>
              <a:rPr lang="en-US" b="1" smtClean="0"/>
              <a:t>:</a:t>
            </a:r>
            <a:r>
              <a:rPr lang="en-US" smtClean="0"/>
              <a:t> </a:t>
            </a:r>
            <a:r>
              <a:rPr lang="en-US" smtClean="0"/>
              <a:t>Navigation, search features, </a:t>
            </a:r>
            <a:r>
              <a:rPr lang="en-US" smtClean="0"/>
              <a:t>pathway browsing, pathway analysis (</a:t>
            </a:r>
            <a:r>
              <a:rPr lang="en-US" smtClean="0"/>
              <a:t>ID </a:t>
            </a:r>
            <a:r>
              <a:rPr lang="en-US" smtClean="0"/>
              <a:t>mappings, </a:t>
            </a:r>
            <a:r>
              <a:rPr lang="en-US" smtClean="0"/>
              <a:t>etc</a:t>
            </a:r>
            <a:r>
              <a:rPr lang="en-US" smtClean="0"/>
              <a:t>.), </a:t>
            </a:r>
            <a:r>
              <a:rPr lang="en-US" smtClean="0"/>
              <a:t>linkouts </a:t>
            </a:r>
            <a:r>
              <a:rPr lang="en-US" smtClean="0"/>
              <a:t>from </a:t>
            </a:r>
            <a:r>
              <a:rPr lang="en-US" smtClean="0"/>
              <a:t>Reactome, </a:t>
            </a:r>
            <a:r>
              <a:rPr lang="en-US" smtClean="0"/>
              <a:t>expression </a:t>
            </a:r>
            <a:r>
              <a:rPr lang="en-US" smtClean="0"/>
              <a:t>analysis (?), </a:t>
            </a:r>
            <a:r>
              <a:rPr lang="en-US" smtClean="0"/>
              <a:t>download options</a:t>
            </a:r>
          </a:p>
          <a:p>
            <a:pPr marL="342900" lvl="1" indent="-342900">
              <a:buNone/>
            </a:pPr>
            <a:endParaRPr lang="en-US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smtClean="0"/>
              <a:t>Next release:</a:t>
            </a:r>
            <a:r>
              <a:rPr lang="en-US" smtClean="0"/>
              <a:t> Overrepresentation analysis, interaction overlays</a:t>
            </a:r>
            <a:r>
              <a:rPr lang="en-US" smtClean="0"/>
              <a:t>, </a:t>
            </a:r>
            <a:r>
              <a:rPr lang="en-US" smtClean="0"/>
              <a:t>species </a:t>
            </a:r>
            <a:r>
              <a:rPr lang="en-US" smtClean="0"/>
              <a:t>comparison</a:t>
            </a:r>
            <a:r>
              <a:rPr lang="en-US" smtClean="0"/>
              <a:t>, </a:t>
            </a:r>
            <a:r>
              <a:rPr lang="en-US" smtClean="0"/>
              <a:t>BioMart</a:t>
            </a:r>
            <a:r>
              <a:rPr lang="en-US" smtClean="0"/>
              <a:t>, programmatic access (APIs)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 Cases: Rice Reactome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Pathway example: Browsing, linkouts, </a:t>
            </a:r>
            <a:r>
              <a:rPr lang="en-US" smtClean="0"/>
              <a:t>data </a:t>
            </a:r>
            <a:r>
              <a:rPr lang="en-US" smtClean="0"/>
              <a:t>export, etc. </a:t>
            </a:r>
            <a:endParaRPr lang="en-US" smtClean="0"/>
          </a:p>
          <a:p>
            <a:r>
              <a:rPr lang="en-US" smtClean="0"/>
              <a:t>Expression analysis example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Arabidopsis Reactome</a:t>
            </a:r>
          </a:p>
          <a:p>
            <a:pPr lvl="1"/>
            <a:r>
              <a:rPr lang="en-US" smtClean="0"/>
              <a:t>AraCyc data conversion, additional data sources</a:t>
            </a:r>
          </a:p>
          <a:p>
            <a:r>
              <a:rPr lang="en-US" smtClean="0"/>
              <a:t>Projections to other species</a:t>
            </a:r>
          </a:p>
          <a:p>
            <a:r>
              <a:rPr lang="en-US" smtClean="0"/>
              <a:t>Curation priorities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200" smtClean="0"/>
              <a:t>(Thanks, everybody!)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E6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F0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Blank Presentation">
      <a:majorFont>
        <a:latin typeface="Goudy Old Style"/>
        <a:ea typeface="ＭＳ Ｐゴシック"/>
        <a:cs typeface="ＭＳ Ｐゴシック"/>
      </a:majorFont>
      <a:minorFont>
        <a:latin typeface="Goudy Old Styl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161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 Presentation</vt:lpstr>
      <vt:lpstr>Plant Reactome</vt:lpstr>
      <vt:lpstr>Gramene Pathways and Reactome</vt:lpstr>
      <vt:lpstr>Rice Reactome development</vt:lpstr>
      <vt:lpstr> The Plant Reactome Web Site Tools and Applications </vt:lpstr>
      <vt:lpstr> Use Cases: Rice Reactome </vt:lpstr>
      <vt:lpstr>Future work</vt:lpstr>
      <vt:lpstr>Acknowledgements</vt:lpstr>
    </vt:vector>
  </TitlesOfParts>
  <Company>Ken Clark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Search, Markers &amp; Maps</dc:title>
  <dc:creator>Ken Clark</dc:creator>
  <cp:lastModifiedBy>Justin Preece</cp:lastModifiedBy>
  <cp:revision>9</cp:revision>
  <dcterms:created xsi:type="dcterms:W3CDTF">2010-01-06T19:35:23Z</dcterms:created>
  <dcterms:modified xsi:type="dcterms:W3CDTF">2012-12-22T01:15:13Z</dcterms:modified>
</cp:coreProperties>
</file>