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2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6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254DA-FF7D-466B-ADFA-7DAC5FE4710D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C5114-8821-423C-9BCB-197A9212D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Thoracic Organ Segmentation using U-Net Deep Learning Architecture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Karandeep</a:t>
            </a:r>
            <a:r>
              <a:rPr lang="en-US" dirty="0" smtClean="0"/>
              <a:t>, Harmeet, Will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Model – U-Net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1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Results/Observations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6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Next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>
            <a:normAutofit/>
          </a:bodyPr>
          <a:lstStyle/>
          <a:p>
            <a:r>
              <a:rPr lang="en-US" sz="2000" dirty="0"/>
              <a:t>[1] Yang, J., </a:t>
            </a:r>
            <a:r>
              <a:rPr lang="en-US" sz="2000" dirty="0" err="1"/>
              <a:t>Veeraraghavan</a:t>
            </a:r>
            <a:r>
              <a:rPr lang="en-US" sz="2000" dirty="0"/>
              <a:t>, H., </a:t>
            </a:r>
            <a:r>
              <a:rPr lang="en-US" sz="2000" dirty="0" err="1"/>
              <a:t>Armato</a:t>
            </a:r>
            <a:r>
              <a:rPr lang="en-US" sz="2000" dirty="0"/>
              <a:t>, S. G., </a:t>
            </a:r>
            <a:r>
              <a:rPr lang="en-US" sz="2000" dirty="0" err="1"/>
              <a:t>Farahani</a:t>
            </a:r>
            <a:r>
              <a:rPr lang="en-US" sz="2000" dirty="0"/>
              <a:t>, K., Kirby, J. S., </a:t>
            </a:r>
            <a:r>
              <a:rPr lang="en-US" sz="2000" dirty="0" err="1"/>
              <a:t>Kalpathy</a:t>
            </a:r>
            <a:r>
              <a:rPr lang="en-US" sz="2000" dirty="0"/>
              <a:t>-Kramer, J., … Sharp, G. C. (2018). </a:t>
            </a:r>
            <a:r>
              <a:rPr lang="en-US" sz="2000" i="1" dirty="0"/>
              <a:t>Auto-segmentation for Thoracic Radiation Treatment Planning: A Grand Challenge at AAPM 2017. Medical Physics.</a:t>
            </a:r>
            <a:r>
              <a:rPr lang="en-US" sz="2000" dirty="0"/>
              <a:t> doi:10.1002/mp.13141</a:t>
            </a:r>
            <a:r>
              <a:rPr lang="en-US" sz="2000"/>
              <a:t> </a:t>
            </a:r>
            <a:endParaRPr lang="en-US" sz="2000" dirty="0"/>
          </a:p>
          <a:p>
            <a:r>
              <a:rPr lang="en-US" sz="2000" dirty="0"/>
              <a:t>[2] </a:t>
            </a:r>
            <a:r>
              <a:rPr lang="en-US" sz="2000" dirty="0" err="1"/>
              <a:t>Ronneberger</a:t>
            </a:r>
            <a:r>
              <a:rPr lang="en-US" sz="2000" dirty="0"/>
              <a:t>, Olaf, et al. “U-Net: Convolutional Networks for Biomedical Image Segmentation.” </a:t>
            </a:r>
            <a:r>
              <a:rPr lang="en-US" sz="2000" i="1" dirty="0"/>
              <a:t>Lecture Notes in Computer Science Medical Image Computing and Computer-Assisted Intervention – MICCAI 2015</a:t>
            </a:r>
            <a:r>
              <a:rPr lang="en-US" sz="2000" dirty="0"/>
              <a:t>, 2015, pp. 234–241., doi:10.1007/978-3-319-24574-4_28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effectLst/>
              </a:rPr>
              <a:t>[3] </a:t>
            </a:r>
            <a:r>
              <a:rPr lang="en-US" sz="2000" dirty="0" err="1" smtClean="0">
                <a:effectLst/>
              </a:rPr>
              <a:t>Çiçek</a:t>
            </a:r>
            <a:r>
              <a:rPr lang="en-US" sz="2000" dirty="0" smtClean="0">
                <a:effectLst/>
              </a:rPr>
              <a:t>, </a:t>
            </a:r>
            <a:r>
              <a:rPr lang="en-US" sz="2000" dirty="0" err="1" smtClean="0">
                <a:effectLst/>
              </a:rPr>
              <a:t>Özgün</a:t>
            </a:r>
            <a:r>
              <a:rPr lang="en-US" sz="2000" dirty="0" smtClean="0">
                <a:effectLst/>
              </a:rPr>
              <a:t>, et al. “3D U-Net: Learning Dense Volumetric Segmentation from Sparse Annotation.” </a:t>
            </a:r>
            <a:r>
              <a:rPr lang="en-US" sz="2000" i="1" dirty="0" smtClean="0">
                <a:effectLst/>
              </a:rPr>
              <a:t>Medical Image Computing and Computer-Assisted Intervention – MICCAI 2016 Lecture Notes in Computer Science</a:t>
            </a:r>
            <a:r>
              <a:rPr lang="en-US" sz="2000" dirty="0" smtClean="0">
                <a:effectLst/>
              </a:rPr>
              <a:t>, 2016, pp. 424–432., doi:10.1007/978-3-319-46723-8_49.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24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Background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8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Literature Survey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Literature Survey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Dataset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1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 Extraction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8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Model – U-Net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962"/>
            <a:ext cx="10515600" cy="49660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6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Thoracic Organ Segmentation using U-Net Deep Learning Architecture</vt:lpstr>
      <vt:lpstr>Background </vt:lpstr>
      <vt:lpstr>Background </vt:lpstr>
      <vt:lpstr>Literature Survey</vt:lpstr>
      <vt:lpstr>Literature Survey</vt:lpstr>
      <vt:lpstr>Dataset</vt:lpstr>
      <vt:lpstr>Dataset</vt:lpstr>
      <vt:lpstr>Feature Extraction</vt:lpstr>
      <vt:lpstr>Model – U-Net </vt:lpstr>
      <vt:lpstr>Model – U-Net </vt:lpstr>
      <vt:lpstr>Results/Observations</vt:lpstr>
      <vt:lpstr>Next Steps</vt:lpstr>
      <vt:lpstr>References</vt:lpstr>
    </vt:vector>
  </TitlesOfParts>
  <Company>Northrop Grumman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Thoracic Organ Segmentation using U-Net Deep Learning Architecture</dc:title>
  <dc:creator>Gill, Harmeet [US] (AS)</dc:creator>
  <cp:lastModifiedBy>Gill, Harmeet [US] (AS)</cp:lastModifiedBy>
  <cp:revision>7</cp:revision>
  <dcterms:created xsi:type="dcterms:W3CDTF">2020-05-23T18:58:32Z</dcterms:created>
  <dcterms:modified xsi:type="dcterms:W3CDTF">2020-05-23T19:15:36Z</dcterms:modified>
</cp:coreProperties>
</file>