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79"/>
  </p:normalViewPr>
  <p:slideViewPr>
    <p:cSldViewPr snapToGrid="0">
      <p:cViewPr varScale="1">
        <p:scale>
          <a:sx n="124" d="100"/>
          <a:sy n="124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DF26-4D9A-0368-45A3-5EE261E0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7E49-4005-AD06-D07F-1B18B9125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4802-D7A0-68EB-1D18-EF89A628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B8C3-FC0F-99E3-3803-41BC2065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4408-451F-1131-4989-9B26B8A2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7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6902-F87E-57D1-0A4C-C79CCC3C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7361B-197E-C2A4-1FCF-273FB45BD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9072-AE62-8F33-C995-C9F89CA3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0FE0-CF40-90E0-9DFC-3D952CF5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956D-47C6-3708-A6F5-D1635F04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5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00BEA-2D34-CC91-421E-ECA1DED9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9FDAC-5FB8-FE16-202D-CCE8F0F82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9F5F-7B78-C2FB-4A65-B3DE0C2D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F29E-719A-D4A5-FF5B-B7ECFD0A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0DE1-E4E8-4EEE-EDE3-284F2C2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935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E204-9891-FCAA-E2D5-9304B5C8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C71C-61D4-6847-DD62-2DADAD0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D891-5882-5398-5FC9-C659053A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74DC-AB88-DEB6-FE41-0F6ADFE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EC76-AEEF-F108-06D4-A002BF90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715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CCC8-B467-CB3F-9BD9-4B43F32D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7EF46-6440-B4F1-686B-5DFC0F65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9D00-A47C-A253-896D-E365BF7A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9027-E990-E2F8-79D8-AA6ED814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BF64-6020-08B9-C5C0-80BE4BF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56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F3A4-5932-54DE-4286-CDA193B7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F3FB-2FDF-E810-6CCA-80A0377BC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B096C-F465-A70A-6A9F-BB14DB61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A002A-1CC8-1787-EFCD-D0058CCE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B4332-0AE1-3311-8C00-2089367B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34C8-DFF7-3F98-6B60-3B97798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77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C017-9E9A-4C64-A1E4-C70787B3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8A3C-F84B-4F4D-E5C3-EA8C2D8E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953C2-6497-2920-7978-29C6C1CB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44AAB-7B6E-B526-4C5C-314AD8A58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6C30C-73C8-3DBD-B87B-14DE16DDD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9AE07-4092-1295-2663-896F5450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244A3-374B-01EE-013D-00890E25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37BE9-35E2-EE18-60F9-4AEF31C2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66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428A-AFE6-E117-B96A-57524784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9CD71-6D65-0DDD-2CDD-6D81317A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8462D-54E5-14AC-937B-8CBF85C1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D98A2-761E-36B9-8862-194982B5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557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6106C-BE81-8CB3-CD8E-A692C78F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1F55C-CEC2-49FE-A2C6-6A7B3AC6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84D70-4CBE-6E34-2D84-E4E7F630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436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9556-4B64-F163-4D5E-615B8154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8918-FBA0-7C08-7986-C873C306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917C-4380-0476-E4EB-B60DFF032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11FE-0611-1CCC-224F-31FB855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6EB04-64BD-5760-9031-20ED3A8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4525D-0D24-5219-1DBA-C112C1B1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63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DBF4-0027-A87C-CA3D-8D3ADD05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C7820-83A0-B964-2BA3-B807CAD10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EFF0-1E82-1BD1-D3AD-945CDE5DC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BAF6F-E4E6-9634-52BC-2F7F8263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6CE11-898D-9A77-501A-206CC782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CC541-97B0-90CF-7E75-FF7FC3DC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933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5F05-4E3C-AD98-6922-4347E479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9AFCE-9CC3-7711-8D72-72BE945C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AA69-E2B0-FE55-ABD9-3EC6E16A2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64C97-29CF-C1B9-F569-C1F388A07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E79B-2856-4D66-B091-DB9D7BFB4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041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3AB5-3693-3247-8628-A42CCBDF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/>
              <a:t>Tamer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39B57-4246-346E-57E6-2264B042F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CN"/>
              <a:t>ox</a:t>
            </a:r>
            <a:r>
              <a:rPr lang="zh-CN" altLang="en-US"/>
              <a:t> </a:t>
            </a:r>
            <a:r>
              <a:rPr lang="en-CN"/>
              <a:t>pptx</a:t>
            </a:r>
          </a:p>
        </p:txBody>
      </p:sp>
    </p:spTree>
    <p:extLst>
      <p:ext uri="{BB962C8B-B14F-4D97-AF65-F5344CB8AC3E}">
        <p14:creationId xmlns:p14="http://schemas.microsoft.com/office/powerpoint/2010/main" val="30826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EBEAF8-8067-12B1-7B6E-78AE24682477}"/>
              </a:ext>
            </a:extLst>
          </p:cNvPr>
          <p:cNvSpPr txBox="1"/>
          <p:nvPr/>
        </p:nvSpPr>
        <p:spPr>
          <a:xfrm>
            <a:off x="801384" y="883578"/>
            <a:ext cx="17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</a:t>
            </a:r>
            <a:r>
              <a:rPr lang="en-CN"/>
              <a:t>acket</a:t>
            </a:r>
            <a:r>
              <a:rPr lang="zh-CN" altLang="en-US"/>
              <a:t> </a:t>
            </a:r>
            <a:r>
              <a:rPr lang="en-US" altLang="zh-CN"/>
              <a:t>mox</a:t>
            </a:r>
            <a:r>
              <a:rPr lang="en-CN" altLang="zh-CN"/>
              <a:t> pptx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9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Tamer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Tamer</dc:title>
  <dc:creator>WarGrey Ju</dc:creator>
  <cp:lastModifiedBy>WarGrey Ju</cp:lastModifiedBy>
  <cp:revision>3</cp:revision>
  <dcterms:created xsi:type="dcterms:W3CDTF">2023-06-05T06:16:15Z</dcterms:created>
  <dcterms:modified xsi:type="dcterms:W3CDTF">2023-06-19T15:20:12Z</dcterms:modified>
</cp:coreProperties>
</file>