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E5A0-7EEB-459B-940B-ACAE257D43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31A1-A1B3-4BBF-846F-BB3177A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E5A0-7EEB-459B-940B-ACAE257D43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31A1-A1B3-4BBF-846F-BB3177A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2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E5A0-7EEB-459B-940B-ACAE257D43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31A1-A1B3-4BBF-846F-BB3177A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E5A0-7EEB-459B-940B-ACAE257D43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31A1-A1B3-4BBF-846F-BB3177A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E5A0-7EEB-459B-940B-ACAE257D43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31A1-A1B3-4BBF-846F-BB3177A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E5A0-7EEB-459B-940B-ACAE257D43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31A1-A1B3-4BBF-846F-BB3177A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3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E5A0-7EEB-459B-940B-ACAE257D43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31A1-A1B3-4BBF-846F-BB3177A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5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E5A0-7EEB-459B-940B-ACAE257D43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31A1-A1B3-4BBF-846F-BB3177A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2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E5A0-7EEB-459B-940B-ACAE257D43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31A1-A1B3-4BBF-846F-BB3177A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E5A0-7EEB-459B-940B-ACAE257D43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31A1-A1B3-4BBF-846F-BB3177A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1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E5A0-7EEB-459B-940B-ACAE257D43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C31A1-A1B3-4BBF-846F-BB3177A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4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6E5A0-7EEB-459B-940B-ACAE257D4353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4C31A1-A1B3-4BBF-846F-BB3177A5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Murray</dc:creator>
  <cp:lastModifiedBy>Matthew Murray</cp:lastModifiedBy>
  <cp:revision>1</cp:revision>
  <dcterms:created xsi:type="dcterms:W3CDTF">2025-10-24T17:44:04Z</dcterms:created>
  <dcterms:modified xsi:type="dcterms:W3CDTF">2025-10-24T17:45:27Z</dcterms:modified>
</cp:coreProperties>
</file>