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8A33-F588-44F4-ABD5-9813090586A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7EE8-8126-4078-92DE-21F20BB0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1" y="5406124"/>
            <a:ext cx="4267199" cy="805206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/>
              <a:t>Warid Hasan</a:t>
            </a:r>
          </a:p>
          <a:p>
            <a:r>
              <a:rPr lang="en-US" dirty="0" smtClean="0"/>
              <a:t>ID: 161-15-7142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51" y="677595"/>
            <a:ext cx="6656173" cy="2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7" y="2129636"/>
            <a:ext cx="6270412" cy="32514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Annual growth rate 1995 to 2004 for every Regions 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6" y="1914974"/>
            <a:ext cx="5079271" cy="36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04" y="1218304"/>
            <a:ext cx="3639627" cy="2197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56" y="3928195"/>
            <a:ext cx="3535986" cy="2395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31" y="3961931"/>
            <a:ext cx="3505200" cy="23622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Annual growth rate 1995 to 2004 for every Regions </a:t>
            </a:r>
            <a:endParaRPr lang="en-US" sz="2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56" y="1105952"/>
            <a:ext cx="3676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Annual growth rate 1995 to 2004 for SEAR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87" y="2888172"/>
            <a:ext cx="4053274" cy="2345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992"/>
            <a:ext cx="3714750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95" y="2498500"/>
            <a:ext cx="368668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7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70" y="1957519"/>
            <a:ext cx="3868050" cy="3840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42" y="2682439"/>
            <a:ext cx="353377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7" y="2682441"/>
            <a:ext cx="3524250" cy="239077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Population Urban Area_2005 for every Countries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534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301"/>
            <a:ext cx="44196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66" y="2490301"/>
            <a:ext cx="3600953" cy="31151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Population Urban Area 2005 for every Countries of SEAR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98" y="2637989"/>
            <a:ext cx="3324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7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30" y="2252619"/>
            <a:ext cx="3790007" cy="27477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Population total fertility rate for every Countries of SEAR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1" y="2073253"/>
            <a:ext cx="3201807" cy="2927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6" y="2222363"/>
            <a:ext cx="44481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8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33" y="3968792"/>
            <a:ext cx="4135136" cy="2889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40" y="1005904"/>
            <a:ext cx="3250721" cy="2896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9" y="2372369"/>
            <a:ext cx="4343400" cy="26289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Adult literacy rate for every Countries of SEAR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230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Net primary school enrolment ratio Boys &amp; Girls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" y="2326674"/>
            <a:ext cx="6203992" cy="2904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795334"/>
            <a:ext cx="3884526" cy="38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8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Net primary school enrolment ratio Boys &amp; Girls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0" y="1535842"/>
            <a:ext cx="4029075" cy="400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35" y="2331179"/>
            <a:ext cx="3590925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15" y="2350229"/>
            <a:ext cx="3590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Net primary school enrolment ratio Boys &amp; Girls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59" y="2297971"/>
            <a:ext cx="3861237" cy="284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1" y="1506044"/>
            <a:ext cx="5947332" cy="40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ALL Countries and Population of 2005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11" y="1094838"/>
            <a:ext cx="7543955" cy="35356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1236" y="3160154"/>
            <a:ext cx="3676135" cy="7198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ALL Countries and </a:t>
            </a:r>
            <a:r>
              <a:rPr lang="en-US" sz="1600" dirty="0" smtClean="0"/>
              <a:t>Population </a:t>
            </a:r>
            <a:r>
              <a:rPr lang="en-US" sz="1600" dirty="0"/>
              <a:t>of </a:t>
            </a:r>
            <a:r>
              <a:rPr lang="en-US" sz="1600" dirty="0" smtClean="0"/>
              <a:t>2005,</a:t>
            </a:r>
          </a:p>
          <a:p>
            <a:pPr marL="0" indent="0">
              <a:buNone/>
            </a:pPr>
            <a:r>
              <a:rPr lang="en-US" sz="1600" dirty="0" smtClean="0"/>
              <a:t>But we can’t understand anything.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4" y="4810899"/>
            <a:ext cx="7883611" cy="19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Net primary school enrolment ratio Boys &amp; Girls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8" y="2567631"/>
            <a:ext cx="4714875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29" y="2567631"/>
            <a:ext cx="4714875" cy="2628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6594" y="5384456"/>
            <a:ext cx="2413683" cy="2749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Boys 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96643" y="5384456"/>
            <a:ext cx="2413683" cy="274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Girls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4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it-IT" sz="2800" b="1" dirty="0" smtClean="0"/>
              <a:t>Gross national income per capita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23" y="2570594"/>
            <a:ext cx="3324225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83" y="2496454"/>
            <a:ext cx="3733800" cy="2524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" y="2099622"/>
            <a:ext cx="3585135" cy="3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it-IT" sz="2800" b="1" dirty="0" smtClean="0"/>
              <a:t>Gross national income per capita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908"/>
            <a:ext cx="4257675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00" y="2108704"/>
            <a:ext cx="3724795" cy="3286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5" y="2437546"/>
            <a:ext cx="3676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Population living below poverty line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21" y="2203868"/>
            <a:ext cx="7101017" cy="3516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7" y="2647736"/>
            <a:ext cx="4000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96" y="2658762"/>
            <a:ext cx="4105275" cy="2667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Population living below poverty line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534" y="2658762"/>
            <a:ext cx="360095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2" y="1971933"/>
            <a:ext cx="41243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97" y="1971933"/>
            <a:ext cx="4133850" cy="26289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89838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ALL Over Information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59922" y="5063181"/>
            <a:ext cx="2413683" cy="2749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Bangladesh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41738" y="5063181"/>
            <a:ext cx="2413683" cy="274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India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337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ALL Countries and Population of 2005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236" y="3160154"/>
            <a:ext cx="3676135" cy="967003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Divided into 6 Regions</a:t>
            </a:r>
          </a:p>
          <a:p>
            <a:r>
              <a:rPr lang="en-US" sz="1600" dirty="0" smtClean="0"/>
              <a:t>6 Regions</a:t>
            </a:r>
            <a:r>
              <a:rPr lang="en-US" sz="1600" dirty="0" smtClean="0"/>
              <a:t> Populations</a:t>
            </a:r>
          </a:p>
          <a:p>
            <a:r>
              <a:rPr lang="en-US" sz="1600" dirty="0" smtClean="0"/>
              <a:t>Different Colors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71" y="2050707"/>
            <a:ext cx="82772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1" y="1128585"/>
            <a:ext cx="6660743" cy="55934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74" y="1849442"/>
            <a:ext cx="4895512" cy="46089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Population and WHO Regions of 2005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422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3921211"/>
            <a:ext cx="6627600" cy="280498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SIX WHO Regions </a:t>
            </a:r>
            <a:endParaRPr lang="en-US" sz="28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284" y="3250770"/>
            <a:ext cx="3690548" cy="6704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600" dirty="0" smtClean="0"/>
              <a:t>Divided into 6 Regions</a:t>
            </a:r>
          </a:p>
          <a:p>
            <a:r>
              <a:rPr lang="en-US" sz="1600" dirty="0" smtClean="0"/>
              <a:t>Every Region’s areas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61" y="1202723"/>
            <a:ext cx="4550107" cy="26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2" y="1809106"/>
            <a:ext cx="3867150" cy="2333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54" y="1809106"/>
            <a:ext cx="3676650" cy="233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18" y="1809106"/>
            <a:ext cx="4010025" cy="2333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2" y="4524375"/>
            <a:ext cx="3619500" cy="2333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34" y="4524374"/>
            <a:ext cx="3590925" cy="23336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SIX WHO Regions</a:t>
            </a:r>
            <a:endParaRPr lang="en-US" sz="28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90742" y="1323073"/>
            <a:ext cx="3690548" cy="32951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Population area for every Region’s areas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33" y="4524374"/>
            <a:ext cx="2916764" cy="21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72" y="3501080"/>
            <a:ext cx="7486650" cy="32415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8" y="3794681"/>
            <a:ext cx="3790950" cy="256505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SEAR Countries and Population of 2005</a:t>
            </a:r>
            <a:endParaRPr lang="en-US" sz="2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1849" y="1561585"/>
            <a:ext cx="4096523" cy="10668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India 66.6%</a:t>
            </a:r>
          </a:p>
          <a:p>
            <a:pPr marL="0" indent="0">
              <a:buNone/>
            </a:pPr>
            <a:r>
              <a:rPr lang="en-US" sz="1600" dirty="0" smtClean="0"/>
              <a:t>Indonesia 13.4%</a:t>
            </a:r>
          </a:p>
          <a:p>
            <a:pPr marL="0" indent="0">
              <a:buNone/>
            </a:pPr>
            <a:r>
              <a:rPr lang="en-US" sz="1600" dirty="0" smtClean="0"/>
              <a:t>Bangladesh 8.6%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03" y="1110305"/>
            <a:ext cx="382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63" y="1336525"/>
            <a:ext cx="3619500" cy="278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95" y="1336525"/>
            <a:ext cx="3752850" cy="2333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Adult Literacy Rate 2005 for every Countries of SEAR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6" y="3873652"/>
            <a:ext cx="3658111" cy="2778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01" y="4023474"/>
            <a:ext cx="4343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1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2" y="1438431"/>
            <a:ext cx="5752605" cy="5236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" y="3253946"/>
            <a:ext cx="4892440" cy="22120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49275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Annual growth rate 1995 to 2004 for every Regions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852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214</Words>
  <Application>Microsoft Office PowerPoint</Application>
  <PresentationFormat>Widescreen</PresentationFormat>
  <Paragraphs>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ALL Countries and Population of 2005</vt:lpstr>
      <vt:lpstr>ALL Countries and Population of 2005</vt:lpstr>
      <vt:lpstr>Population and WHO Regions of 2005</vt:lpstr>
      <vt:lpstr>SIX WHO Regions </vt:lpstr>
      <vt:lpstr>SIX WHO Regions</vt:lpstr>
      <vt:lpstr>SEAR Countries and Population of 2005</vt:lpstr>
      <vt:lpstr>Adult Literacy Rate 2005 for every Countries of SEAR</vt:lpstr>
      <vt:lpstr>Annual growth rate 1995 to 2004 for every Regions </vt:lpstr>
      <vt:lpstr>Annual growth rate 1995 to 2004 for every Regions </vt:lpstr>
      <vt:lpstr>Annual growth rate 1995 to 2004 for every Regions </vt:lpstr>
      <vt:lpstr>Annual growth rate 1995 to 2004 for SEAR</vt:lpstr>
      <vt:lpstr>Population Urban Area_2005 for every Countries</vt:lpstr>
      <vt:lpstr>Population Urban Area 2005 for every Countries of SEAR</vt:lpstr>
      <vt:lpstr>Population total fertility rate for every Countries of SEAR</vt:lpstr>
      <vt:lpstr>Adult literacy rate for every Countries of SEAR</vt:lpstr>
      <vt:lpstr>Net primary school enrolment ratio Boys &amp; Girls</vt:lpstr>
      <vt:lpstr>Net primary school enrolment ratio Boys &amp; Girls</vt:lpstr>
      <vt:lpstr>Net primary school enrolment ratio Boys &amp; Girls</vt:lpstr>
      <vt:lpstr>Net primary school enrolment ratio Boys &amp; Girls</vt:lpstr>
      <vt:lpstr>Gross national income per capita</vt:lpstr>
      <vt:lpstr>Gross national income per capita</vt:lpstr>
      <vt:lpstr>Population living below poverty line</vt:lpstr>
      <vt:lpstr>Population living below poverty line</vt:lpstr>
      <vt:lpstr>ALL Over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Warid hasan</dc:creator>
  <cp:lastModifiedBy>Warid hasan</cp:lastModifiedBy>
  <cp:revision>89</cp:revision>
  <dcterms:created xsi:type="dcterms:W3CDTF">2020-02-10T13:41:38Z</dcterms:created>
  <dcterms:modified xsi:type="dcterms:W3CDTF">2020-02-10T21:41:03Z</dcterms:modified>
</cp:coreProperties>
</file>