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7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6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1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8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3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63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2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2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8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0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5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2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B74D10-7161-4D57-AF0B-1B88DBD3969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EAD22-4959-44FC-A3CA-6CBA58142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42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1074" y="465221"/>
            <a:ext cx="9989051" cy="392051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2D Game Programming</a:t>
            </a:r>
            <a:br>
              <a:rPr lang="en-US" altLang="ko-KR" sz="5400" dirty="0"/>
            </a:br>
            <a:r>
              <a:rPr lang="en-US" altLang="ko-KR" sz="5400" dirty="0"/>
              <a:t>1</a:t>
            </a:r>
            <a:r>
              <a:rPr lang="ko-KR" altLang="en-US" sz="5400" dirty="0"/>
              <a:t>차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915122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2012180016 </a:t>
            </a:r>
            <a:r>
              <a:rPr lang="ko-KR" altLang="en-US" sz="2800" dirty="0"/>
              <a:t>배강산</a:t>
            </a:r>
          </a:p>
        </p:txBody>
      </p:sp>
    </p:spTree>
    <p:extLst>
      <p:ext uri="{BB962C8B-B14F-4D97-AF65-F5344CB8AC3E}">
        <p14:creationId xmlns:p14="http://schemas.microsoft.com/office/powerpoint/2010/main" val="40835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2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게임 컨셉</a:t>
            </a:r>
            <a:endParaRPr lang="en-US" altLang="ko-KR" sz="4800" dirty="0"/>
          </a:p>
          <a:p>
            <a:r>
              <a:rPr lang="ko-KR" altLang="en-US" sz="4800" dirty="0"/>
              <a:t>개발 범위</a:t>
            </a:r>
            <a:endParaRPr lang="en-US" altLang="ko-KR" sz="4800" dirty="0"/>
          </a:p>
          <a:p>
            <a:r>
              <a:rPr lang="ko-KR" altLang="en-US" sz="4800" dirty="0"/>
              <a:t>예상 게임 실행 흐름</a:t>
            </a:r>
            <a:endParaRPr lang="en-US" altLang="ko-KR" sz="4800" dirty="0"/>
          </a:p>
          <a:p>
            <a:r>
              <a:rPr lang="ko-KR" altLang="en-US" sz="48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92714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5" y="1263763"/>
            <a:ext cx="4023269" cy="44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295" y="123881"/>
            <a:ext cx="4122821" cy="97054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276" y="1358083"/>
            <a:ext cx="4752473" cy="5471398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퍼즐</a:t>
            </a:r>
            <a:endParaRPr lang="en-US" altLang="ko-KR" sz="4800" dirty="0"/>
          </a:p>
          <a:p>
            <a:endParaRPr lang="en-US" altLang="ko-KR" sz="4800" dirty="0"/>
          </a:p>
          <a:p>
            <a:pPr marL="0" indent="0">
              <a:buNone/>
            </a:pPr>
            <a:br>
              <a:rPr lang="en-US" altLang="ko-KR" sz="4800" dirty="0"/>
            </a:br>
            <a:br>
              <a:rPr lang="en-US" altLang="ko-KR" sz="4800" dirty="0"/>
            </a:br>
            <a:endParaRPr lang="en-US" altLang="ko-KR" sz="4800" dirty="0"/>
          </a:p>
          <a:p>
            <a:r>
              <a:rPr lang="ko-KR" altLang="en-US" sz="4800" dirty="0"/>
              <a:t>방향키로 조작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34" y="1263762"/>
            <a:ext cx="4058912" cy="44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12295" y="123881"/>
            <a:ext cx="4122821" cy="9705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/>
              <a:t>개발 범위</a:t>
            </a: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513842"/>
              </p:ext>
            </p:extLst>
          </p:nvPr>
        </p:nvGraphicFramePr>
        <p:xfrm>
          <a:off x="336885" y="1094430"/>
          <a:ext cx="11518230" cy="540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8">
                  <a:extLst>
                    <a:ext uri="{9D8B030D-6E8A-4147-A177-3AD203B41FA5}">
                      <a16:colId xmlns:a16="http://schemas.microsoft.com/office/drawing/2014/main" val="3542897669"/>
                    </a:ext>
                  </a:extLst>
                </a:gridCol>
                <a:gridCol w="4772526">
                  <a:extLst>
                    <a:ext uri="{9D8B030D-6E8A-4147-A177-3AD203B41FA5}">
                      <a16:colId xmlns:a16="http://schemas.microsoft.com/office/drawing/2014/main" val="953032518"/>
                    </a:ext>
                  </a:extLst>
                </a:gridCol>
                <a:gridCol w="4772526">
                  <a:extLst>
                    <a:ext uri="{9D8B030D-6E8A-4147-A177-3AD203B41FA5}">
                      <a16:colId xmlns:a16="http://schemas.microsoft.com/office/drawing/2014/main" val="571928095"/>
                    </a:ext>
                  </a:extLst>
                </a:gridCol>
              </a:tblGrid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29034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캐릭터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방향 키보드 방향키를 이용하여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25769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타일</a:t>
                      </a:r>
                      <a:r>
                        <a:rPr lang="ko-KR" altLang="en-US" sz="2000" b="1" baseline="0" dirty="0"/>
                        <a:t> 종류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개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벽</a:t>
                      </a:r>
                      <a:r>
                        <a:rPr lang="en-US" altLang="ko-KR" sz="2000" dirty="0"/>
                        <a:t>,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dirty="0"/>
                        <a:t>출구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시한 폭탄</a:t>
                      </a:r>
                      <a:r>
                        <a:rPr lang="en-US" altLang="ko-KR" sz="2000" dirty="0"/>
                        <a:t>,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센서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포탈</a:t>
                      </a:r>
                      <a:r>
                        <a:rPr lang="ko-KR" altLang="en-US" sz="2000" baseline="0" dirty="0"/>
                        <a:t> </a:t>
                      </a:r>
                      <a:r>
                        <a:rPr lang="en-US" altLang="ko-KR" sz="2000" baseline="0" dirty="0"/>
                        <a:t>(</a:t>
                      </a:r>
                      <a:r>
                        <a:rPr lang="ko-KR" altLang="en-US" sz="2000" baseline="0" dirty="0"/>
                        <a:t>순간 이동</a:t>
                      </a:r>
                      <a:r>
                        <a:rPr lang="en-US" altLang="ko-KR" sz="2000" baseline="0" dirty="0"/>
                        <a:t>), </a:t>
                      </a:r>
                      <a:r>
                        <a:rPr lang="ko-KR" altLang="en-US" sz="2000" baseline="0" dirty="0"/>
                        <a:t>거울 </a:t>
                      </a:r>
                      <a:r>
                        <a:rPr lang="en-US" altLang="ko-KR" sz="2000" baseline="0" dirty="0"/>
                        <a:t>(</a:t>
                      </a:r>
                      <a:r>
                        <a:rPr lang="ko-KR" altLang="en-US" sz="2000" baseline="0" dirty="0"/>
                        <a:t>반사 이동</a:t>
                      </a:r>
                      <a:r>
                        <a:rPr lang="en-US" altLang="ko-KR" sz="2000" baseline="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89753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스테이지 </a:t>
                      </a:r>
                      <a:r>
                        <a:rPr lang="en-US" altLang="ko-KR" sz="2000" dirty="0"/>
                        <a:t>30</a:t>
                      </a:r>
                      <a:r>
                        <a:rPr lang="ko-KR" altLang="en-US" sz="20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 타일의 특성을 알게 되는 튜토리얼 스테이지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260859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코인 개수를 모두 소모하면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특정 조건 달성 시 추가 코인 지급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046178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 이동 소리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폭탄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센서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벽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카운트 다운 소리</a:t>
                      </a:r>
                      <a:r>
                        <a:rPr lang="en-US" altLang="ko-KR" sz="2000" dirty="0"/>
                        <a:t>,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dirty="0"/>
                        <a:t>스테이지 이동 소리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86524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 이동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폭탄 폭발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카운트 다운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포탈 및 각 타일의 자체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0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2293" y="123881"/>
            <a:ext cx="6737685" cy="9705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/>
              <a:t>예상 게임 실행 흐름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95" y="1092976"/>
            <a:ext cx="4951158" cy="55194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14" y="1098698"/>
            <a:ext cx="4921860" cy="5513729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21630" y="5025006"/>
            <a:ext cx="3182215" cy="1066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800" dirty="0"/>
              <a:t>- Coin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531923" y="5025006"/>
            <a:ext cx="3173827" cy="1066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4800" dirty="0"/>
              <a:t>Stage Clear</a:t>
            </a:r>
          </a:p>
        </p:txBody>
      </p:sp>
    </p:spTree>
    <p:extLst>
      <p:ext uri="{BB962C8B-B14F-4D97-AF65-F5344CB8AC3E}">
        <p14:creationId xmlns:p14="http://schemas.microsoft.com/office/powerpoint/2010/main" val="9601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2295" y="123881"/>
            <a:ext cx="4122821" cy="9705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/>
              <a:t>개발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00098"/>
              </p:ext>
            </p:extLst>
          </p:nvPr>
        </p:nvGraphicFramePr>
        <p:xfrm>
          <a:off x="449180" y="1094428"/>
          <a:ext cx="11389893" cy="54988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2946">
                  <a:extLst>
                    <a:ext uri="{9D8B030D-6E8A-4147-A177-3AD203B41FA5}">
                      <a16:colId xmlns:a16="http://schemas.microsoft.com/office/drawing/2014/main" val="1561808356"/>
                    </a:ext>
                  </a:extLst>
                </a:gridCol>
                <a:gridCol w="2807369">
                  <a:extLst>
                    <a:ext uri="{9D8B030D-6E8A-4147-A177-3AD203B41FA5}">
                      <a16:colId xmlns:a16="http://schemas.microsoft.com/office/drawing/2014/main" val="708787328"/>
                    </a:ext>
                  </a:extLst>
                </a:gridCol>
                <a:gridCol w="7459578">
                  <a:extLst>
                    <a:ext uri="{9D8B030D-6E8A-4147-A177-3AD203B41FA5}">
                      <a16:colId xmlns:a16="http://schemas.microsoft.com/office/drawing/2014/main" val="2711195993"/>
                    </a:ext>
                  </a:extLst>
                </a:gridCol>
              </a:tblGrid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수집과 좌표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리소스 수집 및 제작</a:t>
                      </a:r>
                      <a:r>
                        <a:rPr lang="en-US" altLang="ko-KR" sz="1600" b="0" baseline="0" dirty="0"/>
                        <a:t> / </a:t>
                      </a:r>
                      <a:r>
                        <a:rPr lang="ko-KR" altLang="en-US" sz="1600" b="0" baseline="0" dirty="0"/>
                        <a:t>캔버스 위에 타일 배치를 위한 배열 생성 및 좌표 지정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143616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방위 이동 및 이동 애니메이션</a:t>
                      </a:r>
                      <a:r>
                        <a:rPr lang="ko-KR" altLang="en-US" sz="1600" b="0" baseline="0" dirty="0"/>
                        <a:t> 구현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97986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기본 타일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기본 타일 </a:t>
                      </a:r>
                      <a:r>
                        <a:rPr lang="ko-KR" altLang="en-US" sz="1600" b="0" baseline="0" dirty="0"/>
                        <a:t>구현 </a:t>
                      </a:r>
                      <a:r>
                        <a:rPr lang="en-US" altLang="ko-KR" sz="1600" b="0" baseline="0" dirty="0"/>
                        <a:t>/ </a:t>
                      </a:r>
                      <a:r>
                        <a:rPr lang="ko-KR" altLang="en-US" sz="1600" b="0" baseline="0" dirty="0"/>
                        <a:t>충돌 체크</a:t>
                      </a:r>
                      <a:r>
                        <a:rPr lang="en-US" altLang="ko-KR" sz="1600" b="0" baseline="0" dirty="0"/>
                        <a:t>, </a:t>
                      </a:r>
                      <a:r>
                        <a:rPr lang="ko-KR" altLang="en-US" sz="1600" b="0" baseline="0" dirty="0"/>
                        <a:t>폭탄 타이머</a:t>
                      </a:r>
                      <a:r>
                        <a:rPr lang="en-US" altLang="ko-KR" sz="1600" b="0" baseline="0" dirty="0"/>
                        <a:t>, </a:t>
                      </a:r>
                      <a:r>
                        <a:rPr lang="ko-KR" altLang="en-US" sz="1600" b="0" baseline="0" dirty="0"/>
                        <a:t>스테이지 이동 구현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141275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맵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기본 타일로 이루어진 스테이지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132531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추가 구현 및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스테이지 넘기는 </a:t>
                      </a:r>
                      <a:r>
                        <a:rPr lang="ko-KR" altLang="en-US" sz="1600" b="0" dirty="0" err="1"/>
                        <a:t>치트</a:t>
                      </a:r>
                      <a:r>
                        <a:rPr lang="ko-KR" altLang="en-US" sz="1600" b="0" dirty="0"/>
                        <a:t> 키 구현 </a:t>
                      </a:r>
                      <a:r>
                        <a:rPr lang="en-US" altLang="ko-KR" sz="1600" b="0" dirty="0"/>
                        <a:t>/ 1~4</a:t>
                      </a:r>
                      <a:r>
                        <a:rPr lang="ko-KR" altLang="en-US" sz="1600" b="0" dirty="0"/>
                        <a:t>주차 진행 동안 부족한 점 보안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447637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포탈 타일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거울 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포탈 타일로 인한 캐릭터 좌표</a:t>
                      </a:r>
                      <a:r>
                        <a:rPr lang="ko-KR" altLang="en-US" sz="1600" b="0" baseline="0" dirty="0"/>
                        <a:t> 이동 구현</a:t>
                      </a:r>
                      <a:r>
                        <a:rPr lang="en-US" altLang="ko-KR" sz="1600" b="0" baseline="0" dirty="0"/>
                        <a:t> / </a:t>
                      </a:r>
                      <a:r>
                        <a:rPr lang="ko-KR" altLang="en-US" sz="1600" b="0" baseline="0" dirty="0"/>
                        <a:t>거울 타일로 인한 이동 방향 전환 구현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87700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응용 맵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추가로 구현한 타일이 응용된 스테이지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64209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애니메이션 및 사운드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자체 애니메이션</a:t>
                      </a:r>
                      <a:r>
                        <a:rPr lang="ko-KR" altLang="en-US" sz="1600" b="0" baseline="0" dirty="0"/>
                        <a:t> 구현 및 사운드 작업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81052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랭킹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클리어 스테이지 및 이동 횟수 기반 랭킹 시스템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583453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baseline="0" dirty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게임 시작과 종료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게임 시작 및 종료 구현</a:t>
                      </a:r>
                      <a:r>
                        <a:rPr lang="ko-KR" altLang="en-US" sz="1600" b="0" baseline="0" dirty="0"/>
                        <a:t> </a:t>
                      </a:r>
                      <a:r>
                        <a:rPr lang="en-US" altLang="ko-KR" sz="1600" b="0" baseline="0" dirty="0"/>
                        <a:t>/ </a:t>
                      </a:r>
                      <a:r>
                        <a:rPr lang="ko-KR" altLang="en-US" sz="1600" b="0" baseline="0" dirty="0"/>
                        <a:t>게임 오버 및 클리어 구현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210144"/>
                  </a:ext>
                </a:extLst>
              </a:tr>
              <a:tr h="49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baseline="0" dirty="0"/>
                        <a:t>최종 점검 및 릴리즈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16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1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26433" y="269507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46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535594"/>
              </p:ext>
            </p:extLst>
          </p:nvPr>
        </p:nvGraphicFramePr>
        <p:xfrm>
          <a:off x="685800" y="1174639"/>
          <a:ext cx="10832432" cy="52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11">
                  <a:extLst>
                    <a:ext uri="{9D8B030D-6E8A-4147-A177-3AD203B41FA5}">
                      <a16:colId xmlns:a16="http://schemas.microsoft.com/office/drawing/2014/main" val="192344908"/>
                    </a:ext>
                  </a:extLst>
                </a:gridCol>
                <a:gridCol w="5951621">
                  <a:extLst>
                    <a:ext uri="{9D8B030D-6E8A-4147-A177-3AD203B41FA5}">
                      <a16:colId xmlns:a16="http://schemas.microsoft.com/office/drawing/2014/main" val="178601987"/>
                    </a:ext>
                  </a:extLst>
                </a:gridCol>
              </a:tblGrid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 : </a:t>
                      </a:r>
                      <a:r>
                        <a:rPr lang="ko-KR" altLang="en-US" dirty="0"/>
                        <a:t>매우 잘 함</a:t>
                      </a:r>
                      <a:r>
                        <a:rPr lang="en-US" altLang="ko-KR" dirty="0"/>
                        <a:t>, B: </a:t>
                      </a:r>
                      <a:r>
                        <a:rPr lang="ko-KR" altLang="en-US" dirty="0"/>
                        <a:t>잘 함</a:t>
                      </a:r>
                      <a:r>
                        <a:rPr lang="en-US" altLang="ko-KR" dirty="0"/>
                        <a:t>, C : </a:t>
                      </a:r>
                      <a:r>
                        <a:rPr lang="ko-KR" altLang="en-US" dirty="0"/>
                        <a:t>보통</a:t>
                      </a:r>
                      <a:r>
                        <a:rPr lang="en-US" altLang="ko-KR" dirty="0"/>
                        <a:t>, D :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못 함</a:t>
                      </a:r>
                      <a:r>
                        <a:rPr lang="en-US" altLang="ko-KR" baseline="0" dirty="0"/>
                        <a:t>, E : </a:t>
                      </a:r>
                      <a:r>
                        <a:rPr lang="ko-KR" altLang="en-US" baseline="0" dirty="0"/>
                        <a:t>매우 못 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70829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 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13082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3639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921816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898318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600807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527764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112295" y="123881"/>
            <a:ext cx="4122821" cy="9705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100153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183</TotalTime>
  <Words>365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천체</vt:lpstr>
      <vt:lpstr>2D Game Programming 1차 발표</vt:lpstr>
      <vt:lpstr>목차</vt:lpstr>
      <vt:lpstr>게임 컨셉</vt:lpstr>
      <vt:lpstr>PowerPoint 프레젠테이션</vt:lpstr>
      <vt:lpstr>PowerPoint 프레젠테이션</vt:lpstr>
      <vt:lpstr>PowerPoint 프레젠테이션</vt:lpstr>
      <vt:lpstr>감사합니다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1차 발표</dc:title>
  <dc:creator>배강산</dc:creator>
  <cp:lastModifiedBy>배강산</cp:lastModifiedBy>
  <cp:revision>15</cp:revision>
  <dcterms:created xsi:type="dcterms:W3CDTF">2016-09-18T08:51:01Z</dcterms:created>
  <dcterms:modified xsi:type="dcterms:W3CDTF">2016-09-19T15:04:19Z</dcterms:modified>
</cp:coreProperties>
</file>