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1DC"/>
    <a:srgbClr val="2CD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CBF8D-2BA5-4F57-B949-AC9051F858A0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1689DEB-850E-47C1-90E0-EC6F015AA6D3}">
      <dgm:prSet phldrT="[텍스트]"/>
      <dgm:spPr/>
      <dgm:t>
        <a:bodyPr/>
        <a:lstStyle/>
        <a:p>
          <a:pPr latinLnBrk="1"/>
          <a:r>
            <a:rPr lang="en-US" altLang="ko-KR" dirty="0"/>
            <a:t>Color war</a:t>
          </a:r>
          <a:endParaRPr lang="ko-KR" altLang="en-US" dirty="0"/>
        </a:p>
      </dgm:t>
    </dgm:pt>
    <dgm:pt modelId="{4FEB727D-E853-4602-8C83-A42972CB2D09}" type="par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2D5E0714-3C4A-48F0-BE03-76087D8B9975}" type="sibTrans" cxnId="{05B4783E-975D-4172-AB0B-F95B55DFC334}">
      <dgm:prSet/>
      <dgm:spPr/>
      <dgm:t>
        <a:bodyPr/>
        <a:lstStyle/>
        <a:p>
          <a:pPr latinLnBrk="1"/>
          <a:endParaRPr lang="ko-KR" altLang="en-US"/>
        </a:p>
      </dgm:t>
    </dgm:pt>
    <dgm:pt modelId="{750A8892-7427-46D2-9459-FFAC31752F0B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r>
            <a:rPr lang="ko-KR" altLang="en-US" dirty="0"/>
            <a:t>차원 세계의 색상 전쟁이 </a:t>
          </a:r>
          <a:r>
            <a:rPr lang="ko-KR" altLang="en-US" dirty="0" err="1"/>
            <a:t>일어남</a:t>
          </a:r>
          <a:endParaRPr lang="ko-KR" altLang="en-US" dirty="0"/>
        </a:p>
      </dgm:t>
    </dgm:pt>
    <dgm:pt modelId="{4239F8CE-2964-4E3F-947E-FDE50A00E40C}" type="par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FA2C390F-447E-4B8D-8422-4C9CF2218469}" type="sibTrans" cxnId="{5CB869F0-54F5-44C1-AF03-7A80C52ABEC7}">
      <dgm:prSet/>
      <dgm:spPr/>
      <dgm:t>
        <a:bodyPr/>
        <a:lstStyle/>
        <a:p>
          <a:pPr latinLnBrk="1"/>
          <a:endParaRPr lang="ko-KR" altLang="en-US"/>
        </a:p>
      </dgm:t>
    </dgm:pt>
    <dgm:pt modelId="{AB1BE19F-2762-4E00-B75C-AB6FC6D122B9}">
      <dgm:prSet phldrT="[텍스트]"/>
      <dgm:spPr/>
      <dgm:t>
        <a:bodyPr/>
        <a:lstStyle/>
        <a:p>
          <a:pPr latinLnBrk="1"/>
          <a:r>
            <a:rPr lang="en-US" altLang="ko-KR" dirty="0"/>
            <a:t>RGB</a:t>
          </a:r>
          <a:r>
            <a:rPr lang="ko-KR" altLang="en-US" dirty="0"/>
            <a:t> 진영과 </a:t>
          </a:r>
          <a:r>
            <a:rPr lang="en-US" altLang="ko-KR" dirty="0"/>
            <a:t>CMY</a:t>
          </a:r>
          <a:r>
            <a:rPr lang="ko-KR" altLang="en-US" dirty="0"/>
            <a:t> 진영이 색상을 표현할 방식을 두고 전쟁을 벌임</a:t>
          </a:r>
        </a:p>
      </dgm:t>
    </dgm:pt>
    <dgm:pt modelId="{99081661-50CD-433A-81C9-C6CA49856DA8}" type="parTrans" cxnId="{817F2268-E855-4ED0-9C9C-7673B8F65664}">
      <dgm:prSet/>
      <dgm:spPr/>
      <dgm:t>
        <a:bodyPr/>
        <a:lstStyle/>
        <a:p>
          <a:pPr latinLnBrk="1"/>
          <a:endParaRPr lang="ko-KR" altLang="en-US"/>
        </a:p>
      </dgm:t>
    </dgm:pt>
    <dgm:pt modelId="{0B06BB2A-BE24-4871-A76E-9AF8F53EA78A}" type="sibTrans" cxnId="{817F2268-E855-4ED0-9C9C-7673B8F65664}">
      <dgm:prSet/>
      <dgm:spPr/>
      <dgm:t>
        <a:bodyPr/>
        <a:lstStyle/>
        <a:p>
          <a:pPr latinLnBrk="1"/>
          <a:endParaRPr lang="ko-KR" altLang="en-US"/>
        </a:p>
      </dgm:t>
    </dgm:pt>
    <dgm:pt modelId="{989EC30E-9E02-46D1-B490-F47BBF2D14D2}">
      <dgm:prSet phldrT="[텍스트]"/>
      <dgm:spPr/>
      <dgm:t>
        <a:bodyPr/>
        <a:lstStyle/>
        <a:p>
          <a:pPr latinLnBrk="1"/>
          <a:r>
            <a:rPr lang="ko-KR" altLang="en-US" dirty="0"/>
            <a:t>각 색상별로 상성이 존재함</a:t>
          </a:r>
        </a:p>
      </dgm:t>
    </dgm:pt>
    <dgm:pt modelId="{B76E98FC-607E-485D-B6F1-929136890885}" type="parTrans" cxnId="{CA9A32AA-BDBE-4ECD-B529-BE2DB46EAC90}">
      <dgm:prSet/>
      <dgm:spPr/>
      <dgm:t>
        <a:bodyPr/>
        <a:lstStyle/>
        <a:p>
          <a:pPr latinLnBrk="1"/>
          <a:endParaRPr lang="ko-KR" altLang="en-US"/>
        </a:p>
      </dgm:t>
    </dgm:pt>
    <dgm:pt modelId="{99EBF1E0-547B-4481-9104-C51E8D17F53A}" type="sibTrans" cxnId="{CA9A32AA-BDBE-4ECD-B529-BE2DB46EAC90}">
      <dgm:prSet/>
      <dgm:spPr/>
      <dgm:t>
        <a:bodyPr/>
        <a:lstStyle/>
        <a:p>
          <a:pPr latinLnBrk="1"/>
          <a:endParaRPr lang="ko-KR" altLang="en-US"/>
        </a:p>
      </dgm:t>
    </dgm:pt>
    <dgm:pt modelId="{144290FD-691B-4508-834A-D62411ED91CA}">
      <dgm:prSet phldrT="[텍스트]"/>
      <dgm:spPr/>
      <dgm:t>
        <a:bodyPr/>
        <a:lstStyle/>
        <a:p>
          <a:pPr latinLnBrk="1"/>
          <a:r>
            <a:rPr lang="ko-KR" altLang="en-US" dirty="0"/>
            <a:t>각 색상에 따른 유닛의 공격 방식에 차이가 있음</a:t>
          </a:r>
        </a:p>
      </dgm:t>
    </dgm:pt>
    <dgm:pt modelId="{56811ECA-A3CC-4ED5-BCE7-58D916BEE132}" type="parTrans" cxnId="{83EE6529-F801-466F-A748-40151B2DD8D1}">
      <dgm:prSet/>
      <dgm:spPr/>
      <dgm:t>
        <a:bodyPr/>
        <a:lstStyle/>
        <a:p>
          <a:pPr latinLnBrk="1"/>
          <a:endParaRPr lang="ko-KR" altLang="en-US"/>
        </a:p>
      </dgm:t>
    </dgm:pt>
    <dgm:pt modelId="{40A6ADC6-A78F-44E1-B35B-0F0CB556D322}" type="sibTrans" cxnId="{83EE6529-F801-466F-A748-40151B2DD8D1}">
      <dgm:prSet/>
      <dgm:spPr/>
      <dgm:t>
        <a:bodyPr/>
        <a:lstStyle/>
        <a:p>
          <a:pPr latinLnBrk="1"/>
          <a:endParaRPr lang="ko-KR" altLang="en-US"/>
        </a:p>
      </dgm:t>
    </dgm:pt>
    <dgm:pt modelId="{9B8CDBF9-A383-4866-9D9F-9A3A92E92DC2}" type="pres">
      <dgm:prSet presAssocID="{93BCBF8D-2BA5-4F57-B949-AC9051F858A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C61A39A-45E7-4CAE-AFC7-74CFB4CACADB}" type="pres">
      <dgm:prSet presAssocID="{93BCBF8D-2BA5-4F57-B949-AC9051F858A0}" presName="matrix" presStyleCnt="0"/>
      <dgm:spPr/>
    </dgm:pt>
    <dgm:pt modelId="{04ECC779-14A3-4BDB-896D-08D8A0C9D093}" type="pres">
      <dgm:prSet presAssocID="{93BCBF8D-2BA5-4F57-B949-AC9051F858A0}" presName="tile1" presStyleLbl="node1" presStyleIdx="0" presStyleCnt="4"/>
      <dgm:spPr/>
    </dgm:pt>
    <dgm:pt modelId="{75A44FBF-458B-43F1-8AB3-DD238B02BFB9}" type="pres">
      <dgm:prSet presAssocID="{93BCBF8D-2BA5-4F57-B949-AC9051F858A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4B12F00-06A9-4596-8B04-CCB377ECE746}" type="pres">
      <dgm:prSet presAssocID="{93BCBF8D-2BA5-4F57-B949-AC9051F858A0}" presName="tile2" presStyleLbl="node1" presStyleIdx="1" presStyleCnt="4" custLinFactNeighborY="-592"/>
      <dgm:spPr/>
    </dgm:pt>
    <dgm:pt modelId="{FF95EEE7-9C3E-43F8-BE1A-B5D771420B39}" type="pres">
      <dgm:prSet presAssocID="{93BCBF8D-2BA5-4F57-B949-AC9051F858A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28736E6-D284-49CB-B2AB-208C0D3FD9F7}" type="pres">
      <dgm:prSet presAssocID="{93BCBF8D-2BA5-4F57-B949-AC9051F858A0}" presName="tile3" presStyleLbl="node1" presStyleIdx="2" presStyleCnt="4"/>
      <dgm:spPr/>
    </dgm:pt>
    <dgm:pt modelId="{87061DD4-D925-4931-B4BD-887B04C18055}" type="pres">
      <dgm:prSet presAssocID="{93BCBF8D-2BA5-4F57-B949-AC9051F858A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C9D23F-E441-4548-808E-085759988A0C}" type="pres">
      <dgm:prSet presAssocID="{93BCBF8D-2BA5-4F57-B949-AC9051F858A0}" presName="tile4" presStyleLbl="node1" presStyleIdx="3" presStyleCnt="4"/>
      <dgm:spPr/>
    </dgm:pt>
    <dgm:pt modelId="{227A50DB-AEC9-46B5-A0C0-68C0106EEABC}" type="pres">
      <dgm:prSet presAssocID="{93BCBF8D-2BA5-4F57-B949-AC9051F858A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A2E30D6-883C-4D23-B082-0C3E8E905E5B}" type="pres">
      <dgm:prSet presAssocID="{93BCBF8D-2BA5-4F57-B949-AC9051F858A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7224824-C68D-4171-AA6F-95075F575E59}" type="presOf" srcId="{AB1BE19F-2762-4E00-B75C-AB6FC6D122B9}" destId="{F4B12F00-06A9-4596-8B04-CCB377ECE746}" srcOrd="0" destOrd="0" presId="urn:microsoft.com/office/officeart/2005/8/layout/matrix1"/>
    <dgm:cxn modelId="{C3022429-7EB0-440E-8B43-13B49FEF0DB0}" type="presOf" srcId="{F1689DEB-850E-47C1-90E0-EC6F015AA6D3}" destId="{EA2E30D6-883C-4D23-B082-0C3E8E905E5B}" srcOrd="0" destOrd="0" presId="urn:microsoft.com/office/officeart/2005/8/layout/matrix1"/>
    <dgm:cxn modelId="{83EE6529-F801-466F-A748-40151B2DD8D1}" srcId="{F1689DEB-850E-47C1-90E0-EC6F015AA6D3}" destId="{144290FD-691B-4508-834A-D62411ED91CA}" srcOrd="3" destOrd="0" parTransId="{56811ECA-A3CC-4ED5-BCE7-58D916BEE132}" sibTransId="{40A6ADC6-A78F-44E1-B35B-0F0CB556D322}"/>
    <dgm:cxn modelId="{05B4783E-975D-4172-AB0B-F95B55DFC334}" srcId="{93BCBF8D-2BA5-4F57-B949-AC9051F858A0}" destId="{F1689DEB-850E-47C1-90E0-EC6F015AA6D3}" srcOrd="0" destOrd="0" parTransId="{4FEB727D-E853-4602-8C83-A42972CB2D09}" sibTransId="{2D5E0714-3C4A-48F0-BE03-76087D8B9975}"/>
    <dgm:cxn modelId="{036A7841-ADA9-4DC1-8A3E-FBDA52B20DEB}" type="presOf" srcId="{144290FD-691B-4508-834A-D62411ED91CA}" destId="{227A50DB-AEC9-46B5-A0C0-68C0106EEABC}" srcOrd="1" destOrd="0" presId="urn:microsoft.com/office/officeart/2005/8/layout/matrix1"/>
    <dgm:cxn modelId="{817F2268-E855-4ED0-9C9C-7673B8F65664}" srcId="{F1689DEB-850E-47C1-90E0-EC6F015AA6D3}" destId="{AB1BE19F-2762-4E00-B75C-AB6FC6D122B9}" srcOrd="1" destOrd="0" parTransId="{99081661-50CD-433A-81C9-C6CA49856DA8}" sibTransId="{0B06BB2A-BE24-4871-A76E-9AF8F53EA78A}"/>
    <dgm:cxn modelId="{7D22594D-562F-43C6-AA8B-A6DE18A895CB}" type="presOf" srcId="{AB1BE19F-2762-4E00-B75C-AB6FC6D122B9}" destId="{FF95EEE7-9C3E-43F8-BE1A-B5D771420B39}" srcOrd="1" destOrd="0" presId="urn:microsoft.com/office/officeart/2005/8/layout/matrix1"/>
    <dgm:cxn modelId="{AF47AA4F-272A-4F89-B185-DFC164FDDE69}" type="presOf" srcId="{989EC30E-9E02-46D1-B490-F47BBF2D14D2}" destId="{728736E6-D284-49CB-B2AB-208C0D3FD9F7}" srcOrd="0" destOrd="0" presId="urn:microsoft.com/office/officeart/2005/8/layout/matrix1"/>
    <dgm:cxn modelId="{DAEE5350-F963-4DC2-A702-FBF5FEAE70A0}" type="presOf" srcId="{144290FD-691B-4508-834A-D62411ED91CA}" destId="{00C9D23F-E441-4548-808E-085759988A0C}" srcOrd="0" destOrd="0" presId="urn:microsoft.com/office/officeart/2005/8/layout/matrix1"/>
    <dgm:cxn modelId="{6AAC8650-5EC3-457D-8BC4-5495FFE3E05F}" type="presOf" srcId="{989EC30E-9E02-46D1-B490-F47BBF2D14D2}" destId="{87061DD4-D925-4931-B4BD-887B04C18055}" srcOrd="1" destOrd="0" presId="urn:microsoft.com/office/officeart/2005/8/layout/matrix1"/>
    <dgm:cxn modelId="{95B4498E-D3FB-49FB-A0F7-2045F420C755}" type="presOf" srcId="{750A8892-7427-46D2-9459-FFAC31752F0B}" destId="{75A44FBF-458B-43F1-8AB3-DD238B02BFB9}" srcOrd="1" destOrd="0" presId="urn:microsoft.com/office/officeart/2005/8/layout/matrix1"/>
    <dgm:cxn modelId="{077032A8-08F8-4FFA-A5A6-527E58A4B1D8}" type="presOf" srcId="{750A8892-7427-46D2-9459-FFAC31752F0B}" destId="{04ECC779-14A3-4BDB-896D-08D8A0C9D093}" srcOrd="0" destOrd="0" presId="urn:microsoft.com/office/officeart/2005/8/layout/matrix1"/>
    <dgm:cxn modelId="{CA9A32AA-BDBE-4ECD-B529-BE2DB46EAC90}" srcId="{F1689DEB-850E-47C1-90E0-EC6F015AA6D3}" destId="{989EC30E-9E02-46D1-B490-F47BBF2D14D2}" srcOrd="2" destOrd="0" parTransId="{B76E98FC-607E-485D-B6F1-929136890885}" sibTransId="{99EBF1E0-547B-4481-9104-C51E8D17F53A}"/>
    <dgm:cxn modelId="{5CB869F0-54F5-44C1-AF03-7A80C52ABEC7}" srcId="{F1689DEB-850E-47C1-90E0-EC6F015AA6D3}" destId="{750A8892-7427-46D2-9459-FFAC31752F0B}" srcOrd="0" destOrd="0" parTransId="{4239F8CE-2964-4E3F-947E-FDE50A00E40C}" sibTransId="{FA2C390F-447E-4B8D-8422-4C9CF2218469}"/>
    <dgm:cxn modelId="{B40F9AF7-6F90-41AE-953E-DF456FE86A89}" type="presOf" srcId="{93BCBF8D-2BA5-4F57-B949-AC9051F858A0}" destId="{9B8CDBF9-A383-4866-9D9F-9A3A92E92DC2}" srcOrd="0" destOrd="0" presId="urn:microsoft.com/office/officeart/2005/8/layout/matrix1"/>
    <dgm:cxn modelId="{60FCE347-5E14-4483-8EE2-2B15D68B12EA}" type="presParOf" srcId="{9B8CDBF9-A383-4866-9D9F-9A3A92E92DC2}" destId="{3C61A39A-45E7-4CAE-AFC7-74CFB4CACADB}" srcOrd="0" destOrd="0" presId="urn:microsoft.com/office/officeart/2005/8/layout/matrix1"/>
    <dgm:cxn modelId="{C84C9B32-9AC9-4967-8649-4FEF7526C8ED}" type="presParOf" srcId="{3C61A39A-45E7-4CAE-AFC7-74CFB4CACADB}" destId="{04ECC779-14A3-4BDB-896D-08D8A0C9D093}" srcOrd="0" destOrd="0" presId="urn:microsoft.com/office/officeart/2005/8/layout/matrix1"/>
    <dgm:cxn modelId="{43091946-1112-44CA-B14B-EB14AB9CB4F3}" type="presParOf" srcId="{3C61A39A-45E7-4CAE-AFC7-74CFB4CACADB}" destId="{75A44FBF-458B-43F1-8AB3-DD238B02BFB9}" srcOrd="1" destOrd="0" presId="urn:microsoft.com/office/officeart/2005/8/layout/matrix1"/>
    <dgm:cxn modelId="{E1B4D3C4-718A-441F-88D8-8AAA77F55DD4}" type="presParOf" srcId="{3C61A39A-45E7-4CAE-AFC7-74CFB4CACADB}" destId="{F4B12F00-06A9-4596-8B04-CCB377ECE746}" srcOrd="2" destOrd="0" presId="urn:microsoft.com/office/officeart/2005/8/layout/matrix1"/>
    <dgm:cxn modelId="{34C4F145-1D4C-49F0-A658-E4DFDC74E0F3}" type="presParOf" srcId="{3C61A39A-45E7-4CAE-AFC7-74CFB4CACADB}" destId="{FF95EEE7-9C3E-43F8-BE1A-B5D771420B39}" srcOrd="3" destOrd="0" presId="urn:microsoft.com/office/officeart/2005/8/layout/matrix1"/>
    <dgm:cxn modelId="{B4713138-BE48-4A81-9F45-2578935D4F3D}" type="presParOf" srcId="{3C61A39A-45E7-4CAE-AFC7-74CFB4CACADB}" destId="{728736E6-D284-49CB-B2AB-208C0D3FD9F7}" srcOrd="4" destOrd="0" presId="urn:microsoft.com/office/officeart/2005/8/layout/matrix1"/>
    <dgm:cxn modelId="{590EFBDE-0EE8-4AAD-8379-FD1C50178FD4}" type="presParOf" srcId="{3C61A39A-45E7-4CAE-AFC7-74CFB4CACADB}" destId="{87061DD4-D925-4931-B4BD-887B04C18055}" srcOrd="5" destOrd="0" presId="urn:microsoft.com/office/officeart/2005/8/layout/matrix1"/>
    <dgm:cxn modelId="{6D2B24AC-7020-4DA4-B0D1-7C07FE4FCC17}" type="presParOf" srcId="{3C61A39A-45E7-4CAE-AFC7-74CFB4CACADB}" destId="{00C9D23F-E441-4548-808E-085759988A0C}" srcOrd="6" destOrd="0" presId="urn:microsoft.com/office/officeart/2005/8/layout/matrix1"/>
    <dgm:cxn modelId="{6EC51098-F4EF-4168-813A-E9DD523E9771}" type="presParOf" srcId="{3C61A39A-45E7-4CAE-AFC7-74CFB4CACADB}" destId="{227A50DB-AEC9-46B5-A0C0-68C0106EEABC}" srcOrd="7" destOrd="0" presId="urn:microsoft.com/office/officeart/2005/8/layout/matrix1"/>
    <dgm:cxn modelId="{23262860-E3D9-4527-BD48-9034FFCE7F02}" type="presParOf" srcId="{9B8CDBF9-A383-4866-9D9F-9A3A92E92DC2}" destId="{EA2E30D6-883C-4D23-B082-0C3E8E905E5B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CC779-14A3-4BDB-896D-08D8A0C9D093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2</a:t>
          </a:r>
          <a:r>
            <a:rPr lang="ko-KR" altLang="en-US" sz="2700" kern="1200" dirty="0"/>
            <a:t>차원 세계의 색상 전쟁이 </a:t>
          </a:r>
          <a:r>
            <a:rPr lang="ko-KR" altLang="en-US" sz="2700" kern="1200" dirty="0" err="1"/>
            <a:t>일어남</a:t>
          </a:r>
          <a:endParaRPr lang="ko-KR" altLang="en-US" sz="2700" kern="1200" dirty="0"/>
        </a:p>
      </dsp:txBody>
      <dsp:txXfrm rot="5400000">
        <a:off x="-1" y="1"/>
        <a:ext cx="4064000" cy="2032000"/>
      </dsp:txXfrm>
    </dsp:sp>
    <dsp:sp modelId="{F4B12F00-06A9-4596-8B04-CCB377ECE746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RGB</a:t>
          </a:r>
          <a:r>
            <a:rPr lang="ko-KR" altLang="en-US" sz="2700" kern="1200" dirty="0"/>
            <a:t> 진영과 </a:t>
          </a:r>
          <a:r>
            <a:rPr lang="en-US" altLang="ko-KR" sz="2700" kern="1200" dirty="0"/>
            <a:t>CMY</a:t>
          </a:r>
          <a:r>
            <a:rPr lang="ko-KR" altLang="en-US" sz="2700" kern="1200" dirty="0"/>
            <a:t> 진영이 색상을 표현할 방식을 두고 전쟁을 벌임</a:t>
          </a:r>
        </a:p>
      </dsp:txBody>
      <dsp:txXfrm>
        <a:off x="4064000" y="0"/>
        <a:ext cx="4064000" cy="2032000"/>
      </dsp:txXfrm>
    </dsp:sp>
    <dsp:sp modelId="{728736E6-D284-49CB-B2AB-208C0D3FD9F7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각 색상별로 상성이 존재함</a:t>
          </a:r>
        </a:p>
      </dsp:txBody>
      <dsp:txXfrm rot="10800000">
        <a:off x="0" y="3386666"/>
        <a:ext cx="4064000" cy="2032000"/>
      </dsp:txXfrm>
    </dsp:sp>
    <dsp:sp modelId="{00C9D23F-E441-4548-808E-085759988A0C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각 색상에 따른 유닛의 공격 방식에 차이가 있음</a:t>
          </a:r>
        </a:p>
      </dsp:txBody>
      <dsp:txXfrm rot="-5400000">
        <a:off x="4063999" y="3386666"/>
        <a:ext cx="4064000" cy="2032000"/>
      </dsp:txXfrm>
    </dsp:sp>
    <dsp:sp modelId="{EA2E30D6-883C-4D23-B082-0C3E8E905E5B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Color war</a:t>
          </a:r>
          <a:endParaRPr lang="ko-KR" altLang="en-US" sz="2700" kern="1200" dirty="0"/>
        </a:p>
      </dsp:txBody>
      <dsp:txXfrm>
        <a:off x="2910928" y="2098129"/>
        <a:ext cx="2306142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0FDA1-036F-4B6C-996B-D7A940B87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CC1701-20D1-49D8-BCD2-A4BD1BB8C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E66A8-CD93-4AB7-A475-97193848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5A4E-51FC-426D-A766-7D836B435EC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F60E3-9032-4A99-A2CE-6795FF02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FF5B8-87BB-4301-A3F7-549727FC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F9757-7E6D-49F0-B80B-62540007F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9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F93D6-42B4-48EE-AE4D-C3B4A517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F77A2-2D67-42BA-9F4C-691E7C604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0D37C-42EA-44B3-A26C-74E12EA0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5A4E-51FC-426D-A766-7D836B435EC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80FE9-66E9-41A0-BAA5-3E1AE8A4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28728D-4FD3-4B60-A413-F52436B7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F9757-7E6D-49F0-B80B-62540007F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8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2443E0-60AB-4EFF-B16F-3BE7CCB1D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93DDA0-6598-478A-90AA-82685CD5D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A5A36-327B-4AFC-B2D0-EBC78060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5A4E-51FC-426D-A766-7D836B435EC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74E23-F421-4A06-89C9-E05675A7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465BC-3D28-454C-A26B-881F7570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F9757-7E6D-49F0-B80B-62540007F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0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26A5C-F4C9-4A7E-846F-3D6C115A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18259-C619-4B0D-AE1F-82D9CEDFB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6245D-B375-47B5-95F3-82F50BA0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5A4E-51FC-426D-A766-7D836B435EC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D7818-1383-476A-8F25-5F827187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CB982-FA26-4993-BC6E-161433BF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F9757-7E6D-49F0-B80B-62540007F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89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5E779-92B4-4092-832A-C2D088F3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DB8BC1-1A1F-45E4-B9A0-2C205163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79152-49E1-4509-88A5-5A92128E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5A4E-51FC-426D-A766-7D836B435EC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7A1E-62BA-4CB3-89F7-11FC27E1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C5DFC-D630-4C23-813B-6410A33A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F9757-7E6D-49F0-B80B-62540007F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428C5-224C-4359-8963-F0B1FB7A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83C46-FE21-4CDA-A52A-4CF74B99A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E23442-EB0D-4A41-BAEC-93DB186D2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65B25D-EE14-41DA-931F-4E5C4C15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5A4E-51FC-426D-A766-7D836B435EC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EF7DC-85BB-4A98-8A97-4EA4462A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9DAEFF-AAC7-49EB-95CE-2DE55E42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F9757-7E6D-49F0-B80B-62540007F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00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DC729-09D2-4DA0-9C42-AD4D12DB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00037B-A08E-40AB-AA03-6BF9E8A69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3A5BCE-FDEA-443B-9D2A-F50B0685D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DA7C40-9569-4464-B37C-B7C95F8FA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65CD11-D515-4D8D-B0A1-8D3942139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882F1C-F611-4319-B708-8C25329B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5A4E-51FC-426D-A766-7D836B435EC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F09686-FB09-43E0-A093-ABB1D5EC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67ECA4-D056-4095-A98C-E7064BAA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F9757-7E6D-49F0-B80B-62540007F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02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3D97A-BB26-4293-B39B-F7BF5A89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F8A780-2CEA-4AA2-8411-830CCC9F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5A4E-51FC-426D-A766-7D836B435EC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442252-613A-491C-B0F3-4656FFC9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10EF17-58F7-467F-A889-9ECB94EC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F9757-7E6D-49F0-B80B-62540007F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3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64F9F1-4E7C-4088-82E6-A96753F9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5A4E-51FC-426D-A766-7D836B435EC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B59D45-5EDB-4D43-B73E-5CDEA314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057074-47CB-4D6A-893A-05D65394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F9757-7E6D-49F0-B80B-62540007F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3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961C9-21FE-4BC2-AA67-F8F95E0F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30D16-7FCE-4266-B6F3-31D08723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7A58FC-8F3D-4467-A232-2386EB2CD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51B0C-DB4A-47B4-81B6-BD868970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5A4E-51FC-426D-A766-7D836B435EC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C96967-8128-43E3-B5FC-4C69A0F1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BD99-2474-43D8-B06D-E57D05C8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F9757-7E6D-49F0-B80B-62540007F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4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78814-3B53-44CE-AEBD-BE34B698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3CA785-72E6-481E-82FE-8A370AE75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42E88F-E131-4173-B7AF-8B43DEF84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33487D-7546-4CCF-9915-D8D30369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5A4E-51FC-426D-A766-7D836B435EC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AC926-E295-45B4-9E64-B74B2EE1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63841-3741-4CF8-B208-3F8AE5CD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F9757-7E6D-49F0-B80B-62540007F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6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F069F2-3784-4C08-A00E-EBD5C71D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3F756-5B47-4BE6-AEDD-D0D877765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12518-B3A9-4057-AC2B-33A001CD0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D5A4E-51FC-426D-A766-7D836B435EC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A248C-F629-4690-B914-8754332E9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40FB-272F-48C8-9016-8459451C1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F9757-7E6D-49F0-B80B-62540007F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2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9094E929-B304-4AE8-9958-C334928831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9174035"/>
              </p:ext>
            </p:extLst>
          </p:nvPr>
        </p:nvGraphicFramePr>
        <p:xfrm>
          <a:off x="2032000" y="13751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제목 3">
            <a:extLst>
              <a:ext uri="{FF2B5EF4-FFF2-40B4-BE49-F238E27FC236}">
                <a16:creationId xmlns:a16="http://schemas.microsoft.com/office/drawing/2014/main" id="{3B66DF19-53D2-4BA0-8E8F-C020BA0FC54F}"/>
              </a:ext>
            </a:extLst>
          </p:cNvPr>
          <p:cNvSpPr txBox="1">
            <a:spLocks/>
          </p:cNvSpPr>
          <p:nvPr/>
        </p:nvSpPr>
        <p:spPr>
          <a:xfrm>
            <a:off x="-355600" y="-947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게임 스토리 기획서 작성</a:t>
            </a:r>
          </a:p>
        </p:txBody>
      </p:sp>
    </p:spTree>
    <p:extLst>
      <p:ext uri="{BB962C8B-B14F-4D97-AF65-F5344CB8AC3E}">
        <p14:creationId xmlns:p14="http://schemas.microsoft.com/office/powerpoint/2010/main" val="314838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F351875-EE30-4E1B-A95C-8145384EAFBE}"/>
              </a:ext>
            </a:extLst>
          </p:cNvPr>
          <p:cNvSpPr txBox="1"/>
          <p:nvPr/>
        </p:nvSpPr>
        <p:spPr>
          <a:xfrm>
            <a:off x="1151522" y="1840906"/>
            <a:ext cx="3292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b="1" dirty="0"/>
              <a:t>색상 별 상성 기준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E2D78DC-7F84-4C08-A7B0-892E072A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게임 스토리 기획서 작성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0F292-6B72-457D-92BB-A8817386B197}"/>
              </a:ext>
            </a:extLst>
          </p:cNvPr>
          <p:cNvSpPr txBox="1"/>
          <p:nvPr/>
        </p:nvSpPr>
        <p:spPr>
          <a:xfrm>
            <a:off x="365961" y="3565209"/>
            <a:ext cx="5372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상대방의 유닛 배치를 예측하여 자신의 유닛 배치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DD04E-51F2-4047-B132-E1D9047B9DFB}"/>
              </a:ext>
            </a:extLst>
          </p:cNvPr>
          <p:cNvSpPr txBox="1"/>
          <p:nvPr/>
        </p:nvSpPr>
        <p:spPr>
          <a:xfrm>
            <a:off x="381712" y="4519316"/>
            <a:ext cx="5372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유닛의 색상 별 특성에 따른 상성 존재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51C10-8DB9-4C44-8E95-FC70959C7653}"/>
              </a:ext>
            </a:extLst>
          </p:cNvPr>
          <p:cNvSpPr txBox="1"/>
          <p:nvPr/>
        </p:nvSpPr>
        <p:spPr>
          <a:xfrm>
            <a:off x="365961" y="5529857"/>
            <a:ext cx="537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배치 후 전투는 알아서</a:t>
            </a:r>
          </a:p>
        </p:txBody>
      </p:sp>
      <p:pic>
        <p:nvPicPr>
          <p:cNvPr id="1026" name="Picture 2" descr="https://images.vingle.net/upload/t_ca_l/vrtfhtxvvkk1tskq1avp.jpg">
            <a:extLst>
              <a:ext uri="{FF2B5EF4-FFF2-40B4-BE49-F238E27FC236}">
                <a16:creationId xmlns:a16="http://schemas.microsoft.com/office/drawing/2014/main" id="{38FBC149-D1C0-46B2-9930-904AAA978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957" y="2298519"/>
            <a:ext cx="4001965" cy="380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래픽 21" descr="줄 화살표: 오른쪽 회전">
            <a:extLst>
              <a:ext uri="{FF2B5EF4-FFF2-40B4-BE49-F238E27FC236}">
                <a16:creationId xmlns:a16="http://schemas.microsoft.com/office/drawing/2014/main" id="{AEF0738E-FB8B-4184-8324-419570D29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4986" y="719125"/>
            <a:ext cx="6318030" cy="631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8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B124E-BF77-4476-8D95-7955CC5B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과금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2E9E0-6645-4251-877A-11BDDAF3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처음에 활용할 수 있는 색상은 </a:t>
            </a:r>
            <a:r>
              <a:rPr lang="en-US" altLang="ko-KR" dirty="0"/>
              <a:t>3</a:t>
            </a:r>
            <a:r>
              <a:rPr lang="ko-KR" altLang="en-US" dirty="0"/>
              <a:t>가지 이하로 제한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이후에 더 많은 종류의 색상 유닛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단색으로 이루어진 점 뿐 만 아니라 </a:t>
            </a:r>
            <a:r>
              <a:rPr lang="ko-KR" altLang="en-US" dirty="0" err="1"/>
              <a:t>그라데이션이</a:t>
            </a:r>
            <a:r>
              <a:rPr lang="ko-KR" altLang="en-US" dirty="0"/>
              <a:t> 들어간 점이나 여러가지 색을 포함한 유닛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부분 원형 4">
            <a:extLst>
              <a:ext uri="{FF2B5EF4-FFF2-40B4-BE49-F238E27FC236}">
                <a16:creationId xmlns:a16="http://schemas.microsoft.com/office/drawing/2014/main" id="{3043F9AE-5E52-43D3-858E-BA6994A150FC}"/>
              </a:ext>
            </a:extLst>
          </p:cNvPr>
          <p:cNvSpPr/>
          <p:nvPr/>
        </p:nvSpPr>
        <p:spPr>
          <a:xfrm rot="21436087">
            <a:off x="8540571" y="4281415"/>
            <a:ext cx="1844842" cy="1716505"/>
          </a:xfrm>
          <a:prstGeom prst="pie">
            <a:avLst>
              <a:gd name="adj1" fmla="val 0"/>
              <a:gd name="adj2" fmla="val 7002384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부분 원형 5">
            <a:extLst>
              <a:ext uri="{FF2B5EF4-FFF2-40B4-BE49-F238E27FC236}">
                <a16:creationId xmlns:a16="http://schemas.microsoft.com/office/drawing/2014/main" id="{B0FEA326-2210-471D-B261-1D2DAF130ED2}"/>
              </a:ext>
            </a:extLst>
          </p:cNvPr>
          <p:cNvSpPr/>
          <p:nvPr/>
        </p:nvSpPr>
        <p:spPr>
          <a:xfrm rot="13534313">
            <a:off x="8572655" y="4265372"/>
            <a:ext cx="1844842" cy="1716505"/>
          </a:xfrm>
          <a:prstGeom prst="pie">
            <a:avLst>
              <a:gd name="adj1" fmla="val 0"/>
              <a:gd name="adj2" fmla="val 802080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부분 원형 6">
            <a:extLst>
              <a:ext uri="{FF2B5EF4-FFF2-40B4-BE49-F238E27FC236}">
                <a16:creationId xmlns:a16="http://schemas.microsoft.com/office/drawing/2014/main" id="{0B48671A-EDF5-43C0-B78E-AADEF49416BF}"/>
              </a:ext>
            </a:extLst>
          </p:cNvPr>
          <p:cNvSpPr/>
          <p:nvPr/>
        </p:nvSpPr>
        <p:spPr>
          <a:xfrm rot="5665025">
            <a:off x="8540570" y="4246750"/>
            <a:ext cx="1844842" cy="1716505"/>
          </a:xfrm>
          <a:prstGeom prst="pie">
            <a:avLst>
              <a:gd name="adj1" fmla="val 1196504"/>
              <a:gd name="adj2" fmla="val 8020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EF89057-0367-4E94-B6BA-3889999AC7FB}"/>
              </a:ext>
            </a:extLst>
          </p:cNvPr>
          <p:cNvSpPr/>
          <p:nvPr/>
        </p:nvSpPr>
        <p:spPr>
          <a:xfrm>
            <a:off x="1080992" y="4069267"/>
            <a:ext cx="2085473" cy="2021516"/>
          </a:xfrm>
          <a:prstGeom prst="ellipse">
            <a:avLst/>
          </a:prstGeom>
          <a:gradFill flip="none" rotWithShape="1">
            <a:gsLst>
              <a:gs pos="0">
                <a:srgbClr val="F161DC"/>
              </a:gs>
              <a:gs pos="100000">
                <a:srgbClr val="2CD4C4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E31A41E-4C55-4B08-965C-8BB51B9CD5F9}"/>
              </a:ext>
            </a:extLst>
          </p:cNvPr>
          <p:cNvSpPr/>
          <p:nvPr/>
        </p:nvSpPr>
        <p:spPr>
          <a:xfrm>
            <a:off x="4658728" y="4238425"/>
            <a:ext cx="2085473" cy="2021516"/>
          </a:xfrm>
          <a:prstGeom prst="ellipse">
            <a:avLst/>
          </a:prstGeom>
          <a:gradFill flip="none" rotWithShape="1">
            <a:gsLst>
              <a:gs pos="0">
                <a:srgbClr val="F161DC"/>
              </a:gs>
              <a:gs pos="100000">
                <a:srgbClr val="2CD4C4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95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93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게임 스토리 기획서 작성</vt:lpstr>
      <vt:lpstr>과금 요소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Notebook</dc:creator>
  <cp:lastModifiedBy>Notebook</cp:lastModifiedBy>
  <cp:revision>3</cp:revision>
  <dcterms:created xsi:type="dcterms:W3CDTF">2017-09-13T01:30:28Z</dcterms:created>
  <dcterms:modified xsi:type="dcterms:W3CDTF">2017-09-13T01:52:08Z</dcterms:modified>
</cp:coreProperties>
</file>