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5">
          <p15:clr>
            <a:srgbClr val="A4A3A4"/>
          </p15:clr>
        </p15:guide>
        <p15:guide id="2">
          <p15:clr>
            <a:srgbClr val="A4A3A4"/>
          </p15:clr>
        </p15:guide>
        <p15:guide id="3" pos="4762">
          <p15:clr>
            <a:srgbClr val="9AA0A6"/>
          </p15:clr>
        </p15:guide>
        <p15:guide id="4" orient="horz">
          <p15:clr>
            <a:srgbClr val="9AA0A6"/>
          </p15:clr>
        </p15:guide>
        <p15:guide id="5" orient="horz" pos="3627">
          <p15:clr>
            <a:srgbClr val="9AA0A6"/>
          </p15:clr>
        </p15:guide>
        <p15:guide id="6" pos="23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5" orient="horz"/>
        <p:guide/>
        <p:guide pos="4762"/>
        <p:guide orient="horz"/>
        <p:guide pos="3627" orient="horz"/>
        <p:guide pos="23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45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c181337f_1_0:notes"/>
          <p:cNvSpPr/>
          <p:nvPr>
            <p:ph idx="2" type="sldImg"/>
          </p:nvPr>
        </p:nvSpPr>
        <p:spPr>
          <a:xfrm>
            <a:off x="2217045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c18133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900" cy="42672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900" cy="16476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900" cy="40815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900" cy="27039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900" cy="17496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900" cy="71022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7200" cy="71022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7200" cy="71022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400" cy="15705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400" cy="6608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700" lIns="111700" spcFirstLastPara="1" rIns="111700" wrap="square" tIns="11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100" cy="3081300"/>
          </a:xfrm>
          <a:prstGeom prst="rect">
            <a:avLst/>
          </a:prstGeom>
        </p:spPr>
        <p:txBody>
          <a:bodyPr anchorCtr="0" anchor="b" bIns="111700" lIns="111700" spcFirstLastPara="1" rIns="111700" wrap="square" tIns="111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100" cy="2567700"/>
          </a:xfrm>
          <a:prstGeom prst="rect">
            <a:avLst/>
          </a:prstGeom>
        </p:spPr>
        <p:txBody>
          <a:bodyPr anchorCtr="0" anchor="t" bIns="111700" lIns="111700" spcFirstLastPara="1" rIns="111700" wrap="square" tIns="111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900" cy="12579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9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00" lIns="111700" spcFirstLastPara="1" rIns="111700" wrap="square" tIns="111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900" cy="7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00" lIns="111700" spcFirstLastPara="1" rIns="111700" wrap="square" tIns="11170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700" lIns="111700" spcFirstLastPara="1" rIns="111700" wrap="square" tIns="1117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162650" y="372249"/>
            <a:ext cx="4966500" cy="1135200"/>
          </a:xfrm>
          <a:prstGeom prst="rect">
            <a:avLst/>
          </a:prstGeom>
          <a:ln>
            <a:noFill/>
          </a:ln>
        </p:spPr>
        <p:txBody>
          <a:bodyPr anchorCtr="0" anchor="t" bIns="111700" lIns="111700" spcFirstLastPara="1" rIns="111700" wrap="square" tIns="111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ใบสมัครเข้าเรียนต่อชั้นมัธยมศึกษาปีที่ 1 ปีการศึกษา 2566</a:t>
            </a:r>
            <a:endParaRPr b="1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โรงเรียนปักธงชัยประชานิรมิต  อำเภอปักธงชัย  จังหวัดนครราชสีมา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สำนักงานเขตพื้นที่การศึกษามัธยมศึกษานครราชสีมา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0150" y="1436942"/>
            <a:ext cx="7018800" cy="9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875" lIns="232875" spcFirstLastPara="1" rIns="232875" wrap="square" tIns="23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H SarabunPSK"/>
                <a:ea typeface="TH SarabunPSK"/>
                <a:cs typeface="TH SarabunPSK"/>
                <a:sym typeface="TH SarabunPSK"/>
              </a:rPr>
              <a:t>เขตพื้นที่บริการ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……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……………...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.........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สมัครประเภท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……………………………..…………………………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H SarabunPSK"/>
                <a:ea typeface="TH SarabunPSK"/>
                <a:cs typeface="TH SarabunPSK"/>
                <a:sym typeface="TH SarabunPSK"/>
              </a:rPr>
              <a:t>ข้อมูลนักเรียน</a:t>
            </a:r>
            <a:endParaRPr b="1" sz="1800" u="sng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H SarabunPSK"/>
                <a:ea typeface="TH SarabunPSK"/>
                <a:cs typeface="TH SarabunPSK"/>
                <a:sym typeface="TH SarabunPSK"/>
              </a:rPr>
              <a:t>1. ชื่อ-สกุล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……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…………………………………………...……………….…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เกิดวันที่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…………………………….……………………......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เลขบัตรประชาชน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…………………...……………...……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เชื้อชาติ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………...…...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สัญชาติ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…...…………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ศาสนา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…..……….....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ที่อยู่ปัจจุบัน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2. บ้านเลขที่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หมู่ที่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หมู่บ้าน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ถนน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ซอย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…………………............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ตำบล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…....…………………...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อำเภอ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………..…………..…....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จังหวัด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โทรศัพท์มือถือของนักเรียน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ข้อมูลการศึกษา</a:t>
            </a:r>
            <a:endParaRPr b="1" sz="1800" u="sng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3. 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………………………………………………………………………………….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ตำบล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อำเภอ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…………..………………………....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จังหวัด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………………………...…………......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……………………...…....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เกรดเฉลี่ย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ประเภทของโรงเรียนเดิม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4.  ความพิการ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…………………………………………………………………………………………………………………………………......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ข้อมูลบิดา-มารดา</a:t>
            </a:r>
            <a:endParaRPr b="1" sz="1800" u="sng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5. ชื่อ-สกุลบิดา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อาชีพ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……...…………......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…………….………….....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6. ชื่อ-สกุลมารดา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…………………………………………….......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อาชีพ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………..…………….......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ข้อมูลผู้ปกครอง</a:t>
            </a:r>
            <a:endParaRPr b="1" sz="1800" u="sng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7. ชื่อ-สกุลผู้ปกครอง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อาชีพ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…………………...... 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โทรศัพท์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…………….………........  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ความสัมพันธ์กับนักเรียน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……………………………………………………………………………………………………………........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หลักฐานที่ใช้ในการสมัคร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1.  𑂽 ใบสมัครของโรงเรียน                           4.  𑂽 สำเนาทะเบียนบ้านของนักเรียน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2.  𑂽 รูปถ่ายขนาด 1 นิ้วครึ่ง จำนวน 1 รูป        5.  𑂽 สำเนาทะเบียนบ้านของบิดา-มารดา หรือผู้ปกครอง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3.  𑂽 สำเนาหลักฐานการจบการศึกษา (ปพ.1) 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หรือใบรับรองผลการเรียน (ปพ.7) </a:t>
            </a:r>
            <a:r>
              <a:rPr b="1"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ตัวจริง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ลงชื่อ……………………….……………………….ผู้สมัคร               ลงชื่อ……………………………………………….ผู้ปกครอง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</a:t>
            </a:r>
            <a:endParaRPr b="1"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       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      ลงชื่อ…………………………………………………………………เจ้าหน้าที่รับสมัคร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(......................................................................)</a:t>
            </a:r>
            <a:endParaRPr sz="18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99975" y="1741750"/>
            <a:ext cx="2488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875" lIns="232875" spcFirstLastPara="1" rIns="232875" wrap="square" tIns="23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H SarabunPSK"/>
                <a:ea typeface="TH SarabunPSK"/>
                <a:cs typeface="TH SarabunPSK"/>
                <a:sym typeface="TH SarabunPSK"/>
              </a:rPr>
              <a:t>เลขที่สมัคร…………………….....……..</a:t>
            </a:r>
            <a:endParaRPr b="1" sz="1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569903" y="7052168"/>
            <a:ext cx="66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 title="รูปภาพ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338" y="372256"/>
            <a:ext cx="1234368" cy="1481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570175" y="1548425"/>
            <a:ext cx="552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1521150" y="1548425"/>
            <a:ext cx="13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{เขตพื้นที่บริการ}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30950" y="1548425"/>
            <a:ext cx="23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ประเภท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312200" y="2082350"/>
            <a:ext cx="29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คำนำหน้า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{ชื่อ}  {นามสกุล}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50400" y="2082350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วันเดือนปีเกิด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61525" y="2357825"/>
            <a:ext cx="19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เลขประชาชน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67500" y="235782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{เชื้อชาติ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160625" y="235782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{สัญชาติ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373500" y="2357825"/>
            <a:ext cx="8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{ศาสนา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433225" y="2924375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{บ้านเลขที่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788450" y="292437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{หมู่ที่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857263" y="2924375"/>
            <a:ext cx="18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{หมู่บ้าน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020875" y="2924375"/>
            <a:ext cx="13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{ถนน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846225" y="3192575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{ซอย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494113" y="3192575"/>
            <a:ext cx="11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ตำบล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095525" y="3192575"/>
            <a:ext cx="13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{อำเภอ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799225" y="3192575"/>
            <a:ext cx="13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{จังหวัด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433225" y="3459675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288200" y="3459675"/>
            <a:ext cx="28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เบอร์โทรนักเรียน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521150" y="3997575"/>
            <a:ext cx="30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407350" y="3997575"/>
            <a:ext cx="17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{ตำบล1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976325" y="4300300"/>
            <a:ext cx="17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{อำเภอ1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147825" y="4300300"/>
            <a:ext cx="17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{จังหวัด1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842375" y="4300300"/>
            <a:ext cx="13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{รหัสไปรษณีย์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229300" y="4567275"/>
            <a:ext cx="14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{GPA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201100" y="4567275"/>
            <a:ext cx="29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ประเภทโรงเรียนเดิม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521150" y="4837000"/>
            <a:ext cx="56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ความพิการ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521150" y="5373700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ชื่อ-สกุล 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251075" y="5373700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อาชีพบิดา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2475" y="5373700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เบอร์โทรบิดา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671000" y="5637313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ชื่อ-สกุล 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251075" y="5637313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{อาชีพมารดา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912475" y="5637313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{เบอร์โทรมารดา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13625" y="6212950"/>
            <a:ext cx="19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ชื่อ-สกุล 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251075" y="6212950"/>
            <a:ext cx="12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{อาชีพผู้ปกครอง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935125" y="6180113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{เบอร์ผู้ปกครอง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351700" y="6481425"/>
            <a:ext cx="47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{ความสัมพันธ์}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474000" y="8940350"/>
            <a:ext cx="29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(</a:t>
            </a: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{คำนำหน้า}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{ชื่อ}  {นามสกุล})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055400" y="8940350"/>
            <a:ext cx="29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({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ชื่อ-สกุล ผู้ปกครอง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})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0" y="10182975"/>
            <a:ext cx="714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H SarabunPSK"/>
                <a:ea typeface="TH SarabunPSK"/>
                <a:cs typeface="TH SarabunPSK"/>
                <a:sym typeface="TH SarabunPSK"/>
              </a:rPr>
              <a:t>พิมพ์จากระบบรับสมัครออนไลน์ สมัครวันที่…………………………………………………..</a:t>
            </a:r>
            <a:endParaRPr i="1" sz="1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cxnSp>
        <p:nvCxnSpPr>
          <p:cNvPr id="99" name="Google Shape;99;p13"/>
          <p:cNvCxnSpPr/>
          <p:nvPr/>
        </p:nvCxnSpPr>
        <p:spPr>
          <a:xfrm>
            <a:off x="274150" y="10185875"/>
            <a:ext cx="68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5230000" y="10127925"/>
            <a:ext cx="21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H SarabunPSK"/>
                <a:ea typeface="TH SarabunPSK"/>
                <a:cs typeface="TH SarabunPSK"/>
                <a:sym typeface="TH SarabunPSK"/>
              </a:rPr>
              <a:t>{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วันที่สมัคร</a:t>
            </a:r>
            <a:r>
              <a:rPr lang="en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}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89" y="628338"/>
            <a:ext cx="623013" cy="62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