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3" d="100"/>
          <a:sy n="73" d="100"/>
        </p:scale>
        <p:origin x="86" y="101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26319-7D5D-4B54-A5F1-D584D2C96214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D93D06-74C2-4B56-93E9-0267971AA207}">
      <dgm:prSet/>
      <dgm:spPr/>
      <dgm:t>
        <a:bodyPr/>
        <a:lstStyle/>
        <a:p>
          <a:r>
            <a:rPr lang="en-US"/>
            <a:t>Hackers hide malware in files (e.g., 2017 image metadata attack)</a:t>
          </a:r>
        </a:p>
      </dgm:t>
    </dgm:pt>
    <dgm:pt modelId="{7293B296-8A4F-4CF8-A1EF-E919D998E4C3}" type="parTrans" cxnId="{5B726954-5265-4DD3-90B1-116E631661E4}">
      <dgm:prSet/>
      <dgm:spPr/>
      <dgm:t>
        <a:bodyPr/>
        <a:lstStyle/>
        <a:p>
          <a:endParaRPr lang="en-US"/>
        </a:p>
      </dgm:t>
    </dgm:pt>
    <dgm:pt modelId="{96DB9D88-E13A-49B7-8512-B848591EA034}" type="sibTrans" cxnId="{5B726954-5265-4DD3-90B1-116E631661E4}">
      <dgm:prSet/>
      <dgm:spPr/>
      <dgm:t>
        <a:bodyPr/>
        <a:lstStyle/>
        <a:p>
          <a:endParaRPr lang="en-US"/>
        </a:p>
      </dgm:t>
    </dgm:pt>
    <dgm:pt modelId="{C815D6DE-D512-46B1-8A4F-27BFD35E504A}">
      <dgm:prSet/>
      <dgm:spPr/>
      <dgm:t>
        <a:bodyPr/>
        <a:lstStyle/>
        <a:p>
          <a:r>
            <a:rPr lang="en-US"/>
            <a:t>Bypasses antivirus by looking innocent</a:t>
          </a:r>
        </a:p>
      </dgm:t>
    </dgm:pt>
    <dgm:pt modelId="{F79586E4-ADB2-450D-945C-C6CE7BE16095}" type="parTrans" cxnId="{3B30B272-0B0F-4348-98C7-F848E800C16E}">
      <dgm:prSet/>
      <dgm:spPr/>
      <dgm:t>
        <a:bodyPr/>
        <a:lstStyle/>
        <a:p>
          <a:endParaRPr lang="en-US"/>
        </a:p>
      </dgm:t>
    </dgm:pt>
    <dgm:pt modelId="{3FB33C04-5C36-44FA-9216-442E022B0CA5}" type="sibTrans" cxnId="{3B30B272-0B0F-4348-98C7-F848E800C16E}">
      <dgm:prSet/>
      <dgm:spPr/>
      <dgm:t>
        <a:bodyPr/>
        <a:lstStyle/>
        <a:p>
          <a:endParaRPr lang="en-US"/>
        </a:p>
      </dgm:t>
    </dgm:pt>
    <dgm:pt modelId="{4F717779-3D66-4857-9246-5C539A2AF7BC}">
      <dgm:prSet/>
      <dgm:spPr/>
      <dgm:t>
        <a:bodyPr/>
        <a:lstStyle/>
        <a:p>
          <a:r>
            <a:rPr lang="en-US" dirty="0"/>
            <a:t>Used for data theft, ransomware</a:t>
          </a:r>
        </a:p>
      </dgm:t>
    </dgm:pt>
    <dgm:pt modelId="{0832E164-C7E0-4A65-9B67-306BFF70774E}" type="parTrans" cxnId="{C6F29B26-E49A-4573-A566-3A9186C70294}">
      <dgm:prSet/>
      <dgm:spPr/>
      <dgm:t>
        <a:bodyPr/>
        <a:lstStyle/>
        <a:p>
          <a:endParaRPr lang="en-US"/>
        </a:p>
      </dgm:t>
    </dgm:pt>
    <dgm:pt modelId="{3BF07547-C011-43F0-BAD4-8061701029C8}" type="sibTrans" cxnId="{C6F29B26-E49A-4573-A566-3A9186C70294}">
      <dgm:prSet/>
      <dgm:spPr/>
      <dgm:t>
        <a:bodyPr/>
        <a:lstStyle/>
        <a:p>
          <a:endParaRPr lang="en-US"/>
        </a:p>
      </dgm:t>
    </dgm:pt>
    <dgm:pt modelId="{27CC1480-1C54-4F85-AFC3-BCE4F008529D}">
      <dgm:prSet/>
      <dgm:spPr/>
      <dgm:t>
        <a:bodyPr/>
        <a:lstStyle/>
        <a:p>
          <a:r>
            <a:rPr lang="en-US"/>
            <a:t>Teaches hacker techniques (hiding)</a:t>
          </a:r>
        </a:p>
      </dgm:t>
    </dgm:pt>
    <dgm:pt modelId="{2CF602E7-3497-4622-9C57-DF81061A38B7}" type="parTrans" cxnId="{5D7A288C-E580-4C1B-B32C-744A774D730F}">
      <dgm:prSet/>
      <dgm:spPr/>
      <dgm:t>
        <a:bodyPr/>
        <a:lstStyle/>
        <a:p>
          <a:endParaRPr lang="en-US"/>
        </a:p>
      </dgm:t>
    </dgm:pt>
    <dgm:pt modelId="{845922D0-228A-4421-B6B6-C0B695BBAF17}" type="sibTrans" cxnId="{5D7A288C-E580-4C1B-B32C-744A774D730F}">
      <dgm:prSet/>
      <dgm:spPr/>
      <dgm:t>
        <a:bodyPr/>
        <a:lstStyle/>
        <a:p>
          <a:endParaRPr lang="en-US"/>
        </a:p>
      </dgm:t>
    </dgm:pt>
    <dgm:pt modelId="{EDE0871C-D6DF-483D-A859-A757B021EECD}">
      <dgm:prSet/>
      <dgm:spPr/>
      <dgm:t>
        <a:bodyPr/>
        <a:lstStyle/>
        <a:p>
          <a:r>
            <a:rPr lang="en-US"/>
            <a:t>Prepares defenders (detecting, mitigating)</a:t>
          </a:r>
        </a:p>
      </dgm:t>
    </dgm:pt>
    <dgm:pt modelId="{C9F44951-18B8-4F85-AD3E-AA46B64941C6}" type="parTrans" cxnId="{F58538A4-D0B6-4B62-A34E-DEFFA0723691}">
      <dgm:prSet/>
      <dgm:spPr/>
      <dgm:t>
        <a:bodyPr/>
        <a:lstStyle/>
        <a:p>
          <a:endParaRPr lang="en-US"/>
        </a:p>
      </dgm:t>
    </dgm:pt>
    <dgm:pt modelId="{DD419919-3EE1-4C53-91B0-8182066ED8F1}" type="sibTrans" cxnId="{F58538A4-D0B6-4B62-A34E-DEFFA0723691}">
      <dgm:prSet/>
      <dgm:spPr/>
      <dgm:t>
        <a:bodyPr/>
        <a:lstStyle/>
        <a:p>
          <a:endParaRPr lang="en-US"/>
        </a:p>
      </dgm:t>
    </dgm:pt>
    <dgm:pt modelId="{95381EE5-39F0-41F0-AFC6-097D8D837E3A}">
      <dgm:prSet/>
      <dgm:spPr/>
      <dgm:t>
        <a:bodyPr/>
        <a:lstStyle/>
        <a:p>
          <a:r>
            <a:rPr lang="en-US"/>
            <a:t>Mimics tools like StegExpose, Firejail</a:t>
          </a:r>
        </a:p>
      </dgm:t>
    </dgm:pt>
    <dgm:pt modelId="{9618B789-27F8-436F-A4AB-F1FF85FE6894}" type="parTrans" cxnId="{04402F8B-DA60-42AD-937B-772C49481E83}">
      <dgm:prSet/>
      <dgm:spPr/>
      <dgm:t>
        <a:bodyPr/>
        <a:lstStyle/>
        <a:p>
          <a:endParaRPr lang="en-US"/>
        </a:p>
      </dgm:t>
    </dgm:pt>
    <dgm:pt modelId="{9E754744-AB0A-4E05-81F9-04BE97E64B43}" type="sibTrans" cxnId="{04402F8B-DA60-42AD-937B-772C49481E83}">
      <dgm:prSet/>
      <dgm:spPr/>
      <dgm:t>
        <a:bodyPr/>
        <a:lstStyle/>
        <a:p>
          <a:endParaRPr lang="en-US"/>
        </a:p>
      </dgm:t>
    </dgm:pt>
    <dgm:pt modelId="{3282B52F-4497-496D-8AF3-E518B5F3E2B6}" type="pres">
      <dgm:prSet presAssocID="{75426319-7D5D-4B54-A5F1-D584D2C96214}" presName="diagram" presStyleCnt="0">
        <dgm:presLayoutVars>
          <dgm:dir/>
          <dgm:resizeHandles val="exact"/>
        </dgm:presLayoutVars>
      </dgm:prSet>
      <dgm:spPr/>
    </dgm:pt>
    <dgm:pt modelId="{1531FD91-EBD2-4367-93F6-82A2E293EE85}" type="pres">
      <dgm:prSet presAssocID="{88D93D06-74C2-4B56-93E9-0267971AA207}" presName="node" presStyleLbl="node1" presStyleIdx="0" presStyleCnt="6">
        <dgm:presLayoutVars>
          <dgm:bulletEnabled val="1"/>
        </dgm:presLayoutVars>
      </dgm:prSet>
      <dgm:spPr/>
    </dgm:pt>
    <dgm:pt modelId="{E9CB22E6-F6A1-44A9-85C6-304B7A4E2B72}" type="pres">
      <dgm:prSet presAssocID="{96DB9D88-E13A-49B7-8512-B848591EA034}" presName="sibTrans" presStyleCnt="0"/>
      <dgm:spPr/>
    </dgm:pt>
    <dgm:pt modelId="{E392708A-F93E-457B-A14F-904C723A0C95}" type="pres">
      <dgm:prSet presAssocID="{C815D6DE-D512-46B1-8A4F-27BFD35E504A}" presName="node" presStyleLbl="node1" presStyleIdx="1" presStyleCnt="6">
        <dgm:presLayoutVars>
          <dgm:bulletEnabled val="1"/>
        </dgm:presLayoutVars>
      </dgm:prSet>
      <dgm:spPr/>
    </dgm:pt>
    <dgm:pt modelId="{A6A36EA0-FD46-4292-819C-68D83FCA03B4}" type="pres">
      <dgm:prSet presAssocID="{3FB33C04-5C36-44FA-9216-442E022B0CA5}" presName="sibTrans" presStyleCnt="0"/>
      <dgm:spPr/>
    </dgm:pt>
    <dgm:pt modelId="{E814DE12-1680-419C-A5DB-5FE254731570}" type="pres">
      <dgm:prSet presAssocID="{4F717779-3D66-4857-9246-5C539A2AF7BC}" presName="node" presStyleLbl="node1" presStyleIdx="2" presStyleCnt="6">
        <dgm:presLayoutVars>
          <dgm:bulletEnabled val="1"/>
        </dgm:presLayoutVars>
      </dgm:prSet>
      <dgm:spPr/>
    </dgm:pt>
    <dgm:pt modelId="{BA3521AF-7711-44DB-9E3E-897D40ECA824}" type="pres">
      <dgm:prSet presAssocID="{3BF07547-C011-43F0-BAD4-8061701029C8}" presName="sibTrans" presStyleCnt="0"/>
      <dgm:spPr/>
    </dgm:pt>
    <dgm:pt modelId="{14523058-DF00-4E21-8856-0B9A81B4D65D}" type="pres">
      <dgm:prSet presAssocID="{27CC1480-1C54-4F85-AFC3-BCE4F008529D}" presName="node" presStyleLbl="node1" presStyleIdx="3" presStyleCnt="6">
        <dgm:presLayoutVars>
          <dgm:bulletEnabled val="1"/>
        </dgm:presLayoutVars>
      </dgm:prSet>
      <dgm:spPr/>
    </dgm:pt>
    <dgm:pt modelId="{4637EADA-3F74-4384-AD57-CBB5F3AFEB27}" type="pres">
      <dgm:prSet presAssocID="{845922D0-228A-4421-B6B6-C0B695BBAF17}" presName="sibTrans" presStyleCnt="0"/>
      <dgm:spPr/>
    </dgm:pt>
    <dgm:pt modelId="{BBFAD093-C00A-4223-9282-8E4184075D6F}" type="pres">
      <dgm:prSet presAssocID="{EDE0871C-D6DF-483D-A859-A757B021EECD}" presName="node" presStyleLbl="node1" presStyleIdx="4" presStyleCnt="6">
        <dgm:presLayoutVars>
          <dgm:bulletEnabled val="1"/>
        </dgm:presLayoutVars>
      </dgm:prSet>
      <dgm:spPr/>
    </dgm:pt>
    <dgm:pt modelId="{22E17B24-9D3E-4B0E-A77E-45CB59CC89EF}" type="pres">
      <dgm:prSet presAssocID="{DD419919-3EE1-4C53-91B0-8182066ED8F1}" presName="sibTrans" presStyleCnt="0"/>
      <dgm:spPr/>
    </dgm:pt>
    <dgm:pt modelId="{EF9C0006-222D-44A4-8475-C0DC7220612B}" type="pres">
      <dgm:prSet presAssocID="{95381EE5-39F0-41F0-AFC6-097D8D837E3A}" presName="node" presStyleLbl="node1" presStyleIdx="5" presStyleCnt="6">
        <dgm:presLayoutVars>
          <dgm:bulletEnabled val="1"/>
        </dgm:presLayoutVars>
      </dgm:prSet>
      <dgm:spPr/>
    </dgm:pt>
  </dgm:ptLst>
  <dgm:cxnLst>
    <dgm:cxn modelId="{A983F901-CEC2-4C04-8273-BD86BD3257ED}" type="presOf" srcId="{C815D6DE-D512-46B1-8A4F-27BFD35E504A}" destId="{E392708A-F93E-457B-A14F-904C723A0C95}" srcOrd="0" destOrd="0" presId="urn:microsoft.com/office/officeart/2005/8/layout/default"/>
    <dgm:cxn modelId="{C6F29B26-E49A-4573-A566-3A9186C70294}" srcId="{75426319-7D5D-4B54-A5F1-D584D2C96214}" destId="{4F717779-3D66-4857-9246-5C539A2AF7BC}" srcOrd="2" destOrd="0" parTransId="{0832E164-C7E0-4A65-9B67-306BFF70774E}" sibTransId="{3BF07547-C011-43F0-BAD4-8061701029C8}"/>
    <dgm:cxn modelId="{89920664-BC9F-4282-9B5A-E10ECE3C023E}" type="presOf" srcId="{27CC1480-1C54-4F85-AFC3-BCE4F008529D}" destId="{14523058-DF00-4E21-8856-0B9A81B4D65D}" srcOrd="0" destOrd="0" presId="urn:microsoft.com/office/officeart/2005/8/layout/default"/>
    <dgm:cxn modelId="{E2FE966A-CD9E-42B3-A5B9-C6ED1C690173}" type="presOf" srcId="{4F717779-3D66-4857-9246-5C539A2AF7BC}" destId="{E814DE12-1680-419C-A5DB-5FE254731570}" srcOrd="0" destOrd="0" presId="urn:microsoft.com/office/officeart/2005/8/layout/default"/>
    <dgm:cxn modelId="{CDFAAD70-FE89-4956-A601-A85E9C01CF9C}" type="presOf" srcId="{88D93D06-74C2-4B56-93E9-0267971AA207}" destId="{1531FD91-EBD2-4367-93F6-82A2E293EE85}" srcOrd="0" destOrd="0" presId="urn:microsoft.com/office/officeart/2005/8/layout/default"/>
    <dgm:cxn modelId="{3B30B272-0B0F-4348-98C7-F848E800C16E}" srcId="{75426319-7D5D-4B54-A5F1-D584D2C96214}" destId="{C815D6DE-D512-46B1-8A4F-27BFD35E504A}" srcOrd="1" destOrd="0" parTransId="{F79586E4-ADB2-450D-945C-C6CE7BE16095}" sibTransId="{3FB33C04-5C36-44FA-9216-442E022B0CA5}"/>
    <dgm:cxn modelId="{5B726954-5265-4DD3-90B1-116E631661E4}" srcId="{75426319-7D5D-4B54-A5F1-D584D2C96214}" destId="{88D93D06-74C2-4B56-93E9-0267971AA207}" srcOrd="0" destOrd="0" parTransId="{7293B296-8A4F-4CF8-A1EF-E919D998E4C3}" sibTransId="{96DB9D88-E13A-49B7-8512-B848591EA034}"/>
    <dgm:cxn modelId="{04402F8B-DA60-42AD-937B-772C49481E83}" srcId="{75426319-7D5D-4B54-A5F1-D584D2C96214}" destId="{95381EE5-39F0-41F0-AFC6-097D8D837E3A}" srcOrd="5" destOrd="0" parTransId="{9618B789-27F8-436F-A4AB-F1FF85FE6894}" sibTransId="{9E754744-AB0A-4E05-81F9-04BE97E64B43}"/>
    <dgm:cxn modelId="{5D7A288C-E580-4C1B-B32C-744A774D730F}" srcId="{75426319-7D5D-4B54-A5F1-D584D2C96214}" destId="{27CC1480-1C54-4F85-AFC3-BCE4F008529D}" srcOrd="3" destOrd="0" parTransId="{2CF602E7-3497-4622-9C57-DF81061A38B7}" sibTransId="{845922D0-228A-4421-B6B6-C0B695BBAF17}"/>
    <dgm:cxn modelId="{3CBCEF96-ADBF-494C-859E-4B02F3E5AD09}" type="presOf" srcId="{EDE0871C-D6DF-483D-A859-A757B021EECD}" destId="{BBFAD093-C00A-4223-9282-8E4184075D6F}" srcOrd="0" destOrd="0" presId="urn:microsoft.com/office/officeart/2005/8/layout/default"/>
    <dgm:cxn modelId="{21127D97-DBD5-4AFE-BEC6-8318BCF1F2A2}" type="presOf" srcId="{95381EE5-39F0-41F0-AFC6-097D8D837E3A}" destId="{EF9C0006-222D-44A4-8475-C0DC7220612B}" srcOrd="0" destOrd="0" presId="urn:microsoft.com/office/officeart/2005/8/layout/default"/>
    <dgm:cxn modelId="{F58538A4-D0B6-4B62-A34E-DEFFA0723691}" srcId="{75426319-7D5D-4B54-A5F1-D584D2C96214}" destId="{EDE0871C-D6DF-483D-A859-A757B021EECD}" srcOrd="4" destOrd="0" parTransId="{C9F44951-18B8-4F85-AD3E-AA46B64941C6}" sibTransId="{DD419919-3EE1-4C53-91B0-8182066ED8F1}"/>
    <dgm:cxn modelId="{D02BCFFD-FAD4-46C0-9E82-2F56DABA82D1}" type="presOf" srcId="{75426319-7D5D-4B54-A5F1-D584D2C96214}" destId="{3282B52F-4497-496D-8AF3-E518B5F3E2B6}" srcOrd="0" destOrd="0" presId="urn:microsoft.com/office/officeart/2005/8/layout/default"/>
    <dgm:cxn modelId="{DCC51814-ABE9-4682-8B12-1EAEA4ECAC42}" type="presParOf" srcId="{3282B52F-4497-496D-8AF3-E518B5F3E2B6}" destId="{1531FD91-EBD2-4367-93F6-82A2E293EE85}" srcOrd="0" destOrd="0" presId="urn:microsoft.com/office/officeart/2005/8/layout/default"/>
    <dgm:cxn modelId="{7850BEC0-B724-46C4-93F8-134DF13D014C}" type="presParOf" srcId="{3282B52F-4497-496D-8AF3-E518B5F3E2B6}" destId="{E9CB22E6-F6A1-44A9-85C6-304B7A4E2B72}" srcOrd="1" destOrd="0" presId="urn:microsoft.com/office/officeart/2005/8/layout/default"/>
    <dgm:cxn modelId="{4A710684-F13A-4254-964B-6A3143A062C2}" type="presParOf" srcId="{3282B52F-4497-496D-8AF3-E518B5F3E2B6}" destId="{E392708A-F93E-457B-A14F-904C723A0C95}" srcOrd="2" destOrd="0" presId="urn:microsoft.com/office/officeart/2005/8/layout/default"/>
    <dgm:cxn modelId="{228BA7B8-5448-4716-A674-6F0AC435C8FF}" type="presParOf" srcId="{3282B52F-4497-496D-8AF3-E518B5F3E2B6}" destId="{A6A36EA0-FD46-4292-819C-68D83FCA03B4}" srcOrd="3" destOrd="0" presId="urn:microsoft.com/office/officeart/2005/8/layout/default"/>
    <dgm:cxn modelId="{84B665B4-F2F8-4795-A700-A1AC5B9A93DC}" type="presParOf" srcId="{3282B52F-4497-496D-8AF3-E518B5F3E2B6}" destId="{E814DE12-1680-419C-A5DB-5FE254731570}" srcOrd="4" destOrd="0" presId="urn:microsoft.com/office/officeart/2005/8/layout/default"/>
    <dgm:cxn modelId="{549FB1EC-4220-4CC8-98C7-BAD194539FD3}" type="presParOf" srcId="{3282B52F-4497-496D-8AF3-E518B5F3E2B6}" destId="{BA3521AF-7711-44DB-9E3E-897D40ECA824}" srcOrd="5" destOrd="0" presId="urn:microsoft.com/office/officeart/2005/8/layout/default"/>
    <dgm:cxn modelId="{10703329-3F21-4B8A-A097-7C2F5E680576}" type="presParOf" srcId="{3282B52F-4497-496D-8AF3-E518B5F3E2B6}" destId="{14523058-DF00-4E21-8856-0B9A81B4D65D}" srcOrd="6" destOrd="0" presId="urn:microsoft.com/office/officeart/2005/8/layout/default"/>
    <dgm:cxn modelId="{6FA8AFE6-DE83-4F07-9029-37C07D2CF5A9}" type="presParOf" srcId="{3282B52F-4497-496D-8AF3-E518B5F3E2B6}" destId="{4637EADA-3F74-4384-AD57-CBB5F3AFEB27}" srcOrd="7" destOrd="0" presId="urn:microsoft.com/office/officeart/2005/8/layout/default"/>
    <dgm:cxn modelId="{F8A53790-5136-4FB0-8DF7-A501E710F9E3}" type="presParOf" srcId="{3282B52F-4497-496D-8AF3-E518B5F3E2B6}" destId="{BBFAD093-C00A-4223-9282-8E4184075D6F}" srcOrd="8" destOrd="0" presId="urn:microsoft.com/office/officeart/2005/8/layout/default"/>
    <dgm:cxn modelId="{209581FB-4A7C-47B6-BFA6-4AB116755F33}" type="presParOf" srcId="{3282B52F-4497-496D-8AF3-E518B5F3E2B6}" destId="{22E17B24-9D3E-4B0E-A77E-45CB59CC89EF}" srcOrd="9" destOrd="0" presId="urn:microsoft.com/office/officeart/2005/8/layout/default"/>
    <dgm:cxn modelId="{2F23537F-8214-4FD7-84D8-6148ADACBE98}" type="presParOf" srcId="{3282B52F-4497-496D-8AF3-E518B5F3E2B6}" destId="{EF9C0006-222D-44A4-8475-C0DC7220612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73100-C248-48EB-96EE-0557C333533D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C8C9C9B-9491-4031-950D-A448EA400133}">
      <dgm:prSet/>
      <dgm:spPr/>
      <dgm:t>
        <a:bodyPr/>
        <a:lstStyle/>
        <a:p>
          <a:r>
            <a:rPr lang="en-US"/>
            <a:t>Stronger passphrases (complexity, PBKDF2)</a:t>
          </a:r>
        </a:p>
      </dgm:t>
    </dgm:pt>
    <dgm:pt modelId="{72E6E0B0-6257-4ED9-8FFA-517C745593AE}" type="parTrans" cxnId="{3AB96C27-8D8B-4125-AEC8-FCBBAEB1B0BC}">
      <dgm:prSet/>
      <dgm:spPr/>
      <dgm:t>
        <a:bodyPr/>
        <a:lstStyle/>
        <a:p>
          <a:endParaRPr lang="en-US"/>
        </a:p>
      </dgm:t>
    </dgm:pt>
    <dgm:pt modelId="{AFFE5A61-7CC9-4963-BD56-E7E8A823D803}" type="sibTrans" cxnId="{3AB96C27-8D8B-4125-AEC8-FCBBAEB1B0BC}">
      <dgm:prSet/>
      <dgm:spPr/>
      <dgm:t>
        <a:bodyPr/>
        <a:lstStyle/>
        <a:p>
          <a:endParaRPr lang="en-US"/>
        </a:p>
      </dgm:t>
    </dgm:pt>
    <dgm:pt modelId="{A308C764-3FF8-44D7-8DC4-A7E8B34DC4D9}">
      <dgm:prSet/>
      <dgm:spPr/>
      <dgm:t>
        <a:bodyPr/>
        <a:lstStyle/>
        <a:p>
          <a:r>
            <a:rPr lang="en-US"/>
            <a:t>File integrity checks (SHA-256)</a:t>
          </a:r>
        </a:p>
      </dgm:t>
    </dgm:pt>
    <dgm:pt modelId="{76B6398F-BB57-444F-9523-81A6F09193E2}" type="parTrans" cxnId="{10A087ED-D0C3-4EB5-A3B2-2066722AF5A0}">
      <dgm:prSet/>
      <dgm:spPr/>
      <dgm:t>
        <a:bodyPr/>
        <a:lstStyle/>
        <a:p>
          <a:endParaRPr lang="en-US"/>
        </a:p>
      </dgm:t>
    </dgm:pt>
    <dgm:pt modelId="{D1746885-0F0F-4F2E-AAE9-AB31A08148C0}" type="sibTrans" cxnId="{10A087ED-D0C3-4EB5-A3B2-2066722AF5A0}">
      <dgm:prSet/>
      <dgm:spPr/>
      <dgm:t>
        <a:bodyPr/>
        <a:lstStyle/>
        <a:p>
          <a:endParaRPr lang="en-US"/>
        </a:p>
      </dgm:t>
    </dgm:pt>
    <dgm:pt modelId="{16158EF7-8965-449B-99E4-3DD24B4AA3BC}">
      <dgm:prSet/>
      <dgm:spPr/>
      <dgm:t>
        <a:bodyPr/>
        <a:lstStyle/>
        <a:p>
          <a:r>
            <a:rPr lang="en-US"/>
            <a:t>Tighter sandbox (remove open)</a:t>
          </a:r>
        </a:p>
      </dgm:t>
    </dgm:pt>
    <dgm:pt modelId="{5383FD82-94DC-4E47-AB73-AE26DB396AB0}" type="parTrans" cxnId="{FA680B73-427C-464C-8D03-31653FF12DF4}">
      <dgm:prSet/>
      <dgm:spPr/>
      <dgm:t>
        <a:bodyPr/>
        <a:lstStyle/>
        <a:p>
          <a:endParaRPr lang="en-US"/>
        </a:p>
      </dgm:t>
    </dgm:pt>
    <dgm:pt modelId="{6E7EF07F-64F0-49A8-BC36-42F035FA5FF7}" type="sibTrans" cxnId="{FA680B73-427C-464C-8D03-31653FF12DF4}">
      <dgm:prSet/>
      <dgm:spPr/>
      <dgm:t>
        <a:bodyPr/>
        <a:lstStyle/>
        <a:p>
          <a:endParaRPr lang="en-US"/>
        </a:p>
      </dgm:t>
    </dgm:pt>
    <dgm:pt modelId="{24FAF4C8-E810-45B6-B885-9477E68EF53C}">
      <dgm:prSet/>
      <dgm:spPr/>
      <dgm:t>
        <a:bodyPr/>
        <a:lstStyle/>
        <a:p>
          <a:r>
            <a:rPr lang="en-US"/>
            <a:t>Dynamic library version checks</a:t>
          </a:r>
        </a:p>
      </dgm:t>
    </dgm:pt>
    <dgm:pt modelId="{814B7F31-9575-4C03-90A0-E579010B6DD6}" type="parTrans" cxnId="{7CE6CE80-4F1B-4B78-9434-C8F450D34AC7}">
      <dgm:prSet/>
      <dgm:spPr/>
      <dgm:t>
        <a:bodyPr/>
        <a:lstStyle/>
        <a:p>
          <a:endParaRPr lang="en-US"/>
        </a:p>
      </dgm:t>
    </dgm:pt>
    <dgm:pt modelId="{504B887A-8398-43B8-B031-D82914464F23}" type="sibTrans" cxnId="{7CE6CE80-4F1B-4B78-9434-C8F450D34AC7}">
      <dgm:prSet/>
      <dgm:spPr/>
      <dgm:t>
        <a:bodyPr/>
        <a:lstStyle/>
        <a:p>
          <a:endParaRPr lang="en-US"/>
        </a:p>
      </dgm:t>
    </dgm:pt>
    <dgm:pt modelId="{14C489E0-1860-4767-8388-B71AB15A7FFB}">
      <dgm:prSet/>
      <dgm:spPr/>
      <dgm:t>
        <a:bodyPr/>
        <a:lstStyle/>
        <a:p>
          <a:r>
            <a:rPr lang="en-US"/>
            <a:t>Image/audio steganography support</a:t>
          </a:r>
        </a:p>
      </dgm:t>
    </dgm:pt>
    <dgm:pt modelId="{7D713614-343F-4892-8818-70D94E4F24A8}" type="parTrans" cxnId="{5202391A-3AB4-4BE5-8D1E-413EF00A0B6D}">
      <dgm:prSet/>
      <dgm:spPr/>
      <dgm:t>
        <a:bodyPr/>
        <a:lstStyle/>
        <a:p>
          <a:endParaRPr lang="en-US"/>
        </a:p>
      </dgm:t>
    </dgm:pt>
    <dgm:pt modelId="{FF066811-67DC-4DC4-8B16-3D1449CA79CD}" type="sibTrans" cxnId="{5202391A-3AB4-4BE5-8D1E-413EF00A0B6D}">
      <dgm:prSet/>
      <dgm:spPr/>
      <dgm:t>
        <a:bodyPr/>
        <a:lstStyle/>
        <a:p>
          <a:endParaRPr lang="en-US"/>
        </a:p>
      </dgm:t>
    </dgm:pt>
    <dgm:pt modelId="{BFB04737-FC1D-4217-97CA-31552939E99B}">
      <dgm:prSet/>
      <dgm:spPr/>
      <dgm:t>
        <a:bodyPr/>
        <a:lstStyle/>
        <a:p>
          <a:r>
            <a:rPr lang="en-US"/>
            <a:t>User authentication system</a:t>
          </a:r>
        </a:p>
      </dgm:t>
    </dgm:pt>
    <dgm:pt modelId="{384D916B-C9C3-49C0-9442-6C0CD2417087}" type="parTrans" cxnId="{C0821E90-5DFF-4D8E-8D71-67F390C9BBE0}">
      <dgm:prSet/>
      <dgm:spPr/>
      <dgm:t>
        <a:bodyPr/>
        <a:lstStyle/>
        <a:p>
          <a:endParaRPr lang="en-US"/>
        </a:p>
      </dgm:t>
    </dgm:pt>
    <dgm:pt modelId="{B692C850-3822-4349-9609-CCB095DD6503}" type="sibTrans" cxnId="{C0821E90-5DFF-4D8E-8D71-67F390C9BBE0}">
      <dgm:prSet/>
      <dgm:spPr/>
      <dgm:t>
        <a:bodyPr/>
        <a:lstStyle/>
        <a:p>
          <a:endParaRPr lang="en-US"/>
        </a:p>
      </dgm:t>
    </dgm:pt>
    <dgm:pt modelId="{40B15A72-30D7-49CE-BBD9-4293F93BB3E2}" type="pres">
      <dgm:prSet presAssocID="{F4173100-C248-48EB-96EE-0557C333533D}" presName="diagram" presStyleCnt="0">
        <dgm:presLayoutVars>
          <dgm:dir/>
          <dgm:resizeHandles val="exact"/>
        </dgm:presLayoutVars>
      </dgm:prSet>
      <dgm:spPr/>
    </dgm:pt>
    <dgm:pt modelId="{E8262309-6EE3-4B93-962F-5835F582ABEA}" type="pres">
      <dgm:prSet presAssocID="{FC8C9C9B-9491-4031-950D-A448EA400133}" presName="node" presStyleLbl="node1" presStyleIdx="0" presStyleCnt="6">
        <dgm:presLayoutVars>
          <dgm:bulletEnabled val="1"/>
        </dgm:presLayoutVars>
      </dgm:prSet>
      <dgm:spPr/>
    </dgm:pt>
    <dgm:pt modelId="{6A0C84AB-6055-4BF9-A7BE-4B4AAC9D53B3}" type="pres">
      <dgm:prSet presAssocID="{AFFE5A61-7CC9-4963-BD56-E7E8A823D803}" presName="sibTrans" presStyleCnt="0"/>
      <dgm:spPr/>
    </dgm:pt>
    <dgm:pt modelId="{19B9E1B7-C520-4128-8B0A-F97FB34C7E07}" type="pres">
      <dgm:prSet presAssocID="{A308C764-3FF8-44D7-8DC4-A7E8B34DC4D9}" presName="node" presStyleLbl="node1" presStyleIdx="1" presStyleCnt="6">
        <dgm:presLayoutVars>
          <dgm:bulletEnabled val="1"/>
        </dgm:presLayoutVars>
      </dgm:prSet>
      <dgm:spPr/>
    </dgm:pt>
    <dgm:pt modelId="{75AECD4A-4E74-4CFF-B91C-5FA8B41D4949}" type="pres">
      <dgm:prSet presAssocID="{D1746885-0F0F-4F2E-AAE9-AB31A08148C0}" presName="sibTrans" presStyleCnt="0"/>
      <dgm:spPr/>
    </dgm:pt>
    <dgm:pt modelId="{35F328E3-4669-4476-A7C1-C0B7725D58BE}" type="pres">
      <dgm:prSet presAssocID="{16158EF7-8965-449B-99E4-3DD24B4AA3BC}" presName="node" presStyleLbl="node1" presStyleIdx="2" presStyleCnt="6">
        <dgm:presLayoutVars>
          <dgm:bulletEnabled val="1"/>
        </dgm:presLayoutVars>
      </dgm:prSet>
      <dgm:spPr/>
    </dgm:pt>
    <dgm:pt modelId="{6DB496CD-F321-4274-B061-609597193A22}" type="pres">
      <dgm:prSet presAssocID="{6E7EF07F-64F0-49A8-BC36-42F035FA5FF7}" presName="sibTrans" presStyleCnt="0"/>
      <dgm:spPr/>
    </dgm:pt>
    <dgm:pt modelId="{88D39EEE-75ED-4FB7-AF0E-F070D70559E0}" type="pres">
      <dgm:prSet presAssocID="{24FAF4C8-E810-45B6-B885-9477E68EF53C}" presName="node" presStyleLbl="node1" presStyleIdx="3" presStyleCnt="6">
        <dgm:presLayoutVars>
          <dgm:bulletEnabled val="1"/>
        </dgm:presLayoutVars>
      </dgm:prSet>
      <dgm:spPr/>
    </dgm:pt>
    <dgm:pt modelId="{21279DF3-2B4D-40E9-80AD-1EACC28973A1}" type="pres">
      <dgm:prSet presAssocID="{504B887A-8398-43B8-B031-D82914464F23}" presName="sibTrans" presStyleCnt="0"/>
      <dgm:spPr/>
    </dgm:pt>
    <dgm:pt modelId="{B6EF1732-C43D-4B46-9F84-AB223ECBC3A3}" type="pres">
      <dgm:prSet presAssocID="{14C489E0-1860-4767-8388-B71AB15A7FFB}" presName="node" presStyleLbl="node1" presStyleIdx="4" presStyleCnt="6">
        <dgm:presLayoutVars>
          <dgm:bulletEnabled val="1"/>
        </dgm:presLayoutVars>
      </dgm:prSet>
      <dgm:spPr/>
    </dgm:pt>
    <dgm:pt modelId="{4C32CE19-B7BA-49DB-AB41-FC77C13F016C}" type="pres">
      <dgm:prSet presAssocID="{FF066811-67DC-4DC4-8B16-3D1449CA79CD}" presName="sibTrans" presStyleCnt="0"/>
      <dgm:spPr/>
    </dgm:pt>
    <dgm:pt modelId="{97A7997A-7781-4787-9856-DC937AB562C4}" type="pres">
      <dgm:prSet presAssocID="{BFB04737-FC1D-4217-97CA-31552939E99B}" presName="node" presStyleLbl="node1" presStyleIdx="5" presStyleCnt="6">
        <dgm:presLayoutVars>
          <dgm:bulletEnabled val="1"/>
        </dgm:presLayoutVars>
      </dgm:prSet>
      <dgm:spPr/>
    </dgm:pt>
  </dgm:ptLst>
  <dgm:cxnLst>
    <dgm:cxn modelId="{5202391A-3AB4-4BE5-8D1E-413EF00A0B6D}" srcId="{F4173100-C248-48EB-96EE-0557C333533D}" destId="{14C489E0-1860-4767-8388-B71AB15A7FFB}" srcOrd="4" destOrd="0" parTransId="{7D713614-343F-4892-8818-70D94E4F24A8}" sibTransId="{FF066811-67DC-4DC4-8B16-3D1449CA79CD}"/>
    <dgm:cxn modelId="{3AB96C27-8D8B-4125-AEC8-FCBBAEB1B0BC}" srcId="{F4173100-C248-48EB-96EE-0557C333533D}" destId="{FC8C9C9B-9491-4031-950D-A448EA400133}" srcOrd="0" destOrd="0" parTransId="{72E6E0B0-6257-4ED9-8FFA-517C745593AE}" sibTransId="{AFFE5A61-7CC9-4963-BD56-E7E8A823D803}"/>
    <dgm:cxn modelId="{661BF75F-D2B6-4E62-9B3E-88FF532F70A5}" type="presOf" srcId="{FC8C9C9B-9491-4031-950D-A448EA400133}" destId="{E8262309-6EE3-4B93-962F-5835F582ABEA}" srcOrd="0" destOrd="0" presId="urn:microsoft.com/office/officeart/2005/8/layout/default"/>
    <dgm:cxn modelId="{FA680B73-427C-464C-8D03-31653FF12DF4}" srcId="{F4173100-C248-48EB-96EE-0557C333533D}" destId="{16158EF7-8965-449B-99E4-3DD24B4AA3BC}" srcOrd="2" destOrd="0" parTransId="{5383FD82-94DC-4E47-AB73-AE26DB396AB0}" sibTransId="{6E7EF07F-64F0-49A8-BC36-42F035FA5FF7}"/>
    <dgm:cxn modelId="{94F6E478-E5C8-470F-A4D5-97570A26C885}" type="presOf" srcId="{BFB04737-FC1D-4217-97CA-31552939E99B}" destId="{97A7997A-7781-4787-9856-DC937AB562C4}" srcOrd="0" destOrd="0" presId="urn:microsoft.com/office/officeart/2005/8/layout/default"/>
    <dgm:cxn modelId="{7CE6CE80-4F1B-4B78-9434-C8F450D34AC7}" srcId="{F4173100-C248-48EB-96EE-0557C333533D}" destId="{24FAF4C8-E810-45B6-B885-9477E68EF53C}" srcOrd="3" destOrd="0" parTransId="{814B7F31-9575-4C03-90A0-E579010B6DD6}" sibTransId="{504B887A-8398-43B8-B031-D82914464F23}"/>
    <dgm:cxn modelId="{97544584-E78E-415A-80B8-43155B7D06DA}" type="presOf" srcId="{A308C764-3FF8-44D7-8DC4-A7E8B34DC4D9}" destId="{19B9E1B7-C520-4128-8B0A-F97FB34C7E07}" srcOrd="0" destOrd="0" presId="urn:microsoft.com/office/officeart/2005/8/layout/default"/>
    <dgm:cxn modelId="{C0821E90-5DFF-4D8E-8D71-67F390C9BBE0}" srcId="{F4173100-C248-48EB-96EE-0557C333533D}" destId="{BFB04737-FC1D-4217-97CA-31552939E99B}" srcOrd="5" destOrd="0" parTransId="{384D916B-C9C3-49C0-9442-6C0CD2417087}" sibTransId="{B692C850-3822-4349-9609-CCB095DD6503}"/>
    <dgm:cxn modelId="{8B31DA90-6551-4DCE-B1BA-3BCC9E37B88F}" type="presOf" srcId="{14C489E0-1860-4767-8388-B71AB15A7FFB}" destId="{B6EF1732-C43D-4B46-9F84-AB223ECBC3A3}" srcOrd="0" destOrd="0" presId="urn:microsoft.com/office/officeart/2005/8/layout/default"/>
    <dgm:cxn modelId="{D5FA18D6-FEED-4981-9F8D-CE0D1B6283FA}" type="presOf" srcId="{F4173100-C248-48EB-96EE-0557C333533D}" destId="{40B15A72-30D7-49CE-BBD9-4293F93BB3E2}" srcOrd="0" destOrd="0" presId="urn:microsoft.com/office/officeart/2005/8/layout/default"/>
    <dgm:cxn modelId="{10A087ED-D0C3-4EB5-A3B2-2066722AF5A0}" srcId="{F4173100-C248-48EB-96EE-0557C333533D}" destId="{A308C764-3FF8-44D7-8DC4-A7E8B34DC4D9}" srcOrd="1" destOrd="0" parTransId="{76B6398F-BB57-444F-9523-81A6F09193E2}" sibTransId="{D1746885-0F0F-4F2E-AAE9-AB31A08148C0}"/>
    <dgm:cxn modelId="{E4BD79F2-978C-4786-BEBC-D4548FDB99F9}" type="presOf" srcId="{16158EF7-8965-449B-99E4-3DD24B4AA3BC}" destId="{35F328E3-4669-4476-A7C1-C0B7725D58BE}" srcOrd="0" destOrd="0" presId="urn:microsoft.com/office/officeart/2005/8/layout/default"/>
    <dgm:cxn modelId="{CAF8D7F6-4EAD-412A-A860-3FA3BAB170C5}" type="presOf" srcId="{24FAF4C8-E810-45B6-B885-9477E68EF53C}" destId="{88D39EEE-75ED-4FB7-AF0E-F070D70559E0}" srcOrd="0" destOrd="0" presId="urn:microsoft.com/office/officeart/2005/8/layout/default"/>
    <dgm:cxn modelId="{895C6668-BAEF-4FE8-B491-FCFF2C9A3886}" type="presParOf" srcId="{40B15A72-30D7-49CE-BBD9-4293F93BB3E2}" destId="{E8262309-6EE3-4B93-962F-5835F582ABEA}" srcOrd="0" destOrd="0" presId="urn:microsoft.com/office/officeart/2005/8/layout/default"/>
    <dgm:cxn modelId="{2BA25426-C3D3-456D-B1F3-011405E52294}" type="presParOf" srcId="{40B15A72-30D7-49CE-BBD9-4293F93BB3E2}" destId="{6A0C84AB-6055-4BF9-A7BE-4B4AAC9D53B3}" srcOrd="1" destOrd="0" presId="urn:microsoft.com/office/officeart/2005/8/layout/default"/>
    <dgm:cxn modelId="{EC3B18EB-7E0F-48E2-B6DC-78B1506D8A87}" type="presParOf" srcId="{40B15A72-30D7-49CE-BBD9-4293F93BB3E2}" destId="{19B9E1B7-C520-4128-8B0A-F97FB34C7E07}" srcOrd="2" destOrd="0" presId="urn:microsoft.com/office/officeart/2005/8/layout/default"/>
    <dgm:cxn modelId="{8A2729BC-8ED3-4C0C-A982-D55090570A72}" type="presParOf" srcId="{40B15A72-30D7-49CE-BBD9-4293F93BB3E2}" destId="{75AECD4A-4E74-4CFF-B91C-5FA8B41D4949}" srcOrd="3" destOrd="0" presId="urn:microsoft.com/office/officeart/2005/8/layout/default"/>
    <dgm:cxn modelId="{19892681-9456-455C-AEFB-8F5C0031BAA8}" type="presParOf" srcId="{40B15A72-30D7-49CE-BBD9-4293F93BB3E2}" destId="{35F328E3-4669-4476-A7C1-C0B7725D58BE}" srcOrd="4" destOrd="0" presId="urn:microsoft.com/office/officeart/2005/8/layout/default"/>
    <dgm:cxn modelId="{CC6421AB-F635-4F77-A1BF-FFCC61C2B0CA}" type="presParOf" srcId="{40B15A72-30D7-49CE-BBD9-4293F93BB3E2}" destId="{6DB496CD-F321-4274-B061-609597193A22}" srcOrd="5" destOrd="0" presId="urn:microsoft.com/office/officeart/2005/8/layout/default"/>
    <dgm:cxn modelId="{DB376468-E828-498E-B617-78D93204904D}" type="presParOf" srcId="{40B15A72-30D7-49CE-BBD9-4293F93BB3E2}" destId="{88D39EEE-75ED-4FB7-AF0E-F070D70559E0}" srcOrd="6" destOrd="0" presId="urn:microsoft.com/office/officeart/2005/8/layout/default"/>
    <dgm:cxn modelId="{FB695A3B-BAA6-4C56-8EEC-1B0511D4AE55}" type="presParOf" srcId="{40B15A72-30D7-49CE-BBD9-4293F93BB3E2}" destId="{21279DF3-2B4D-40E9-80AD-1EACC28973A1}" srcOrd="7" destOrd="0" presId="urn:microsoft.com/office/officeart/2005/8/layout/default"/>
    <dgm:cxn modelId="{146D542C-2DEE-4EDD-BEEB-F23202FC9B8C}" type="presParOf" srcId="{40B15A72-30D7-49CE-BBD9-4293F93BB3E2}" destId="{B6EF1732-C43D-4B46-9F84-AB223ECBC3A3}" srcOrd="8" destOrd="0" presId="urn:microsoft.com/office/officeart/2005/8/layout/default"/>
    <dgm:cxn modelId="{0F0E6A2E-7F79-495F-AF9F-5B0DEE70A1B5}" type="presParOf" srcId="{40B15A72-30D7-49CE-BBD9-4293F93BB3E2}" destId="{4C32CE19-B7BA-49DB-AB41-FC77C13F016C}" srcOrd="9" destOrd="0" presId="urn:microsoft.com/office/officeart/2005/8/layout/default"/>
    <dgm:cxn modelId="{E6AFF9FE-9B2F-4420-8640-B8699A9A1CD2}" type="presParOf" srcId="{40B15A72-30D7-49CE-BBD9-4293F93BB3E2}" destId="{97A7997A-7781-4787-9856-DC937AB562C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F8609E-FB1C-466D-AF39-2600AFD78F1C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62CB76D-7872-48EA-8D47-6801FBEF97E9}">
      <dgm:prSet/>
      <dgm:spPr/>
      <dgm:t>
        <a:bodyPr/>
        <a:lstStyle/>
        <a:p>
          <a:r>
            <a:rPr lang="en-US"/>
            <a:t>StegoSecurity 4.0: Educational tool for steganography</a:t>
          </a:r>
        </a:p>
      </dgm:t>
    </dgm:pt>
    <dgm:pt modelId="{BDEEEA90-796C-4DC2-B2AD-FC80460BDD69}" type="parTrans" cxnId="{08328EC8-BF74-404A-8CC5-3A1F362B1F52}">
      <dgm:prSet/>
      <dgm:spPr/>
      <dgm:t>
        <a:bodyPr/>
        <a:lstStyle/>
        <a:p>
          <a:endParaRPr lang="en-US"/>
        </a:p>
      </dgm:t>
    </dgm:pt>
    <dgm:pt modelId="{A91FB087-BBD0-40BF-8670-E72188EBBC01}" type="sibTrans" cxnId="{08328EC8-BF74-404A-8CC5-3A1F362B1F52}">
      <dgm:prSet/>
      <dgm:spPr/>
      <dgm:t>
        <a:bodyPr/>
        <a:lstStyle/>
        <a:p>
          <a:endParaRPr lang="en-US"/>
        </a:p>
      </dgm:t>
    </dgm:pt>
    <dgm:pt modelId="{56BA4A5C-19F9-4D6D-B6C3-5CEC2C1C0756}">
      <dgm:prSet/>
      <dgm:spPr/>
      <dgm:t>
        <a:bodyPr/>
        <a:lstStyle/>
        <a:p>
          <a:r>
            <a:rPr lang="en-US"/>
            <a:t>Teaches hiding, detecting, and securing code</a:t>
          </a:r>
        </a:p>
      </dgm:t>
    </dgm:pt>
    <dgm:pt modelId="{A62AF989-11AC-435B-A9BE-38A4D6E6937B}" type="parTrans" cxnId="{6EE16EA1-D040-4AF2-93CF-1D94A9A9E4E6}">
      <dgm:prSet/>
      <dgm:spPr/>
      <dgm:t>
        <a:bodyPr/>
        <a:lstStyle/>
        <a:p>
          <a:endParaRPr lang="en-US"/>
        </a:p>
      </dgm:t>
    </dgm:pt>
    <dgm:pt modelId="{FF4E3F71-CFE3-4D9F-81BB-D4C95CD7AC60}" type="sibTrans" cxnId="{6EE16EA1-D040-4AF2-93CF-1D94A9A9E4E6}">
      <dgm:prSet/>
      <dgm:spPr/>
      <dgm:t>
        <a:bodyPr/>
        <a:lstStyle/>
        <a:p>
          <a:endParaRPr lang="en-US"/>
        </a:p>
      </dgm:t>
    </dgm:pt>
    <dgm:pt modelId="{DC82C8C1-98FE-4951-9E67-93BBEA8030E3}">
      <dgm:prSet/>
      <dgm:spPr/>
      <dgm:t>
        <a:bodyPr/>
        <a:lstStyle/>
        <a:p>
          <a:r>
            <a:rPr lang="en-US"/>
            <a:t>Real-world relevance: Cybersecurity skills</a:t>
          </a:r>
        </a:p>
      </dgm:t>
    </dgm:pt>
    <dgm:pt modelId="{FB5614A1-4DC4-4E23-9972-048D5BFC5F83}" type="parTrans" cxnId="{CB777425-3701-4BFC-AC06-C86DAEE95AA5}">
      <dgm:prSet/>
      <dgm:spPr/>
      <dgm:t>
        <a:bodyPr/>
        <a:lstStyle/>
        <a:p>
          <a:endParaRPr lang="en-US"/>
        </a:p>
      </dgm:t>
    </dgm:pt>
    <dgm:pt modelId="{3579E000-CEBF-42B6-89B2-25C299C580A1}" type="sibTrans" cxnId="{CB777425-3701-4BFC-AC06-C86DAEE95AA5}">
      <dgm:prSet/>
      <dgm:spPr/>
      <dgm:t>
        <a:bodyPr/>
        <a:lstStyle/>
        <a:p>
          <a:endParaRPr lang="en-US"/>
        </a:p>
      </dgm:t>
    </dgm:pt>
    <dgm:pt modelId="{48A679E4-38DB-4233-9661-3A9F08564D00}">
      <dgm:prSet/>
      <dgm:spPr/>
      <dgm:t>
        <a:bodyPr/>
        <a:lstStyle/>
        <a:p>
          <a:r>
            <a:rPr lang="en-US"/>
            <a:t>Try it yourself: Hide a secret, catch a threat!</a:t>
          </a:r>
        </a:p>
      </dgm:t>
    </dgm:pt>
    <dgm:pt modelId="{719337C0-6A64-44CF-BF80-1778E1F984EA}" type="parTrans" cxnId="{2A8638E5-05CC-4557-B735-27440A33D3A9}">
      <dgm:prSet/>
      <dgm:spPr/>
      <dgm:t>
        <a:bodyPr/>
        <a:lstStyle/>
        <a:p>
          <a:endParaRPr lang="en-US"/>
        </a:p>
      </dgm:t>
    </dgm:pt>
    <dgm:pt modelId="{DF97F004-6F97-450A-ABC7-A78EE03BD5F9}" type="sibTrans" cxnId="{2A8638E5-05CC-4557-B735-27440A33D3A9}">
      <dgm:prSet/>
      <dgm:spPr/>
      <dgm:t>
        <a:bodyPr/>
        <a:lstStyle/>
        <a:p>
          <a:endParaRPr lang="en-US"/>
        </a:p>
      </dgm:t>
    </dgm:pt>
    <dgm:pt modelId="{E61F0A7D-8CAC-49EB-824C-FA6BC67424DF}">
      <dgm:prSet/>
      <dgm:spPr/>
      <dgm:t>
        <a:bodyPr/>
        <a:lstStyle/>
        <a:p>
          <a:r>
            <a:rPr lang="en-US"/>
            <a:t>Questions?</a:t>
          </a:r>
        </a:p>
      </dgm:t>
    </dgm:pt>
    <dgm:pt modelId="{58A74F21-E9AC-48F0-B34D-02B58C6CFE8B}" type="parTrans" cxnId="{F5C8989C-1D10-437F-A1DE-7BE46FBD69B1}">
      <dgm:prSet/>
      <dgm:spPr/>
      <dgm:t>
        <a:bodyPr/>
        <a:lstStyle/>
        <a:p>
          <a:endParaRPr lang="en-US"/>
        </a:p>
      </dgm:t>
    </dgm:pt>
    <dgm:pt modelId="{B8B0130A-DF89-49B8-900E-3D83C9011956}" type="sibTrans" cxnId="{F5C8989C-1D10-437F-A1DE-7BE46FBD69B1}">
      <dgm:prSet/>
      <dgm:spPr/>
      <dgm:t>
        <a:bodyPr/>
        <a:lstStyle/>
        <a:p>
          <a:endParaRPr lang="en-US"/>
        </a:p>
      </dgm:t>
    </dgm:pt>
    <dgm:pt modelId="{BD17F585-413E-410A-9BB7-0177FF1C8B59}" type="pres">
      <dgm:prSet presAssocID="{30F8609E-FB1C-466D-AF39-2600AFD78F1C}" presName="vert0" presStyleCnt="0">
        <dgm:presLayoutVars>
          <dgm:dir/>
          <dgm:animOne val="branch"/>
          <dgm:animLvl val="lvl"/>
        </dgm:presLayoutVars>
      </dgm:prSet>
      <dgm:spPr/>
    </dgm:pt>
    <dgm:pt modelId="{86957447-3F0F-4135-8D1A-A45B587BF994}" type="pres">
      <dgm:prSet presAssocID="{E62CB76D-7872-48EA-8D47-6801FBEF97E9}" presName="thickLine" presStyleLbl="alignNode1" presStyleIdx="0" presStyleCnt="5"/>
      <dgm:spPr/>
    </dgm:pt>
    <dgm:pt modelId="{BF8DF2D6-116C-42DF-A95A-C938D169D314}" type="pres">
      <dgm:prSet presAssocID="{E62CB76D-7872-48EA-8D47-6801FBEF97E9}" presName="horz1" presStyleCnt="0"/>
      <dgm:spPr/>
    </dgm:pt>
    <dgm:pt modelId="{BCC75042-AB69-4356-BED2-2EF6624C6FE3}" type="pres">
      <dgm:prSet presAssocID="{E62CB76D-7872-48EA-8D47-6801FBEF97E9}" presName="tx1" presStyleLbl="revTx" presStyleIdx="0" presStyleCnt="5"/>
      <dgm:spPr/>
    </dgm:pt>
    <dgm:pt modelId="{3B00CC70-3056-4A2D-A62C-F75B801DEC34}" type="pres">
      <dgm:prSet presAssocID="{E62CB76D-7872-48EA-8D47-6801FBEF97E9}" presName="vert1" presStyleCnt="0"/>
      <dgm:spPr/>
    </dgm:pt>
    <dgm:pt modelId="{123C87EA-C2BA-4984-A1FE-CC222501A6E8}" type="pres">
      <dgm:prSet presAssocID="{56BA4A5C-19F9-4D6D-B6C3-5CEC2C1C0756}" presName="thickLine" presStyleLbl="alignNode1" presStyleIdx="1" presStyleCnt="5"/>
      <dgm:spPr/>
    </dgm:pt>
    <dgm:pt modelId="{C828E200-7383-49A3-8F29-25D23A97FCE7}" type="pres">
      <dgm:prSet presAssocID="{56BA4A5C-19F9-4D6D-B6C3-5CEC2C1C0756}" presName="horz1" presStyleCnt="0"/>
      <dgm:spPr/>
    </dgm:pt>
    <dgm:pt modelId="{8A40F4ED-6316-4B0D-9071-29AE918B9FAC}" type="pres">
      <dgm:prSet presAssocID="{56BA4A5C-19F9-4D6D-B6C3-5CEC2C1C0756}" presName="tx1" presStyleLbl="revTx" presStyleIdx="1" presStyleCnt="5"/>
      <dgm:spPr/>
    </dgm:pt>
    <dgm:pt modelId="{975D2AC9-6D53-45A2-A981-C1C54DA2B9CC}" type="pres">
      <dgm:prSet presAssocID="{56BA4A5C-19F9-4D6D-B6C3-5CEC2C1C0756}" presName="vert1" presStyleCnt="0"/>
      <dgm:spPr/>
    </dgm:pt>
    <dgm:pt modelId="{E0ACFDFA-E023-491E-A2F2-DF2745379B7C}" type="pres">
      <dgm:prSet presAssocID="{DC82C8C1-98FE-4951-9E67-93BBEA8030E3}" presName="thickLine" presStyleLbl="alignNode1" presStyleIdx="2" presStyleCnt="5"/>
      <dgm:spPr/>
    </dgm:pt>
    <dgm:pt modelId="{185ABD0C-075A-40AE-AFCE-54E300FBD1E3}" type="pres">
      <dgm:prSet presAssocID="{DC82C8C1-98FE-4951-9E67-93BBEA8030E3}" presName="horz1" presStyleCnt="0"/>
      <dgm:spPr/>
    </dgm:pt>
    <dgm:pt modelId="{B51C259A-CBBC-4310-BEEF-9CDF8CD6FB61}" type="pres">
      <dgm:prSet presAssocID="{DC82C8C1-98FE-4951-9E67-93BBEA8030E3}" presName="tx1" presStyleLbl="revTx" presStyleIdx="2" presStyleCnt="5"/>
      <dgm:spPr/>
    </dgm:pt>
    <dgm:pt modelId="{D0DEF8B5-0097-4784-9962-F974C8A57CA3}" type="pres">
      <dgm:prSet presAssocID="{DC82C8C1-98FE-4951-9E67-93BBEA8030E3}" presName="vert1" presStyleCnt="0"/>
      <dgm:spPr/>
    </dgm:pt>
    <dgm:pt modelId="{C9CF886D-3F2D-45BC-8D45-8557E4E1D474}" type="pres">
      <dgm:prSet presAssocID="{48A679E4-38DB-4233-9661-3A9F08564D00}" presName="thickLine" presStyleLbl="alignNode1" presStyleIdx="3" presStyleCnt="5"/>
      <dgm:spPr/>
    </dgm:pt>
    <dgm:pt modelId="{4B14B179-6215-4901-8D96-A674C0F04057}" type="pres">
      <dgm:prSet presAssocID="{48A679E4-38DB-4233-9661-3A9F08564D00}" presName="horz1" presStyleCnt="0"/>
      <dgm:spPr/>
    </dgm:pt>
    <dgm:pt modelId="{0A3D3C4F-653C-4A60-8CE0-FB0C3DFD03C1}" type="pres">
      <dgm:prSet presAssocID="{48A679E4-38DB-4233-9661-3A9F08564D00}" presName="tx1" presStyleLbl="revTx" presStyleIdx="3" presStyleCnt="5"/>
      <dgm:spPr/>
    </dgm:pt>
    <dgm:pt modelId="{6463BC27-98CD-422D-8AD4-D36AC79A4434}" type="pres">
      <dgm:prSet presAssocID="{48A679E4-38DB-4233-9661-3A9F08564D00}" presName="vert1" presStyleCnt="0"/>
      <dgm:spPr/>
    </dgm:pt>
    <dgm:pt modelId="{E505941C-7126-4110-8CDA-52D5D49DFE73}" type="pres">
      <dgm:prSet presAssocID="{E61F0A7D-8CAC-49EB-824C-FA6BC67424DF}" presName="thickLine" presStyleLbl="alignNode1" presStyleIdx="4" presStyleCnt="5"/>
      <dgm:spPr/>
    </dgm:pt>
    <dgm:pt modelId="{84A176DA-8DB3-4904-9022-52BE3A2898F2}" type="pres">
      <dgm:prSet presAssocID="{E61F0A7D-8CAC-49EB-824C-FA6BC67424DF}" presName="horz1" presStyleCnt="0"/>
      <dgm:spPr/>
    </dgm:pt>
    <dgm:pt modelId="{71D1F7BF-7464-4646-8A9F-9EF34CD55B30}" type="pres">
      <dgm:prSet presAssocID="{E61F0A7D-8CAC-49EB-824C-FA6BC67424DF}" presName="tx1" presStyleLbl="revTx" presStyleIdx="4" presStyleCnt="5"/>
      <dgm:spPr/>
    </dgm:pt>
    <dgm:pt modelId="{A6E23F60-2E16-4A91-89C2-3494E9DFFCA9}" type="pres">
      <dgm:prSet presAssocID="{E61F0A7D-8CAC-49EB-824C-FA6BC67424DF}" presName="vert1" presStyleCnt="0"/>
      <dgm:spPr/>
    </dgm:pt>
  </dgm:ptLst>
  <dgm:cxnLst>
    <dgm:cxn modelId="{7788A608-0AF2-46AE-B31E-7F42D66097C6}" type="presOf" srcId="{56BA4A5C-19F9-4D6D-B6C3-5CEC2C1C0756}" destId="{8A40F4ED-6316-4B0D-9071-29AE918B9FAC}" srcOrd="0" destOrd="0" presId="urn:microsoft.com/office/officeart/2008/layout/LinedList"/>
    <dgm:cxn modelId="{CA822523-56E5-4EAD-BFC0-0A94A92917D4}" type="presOf" srcId="{DC82C8C1-98FE-4951-9E67-93BBEA8030E3}" destId="{B51C259A-CBBC-4310-BEEF-9CDF8CD6FB61}" srcOrd="0" destOrd="0" presId="urn:microsoft.com/office/officeart/2008/layout/LinedList"/>
    <dgm:cxn modelId="{CB777425-3701-4BFC-AC06-C86DAEE95AA5}" srcId="{30F8609E-FB1C-466D-AF39-2600AFD78F1C}" destId="{DC82C8C1-98FE-4951-9E67-93BBEA8030E3}" srcOrd="2" destOrd="0" parTransId="{FB5614A1-4DC4-4E23-9972-048D5BFC5F83}" sibTransId="{3579E000-CEBF-42B6-89B2-25C299C580A1}"/>
    <dgm:cxn modelId="{551DFC65-1736-4C70-A35B-E01A7F21A285}" type="presOf" srcId="{E62CB76D-7872-48EA-8D47-6801FBEF97E9}" destId="{BCC75042-AB69-4356-BED2-2EF6624C6FE3}" srcOrd="0" destOrd="0" presId="urn:microsoft.com/office/officeart/2008/layout/LinedList"/>
    <dgm:cxn modelId="{B2B6199B-66E0-424A-B12A-83ADD6080406}" type="presOf" srcId="{30F8609E-FB1C-466D-AF39-2600AFD78F1C}" destId="{BD17F585-413E-410A-9BB7-0177FF1C8B59}" srcOrd="0" destOrd="0" presId="urn:microsoft.com/office/officeart/2008/layout/LinedList"/>
    <dgm:cxn modelId="{F5C8989C-1D10-437F-A1DE-7BE46FBD69B1}" srcId="{30F8609E-FB1C-466D-AF39-2600AFD78F1C}" destId="{E61F0A7D-8CAC-49EB-824C-FA6BC67424DF}" srcOrd="4" destOrd="0" parTransId="{58A74F21-E9AC-48F0-B34D-02B58C6CFE8B}" sibTransId="{B8B0130A-DF89-49B8-900E-3D83C9011956}"/>
    <dgm:cxn modelId="{6EE16EA1-D040-4AF2-93CF-1D94A9A9E4E6}" srcId="{30F8609E-FB1C-466D-AF39-2600AFD78F1C}" destId="{56BA4A5C-19F9-4D6D-B6C3-5CEC2C1C0756}" srcOrd="1" destOrd="0" parTransId="{A62AF989-11AC-435B-A9BE-38A4D6E6937B}" sibTransId="{FF4E3F71-CFE3-4D9F-81BB-D4C95CD7AC60}"/>
    <dgm:cxn modelId="{08328EC8-BF74-404A-8CC5-3A1F362B1F52}" srcId="{30F8609E-FB1C-466D-AF39-2600AFD78F1C}" destId="{E62CB76D-7872-48EA-8D47-6801FBEF97E9}" srcOrd="0" destOrd="0" parTransId="{BDEEEA90-796C-4DC2-B2AD-FC80460BDD69}" sibTransId="{A91FB087-BBD0-40BF-8670-E72188EBBC01}"/>
    <dgm:cxn modelId="{1BD274D2-FC4B-43A8-BE17-8F645B1B0D11}" type="presOf" srcId="{E61F0A7D-8CAC-49EB-824C-FA6BC67424DF}" destId="{71D1F7BF-7464-4646-8A9F-9EF34CD55B30}" srcOrd="0" destOrd="0" presId="urn:microsoft.com/office/officeart/2008/layout/LinedList"/>
    <dgm:cxn modelId="{E97A8CE1-6F60-4070-95C7-8A5687CF9EBE}" type="presOf" srcId="{48A679E4-38DB-4233-9661-3A9F08564D00}" destId="{0A3D3C4F-653C-4A60-8CE0-FB0C3DFD03C1}" srcOrd="0" destOrd="0" presId="urn:microsoft.com/office/officeart/2008/layout/LinedList"/>
    <dgm:cxn modelId="{2A8638E5-05CC-4557-B735-27440A33D3A9}" srcId="{30F8609E-FB1C-466D-AF39-2600AFD78F1C}" destId="{48A679E4-38DB-4233-9661-3A9F08564D00}" srcOrd="3" destOrd="0" parTransId="{719337C0-6A64-44CF-BF80-1778E1F984EA}" sibTransId="{DF97F004-6F97-450A-ABC7-A78EE03BD5F9}"/>
    <dgm:cxn modelId="{6B63C157-F7E2-4756-8DCD-B19BC91FB3B3}" type="presParOf" srcId="{BD17F585-413E-410A-9BB7-0177FF1C8B59}" destId="{86957447-3F0F-4135-8D1A-A45B587BF994}" srcOrd="0" destOrd="0" presId="urn:microsoft.com/office/officeart/2008/layout/LinedList"/>
    <dgm:cxn modelId="{1E8DC102-68B3-4B43-B422-DACA05DB1A07}" type="presParOf" srcId="{BD17F585-413E-410A-9BB7-0177FF1C8B59}" destId="{BF8DF2D6-116C-42DF-A95A-C938D169D314}" srcOrd="1" destOrd="0" presId="urn:microsoft.com/office/officeart/2008/layout/LinedList"/>
    <dgm:cxn modelId="{AA24E205-0C50-43D4-8CA0-660D3984D795}" type="presParOf" srcId="{BF8DF2D6-116C-42DF-A95A-C938D169D314}" destId="{BCC75042-AB69-4356-BED2-2EF6624C6FE3}" srcOrd="0" destOrd="0" presId="urn:microsoft.com/office/officeart/2008/layout/LinedList"/>
    <dgm:cxn modelId="{AD711B34-13A8-43BE-9DE8-58F456417E5E}" type="presParOf" srcId="{BF8DF2D6-116C-42DF-A95A-C938D169D314}" destId="{3B00CC70-3056-4A2D-A62C-F75B801DEC34}" srcOrd="1" destOrd="0" presId="urn:microsoft.com/office/officeart/2008/layout/LinedList"/>
    <dgm:cxn modelId="{7CDA2601-F5E8-40FE-94E2-3D46496FD53E}" type="presParOf" srcId="{BD17F585-413E-410A-9BB7-0177FF1C8B59}" destId="{123C87EA-C2BA-4984-A1FE-CC222501A6E8}" srcOrd="2" destOrd="0" presId="urn:microsoft.com/office/officeart/2008/layout/LinedList"/>
    <dgm:cxn modelId="{3D740865-4750-4C9A-B2A3-79FC2525CD9C}" type="presParOf" srcId="{BD17F585-413E-410A-9BB7-0177FF1C8B59}" destId="{C828E200-7383-49A3-8F29-25D23A97FCE7}" srcOrd="3" destOrd="0" presId="urn:microsoft.com/office/officeart/2008/layout/LinedList"/>
    <dgm:cxn modelId="{903B700B-FB42-404E-8970-F25E987226FE}" type="presParOf" srcId="{C828E200-7383-49A3-8F29-25D23A97FCE7}" destId="{8A40F4ED-6316-4B0D-9071-29AE918B9FAC}" srcOrd="0" destOrd="0" presId="urn:microsoft.com/office/officeart/2008/layout/LinedList"/>
    <dgm:cxn modelId="{BBE5703A-C0B6-4844-8933-2FF7A3A42C3F}" type="presParOf" srcId="{C828E200-7383-49A3-8F29-25D23A97FCE7}" destId="{975D2AC9-6D53-45A2-A981-C1C54DA2B9CC}" srcOrd="1" destOrd="0" presId="urn:microsoft.com/office/officeart/2008/layout/LinedList"/>
    <dgm:cxn modelId="{12C6F7C1-BED5-4C9F-8900-E6E47483C586}" type="presParOf" srcId="{BD17F585-413E-410A-9BB7-0177FF1C8B59}" destId="{E0ACFDFA-E023-491E-A2F2-DF2745379B7C}" srcOrd="4" destOrd="0" presId="urn:microsoft.com/office/officeart/2008/layout/LinedList"/>
    <dgm:cxn modelId="{6BFC6767-4031-4D66-AF64-FC328D00DAA3}" type="presParOf" srcId="{BD17F585-413E-410A-9BB7-0177FF1C8B59}" destId="{185ABD0C-075A-40AE-AFCE-54E300FBD1E3}" srcOrd="5" destOrd="0" presId="urn:microsoft.com/office/officeart/2008/layout/LinedList"/>
    <dgm:cxn modelId="{994F5AA9-B423-4E50-B247-ADB4095BEB95}" type="presParOf" srcId="{185ABD0C-075A-40AE-AFCE-54E300FBD1E3}" destId="{B51C259A-CBBC-4310-BEEF-9CDF8CD6FB61}" srcOrd="0" destOrd="0" presId="urn:microsoft.com/office/officeart/2008/layout/LinedList"/>
    <dgm:cxn modelId="{1CB9B899-38A7-4BAB-A86D-5946B18A6FBB}" type="presParOf" srcId="{185ABD0C-075A-40AE-AFCE-54E300FBD1E3}" destId="{D0DEF8B5-0097-4784-9962-F974C8A57CA3}" srcOrd="1" destOrd="0" presId="urn:microsoft.com/office/officeart/2008/layout/LinedList"/>
    <dgm:cxn modelId="{EAD81E7D-B2E2-4BB7-BCC0-414EE6E8DB8D}" type="presParOf" srcId="{BD17F585-413E-410A-9BB7-0177FF1C8B59}" destId="{C9CF886D-3F2D-45BC-8D45-8557E4E1D474}" srcOrd="6" destOrd="0" presId="urn:microsoft.com/office/officeart/2008/layout/LinedList"/>
    <dgm:cxn modelId="{36467385-A752-411A-B4D2-AF6020E63EB9}" type="presParOf" srcId="{BD17F585-413E-410A-9BB7-0177FF1C8B59}" destId="{4B14B179-6215-4901-8D96-A674C0F04057}" srcOrd="7" destOrd="0" presId="urn:microsoft.com/office/officeart/2008/layout/LinedList"/>
    <dgm:cxn modelId="{9D03C372-3289-499C-94FD-6147D8A45970}" type="presParOf" srcId="{4B14B179-6215-4901-8D96-A674C0F04057}" destId="{0A3D3C4F-653C-4A60-8CE0-FB0C3DFD03C1}" srcOrd="0" destOrd="0" presId="urn:microsoft.com/office/officeart/2008/layout/LinedList"/>
    <dgm:cxn modelId="{CE670530-83E8-44A1-A100-A11BA3B86D91}" type="presParOf" srcId="{4B14B179-6215-4901-8D96-A674C0F04057}" destId="{6463BC27-98CD-422D-8AD4-D36AC79A4434}" srcOrd="1" destOrd="0" presId="urn:microsoft.com/office/officeart/2008/layout/LinedList"/>
    <dgm:cxn modelId="{20846670-6FBC-4EE5-94C7-D92E953C0304}" type="presParOf" srcId="{BD17F585-413E-410A-9BB7-0177FF1C8B59}" destId="{E505941C-7126-4110-8CDA-52D5D49DFE73}" srcOrd="8" destOrd="0" presId="urn:microsoft.com/office/officeart/2008/layout/LinedList"/>
    <dgm:cxn modelId="{3E5946D8-3163-46C9-9BF5-5DA6DAA9107D}" type="presParOf" srcId="{BD17F585-413E-410A-9BB7-0177FF1C8B59}" destId="{84A176DA-8DB3-4904-9022-52BE3A2898F2}" srcOrd="9" destOrd="0" presId="urn:microsoft.com/office/officeart/2008/layout/LinedList"/>
    <dgm:cxn modelId="{8E49AA8F-D6BC-4E1F-ACDA-1C34BA938DFE}" type="presParOf" srcId="{84A176DA-8DB3-4904-9022-52BE3A2898F2}" destId="{71D1F7BF-7464-4646-8A9F-9EF34CD55B30}" srcOrd="0" destOrd="0" presId="urn:microsoft.com/office/officeart/2008/layout/LinedList"/>
    <dgm:cxn modelId="{A1804F72-1773-4F8F-B93E-5778FE2F521A}" type="presParOf" srcId="{84A176DA-8DB3-4904-9022-52BE3A2898F2}" destId="{A6E23F60-2E16-4A91-89C2-3494E9DFFC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1FD91-EBD2-4367-93F6-82A2E293EE85}">
      <dsp:nvSpPr>
        <dsp:cNvPr id="0" name=""/>
        <dsp:cNvSpPr/>
      </dsp:nvSpPr>
      <dsp:spPr>
        <a:xfrm>
          <a:off x="886425" y="3395"/>
          <a:ext cx="2554549" cy="1532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Hackers hide malware in files (e.g., 2017 image metadata attack)</a:t>
          </a:r>
        </a:p>
      </dsp:txBody>
      <dsp:txXfrm>
        <a:off x="886425" y="3395"/>
        <a:ext cx="2554549" cy="1532729"/>
      </dsp:txXfrm>
    </dsp:sp>
    <dsp:sp modelId="{E392708A-F93E-457B-A14F-904C723A0C95}">
      <dsp:nvSpPr>
        <dsp:cNvPr id="0" name=""/>
        <dsp:cNvSpPr/>
      </dsp:nvSpPr>
      <dsp:spPr>
        <a:xfrm>
          <a:off x="3696429" y="3395"/>
          <a:ext cx="2554549" cy="1532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Bypasses antivirus by looking innocent</a:t>
          </a:r>
        </a:p>
      </dsp:txBody>
      <dsp:txXfrm>
        <a:off x="3696429" y="3395"/>
        <a:ext cx="2554549" cy="1532729"/>
      </dsp:txXfrm>
    </dsp:sp>
    <dsp:sp modelId="{E814DE12-1680-419C-A5DB-5FE254731570}">
      <dsp:nvSpPr>
        <dsp:cNvPr id="0" name=""/>
        <dsp:cNvSpPr/>
      </dsp:nvSpPr>
      <dsp:spPr>
        <a:xfrm>
          <a:off x="886425" y="1791579"/>
          <a:ext cx="2554549" cy="1532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Used for data theft, ransomware</a:t>
          </a:r>
        </a:p>
      </dsp:txBody>
      <dsp:txXfrm>
        <a:off x="886425" y="1791579"/>
        <a:ext cx="2554549" cy="1532729"/>
      </dsp:txXfrm>
    </dsp:sp>
    <dsp:sp modelId="{14523058-DF00-4E21-8856-0B9A81B4D65D}">
      <dsp:nvSpPr>
        <dsp:cNvPr id="0" name=""/>
        <dsp:cNvSpPr/>
      </dsp:nvSpPr>
      <dsp:spPr>
        <a:xfrm>
          <a:off x="3696429" y="1791579"/>
          <a:ext cx="2554549" cy="1532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Teaches hacker techniques (hiding)</a:t>
          </a:r>
        </a:p>
      </dsp:txBody>
      <dsp:txXfrm>
        <a:off x="3696429" y="1791579"/>
        <a:ext cx="2554549" cy="1532729"/>
      </dsp:txXfrm>
    </dsp:sp>
    <dsp:sp modelId="{BBFAD093-C00A-4223-9282-8E4184075D6F}">
      <dsp:nvSpPr>
        <dsp:cNvPr id="0" name=""/>
        <dsp:cNvSpPr/>
      </dsp:nvSpPr>
      <dsp:spPr>
        <a:xfrm>
          <a:off x="886425" y="3579764"/>
          <a:ext cx="2554549" cy="1532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Prepares defenders (detecting, mitigating)</a:t>
          </a:r>
        </a:p>
      </dsp:txBody>
      <dsp:txXfrm>
        <a:off x="886425" y="3579764"/>
        <a:ext cx="2554549" cy="1532729"/>
      </dsp:txXfrm>
    </dsp:sp>
    <dsp:sp modelId="{EF9C0006-222D-44A4-8475-C0DC7220612B}">
      <dsp:nvSpPr>
        <dsp:cNvPr id="0" name=""/>
        <dsp:cNvSpPr/>
      </dsp:nvSpPr>
      <dsp:spPr>
        <a:xfrm>
          <a:off x="3696429" y="3579764"/>
          <a:ext cx="2554549" cy="15327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Mimics tools like StegExpose, Firejail</a:t>
          </a:r>
        </a:p>
      </dsp:txBody>
      <dsp:txXfrm>
        <a:off x="3696429" y="3579764"/>
        <a:ext cx="2554549" cy="1532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2309-6EE3-4B93-962F-5835F582ABEA}">
      <dsp:nvSpPr>
        <dsp:cNvPr id="0" name=""/>
        <dsp:cNvSpPr/>
      </dsp:nvSpPr>
      <dsp:spPr>
        <a:xfrm>
          <a:off x="870823" y="3272"/>
          <a:ext cx="2741860" cy="16451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Stronger passphrases (complexity, PBKDF2)</a:t>
          </a:r>
        </a:p>
      </dsp:txBody>
      <dsp:txXfrm>
        <a:off x="870823" y="3272"/>
        <a:ext cx="2741860" cy="1645116"/>
      </dsp:txXfrm>
    </dsp:sp>
    <dsp:sp modelId="{19B9E1B7-C520-4128-8B0A-F97FB34C7E07}">
      <dsp:nvSpPr>
        <dsp:cNvPr id="0" name=""/>
        <dsp:cNvSpPr/>
      </dsp:nvSpPr>
      <dsp:spPr>
        <a:xfrm>
          <a:off x="3886869" y="3272"/>
          <a:ext cx="2741860" cy="16451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File integrity checks (SHA-256)</a:t>
          </a:r>
        </a:p>
      </dsp:txBody>
      <dsp:txXfrm>
        <a:off x="3886869" y="3272"/>
        <a:ext cx="2741860" cy="1645116"/>
      </dsp:txXfrm>
    </dsp:sp>
    <dsp:sp modelId="{35F328E3-4669-4476-A7C1-C0B7725D58BE}">
      <dsp:nvSpPr>
        <dsp:cNvPr id="0" name=""/>
        <dsp:cNvSpPr/>
      </dsp:nvSpPr>
      <dsp:spPr>
        <a:xfrm>
          <a:off x="6902916" y="3272"/>
          <a:ext cx="2741860" cy="16451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Tighter sandbox (remove open)</a:t>
          </a:r>
        </a:p>
      </dsp:txBody>
      <dsp:txXfrm>
        <a:off x="6902916" y="3272"/>
        <a:ext cx="2741860" cy="1645116"/>
      </dsp:txXfrm>
    </dsp:sp>
    <dsp:sp modelId="{88D39EEE-75ED-4FB7-AF0E-F070D70559E0}">
      <dsp:nvSpPr>
        <dsp:cNvPr id="0" name=""/>
        <dsp:cNvSpPr/>
      </dsp:nvSpPr>
      <dsp:spPr>
        <a:xfrm>
          <a:off x="870823" y="1922574"/>
          <a:ext cx="2741860" cy="16451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Dynamic library version checks</a:t>
          </a:r>
        </a:p>
      </dsp:txBody>
      <dsp:txXfrm>
        <a:off x="870823" y="1922574"/>
        <a:ext cx="2741860" cy="1645116"/>
      </dsp:txXfrm>
    </dsp:sp>
    <dsp:sp modelId="{B6EF1732-C43D-4B46-9F84-AB223ECBC3A3}">
      <dsp:nvSpPr>
        <dsp:cNvPr id="0" name=""/>
        <dsp:cNvSpPr/>
      </dsp:nvSpPr>
      <dsp:spPr>
        <a:xfrm>
          <a:off x="3886869" y="1922574"/>
          <a:ext cx="2741860" cy="16451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Image/audio steganography support</a:t>
          </a:r>
        </a:p>
      </dsp:txBody>
      <dsp:txXfrm>
        <a:off x="3886869" y="1922574"/>
        <a:ext cx="2741860" cy="1645116"/>
      </dsp:txXfrm>
    </dsp:sp>
    <dsp:sp modelId="{97A7997A-7781-4787-9856-DC937AB562C4}">
      <dsp:nvSpPr>
        <dsp:cNvPr id="0" name=""/>
        <dsp:cNvSpPr/>
      </dsp:nvSpPr>
      <dsp:spPr>
        <a:xfrm>
          <a:off x="6902916" y="1922574"/>
          <a:ext cx="2741860" cy="16451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authentication system</a:t>
          </a:r>
        </a:p>
      </dsp:txBody>
      <dsp:txXfrm>
        <a:off x="6902916" y="1922574"/>
        <a:ext cx="2741860" cy="1645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7447-3F0F-4135-8D1A-A45B587BF994}">
      <dsp:nvSpPr>
        <dsp:cNvPr id="0" name=""/>
        <dsp:cNvSpPr/>
      </dsp:nvSpPr>
      <dsp:spPr>
        <a:xfrm>
          <a:off x="0" y="415"/>
          <a:ext cx="72882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C75042-AB69-4356-BED2-2EF6624C6FE3}">
      <dsp:nvSpPr>
        <dsp:cNvPr id="0" name=""/>
        <dsp:cNvSpPr/>
      </dsp:nvSpPr>
      <dsp:spPr>
        <a:xfrm>
          <a:off x="0" y="415"/>
          <a:ext cx="7288212" cy="681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StegoSecurity 4.0: Educational tool for steganography</a:t>
          </a:r>
        </a:p>
      </dsp:txBody>
      <dsp:txXfrm>
        <a:off x="0" y="415"/>
        <a:ext cx="7288212" cy="681243"/>
      </dsp:txXfrm>
    </dsp:sp>
    <dsp:sp modelId="{123C87EA-C2BA-4984-A1FE-CC222501A6E8}">
      <dsp:nvSpPr>
        <dsp:cNvPr id="0" name=""/>
        <dsp:cNvSpPr/>
      </dsp:nvSpPr>
      <dsp:spPr>
        <a:xfrm>
          <a:off x="0" y="681659"/>
          <a:ext cx="72882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40F4ED-6316-4B0D-9071-29AE918B9FAC}">
      <dsp:nvSpPr>
        <dsp:cNvPr id="0" name=""/>
        <dsp:cNvSpPr/>
      </dsp:nvSpPr>
      <dsp:spPr>
        <a:xfrm>
          <a:off x="0" y="681659"/>
          <a:ext cx="7288212" cy="681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Teaches hiding, detecting, and securing code</a:t>
          </a:r>
        </a:p>
      </dsp:txBody>
      <dsp:txXfrm>
        <a:off x="0" y="681659"/>
        <a:ext cx="7288212" cy="681243"/>
      </dsp:txXfrm>
    </dsp:sp>
    <dsp:sp modelId="{E0ACFDFA-E023-491E-A2F2-DF2745379B7C}">
      <dsp:nvSpPr>
        <dsp:cNvPr id="0" name=""/>
        <dsp:cNvSpPr/>
      </dsp:nvSpPr>
      <dsp:spPr>
        <a:xfrm>
          <a:off x="0" y="1362903"/>
          <a:ext cx="72882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1C259A-CBBC-4310-BEEF-9CDF8CD6FB61}">
      <dsp:nvSpPr>
        <dsp:cNvPr id="0" name=""/>
        <dsp:cNvSpPr/>
      </dsp:nvSpPr>
      <dsp:spPr>
        <a:xfrm>
          <a:off x="0" y="1362903"/>
          <a:ext cx="7288212" cy="681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Real-world relevance: Cybersecurity skills</a:t>
          </a:r>
        </a:p>
      </dsp:txBody>
      <dsp:txXfrm>
        <a:off x="0" y="1362903"/>
        <a:ext cx="7288212" cy="681243"/>
      </dsp:txXfrm>
    </dsp:sp>
    <dsp:sp modelId="{C9CF886D-3F2D-45BC-8D45-8557E4E1D474}">
      <dsp:nvSpPr>
        <dsp:cNvPr id="0" name=""/>
        <dsp:cNvSpPr/>
      </dsp:nvSpPr>
      <dsp:spPr>
        <a:xfrm>
          <a:off x="0" y="2044147"/>
          <a:ext cx="72882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3D3C4F-653C-4A60-8CE0-FB0C3DFD03C1}">
      <dsp:nvSpPr>
        <dsp:cNvPr id="0" name=""/>
        <dsp:cNvSpPr/>
      </dsp:nvSpPr>
      <dsp:spPr>
        <a:xfrm>
          <a:off x="0" y="2044147"/>
          <a:ext cx="7288212" cy="681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Try it yourself: Hide a secret, catch a threat!</a:t>
          </a:r>
        </a:p>
      </dsp:txBody>
      <dsp:txXfrm>
        <a:off x="0" y="2044147"/>
        <a:ext cx="7288212" cy="681243"/>
      </dsp:txXfrm>
    </dsp:sp>
    <dsp:sp modelId="{E505941C-7126-4110-8CDA-52D5D49DFE73}">
      <dsp:nvSpPr>
        <dsp:cNvPr id="0" name=""/>
        <dsp:cNvSpPr/>
      </dsp:nvSpPr>
      <dsp:spPr>
        <a:xfrm>
          <a:off x="0" y="2725391"/>
          <a:ext cx="72882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D1F7BF-7464-4646-8A9F-9EF34CD55B30}">
      <dsp:nvSpPr>
        <dsp:cNvPr id="0" name=""/>
        <dsp:cNvSpPr/>
      </dsp:nvSpPr>
      <dsp:spPr>
        <a:xfrm>
          <a:off x="0" y="2725391"/>
          <a:ext cx="7288212" cy="681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Questions?</a:t>
          </a:r>
        </a:p>
      </dsp:txBody>
      <dsp:txXfrm>
        <a:off x="0" y="2725391"/>
        <a:ext cx="7288212" cy="68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8FC37-F4C9-4611-71DE-40FF7F8B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635C5-917E-BA0C-A617-FC01B77E0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988B6-4F64-455A-7ECA-047E54282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F4758-EB63-0892-CE6E-230324B59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5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674A1-3129-35EF-3A4B-83AE380E3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2EC84-B97C-4415-B23C-D7AB4ADDC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5E01E-636D-CC0C-BD94-33A818AC1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0A7B1-D5F0-2185-3268-AB6C9E97B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7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B98D-6C23-3993-4468-73A90EB57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544B09-F89F-71AC-5888-A1A379DF9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F2733-F51E-8F38-6E07-171863CFD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3FC4E-256D-F8DD-343B-54CB401E5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2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A21A4-0695-29D2-D002-E5CA7691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FE488-803F-3318-1395-560384419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61857-4A0A-AC01-A0EB-01C386744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48567-9AEC-6051-84E8-5EA5CFA6E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DBFBB-8808-3A71-B1D6-60B2E28F7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24460-7E34-D05B-A707-2AFD25629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93D12-8748-F6F4-83A9-1D0221C6C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73DC-1C82-CB9D-D5C1-8F70314DA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2D9F9-ED5C-3D7D-4881-820D80D1A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EF632-BD2B-CEC4-4593-23D2DF3AC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E96A98-3D8D-E593-AC60-53A9AF719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D1A44-FB68-7950-8545-46A9D0328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9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650C2-301E-7CE3-8A9B-1F8F6C950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2A16F-7F3D-FD41-C48E-1AE2B8F9F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90B8B-0A2F-B2C9-0229-BC4BEA18F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8F748-0DFB-4CEC-22BE-55D30EEF5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7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06400"/>
            <a:ext cx="5074920" cy="3457971"/>
          </a:xfrm>
        </p:spPr>
        <p:txBody>
          <a:bodyPr anchor="b">
            <a:normAutofit/>
          </a:bodyPr>
          <a:lstStyle/>
          <a:p>
            <a:r>
              <a:rPr lang="en-US" dirty="0" err="1"/>
              <a:t>Stego</a:t>
            </a:r>
            <a:r>
              <a:rPr lang="en-US" dirty="0"/>
              <a:t> security 4.0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Waris Abdullah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StegoSecurity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446104"/>
            <a:ext cx="2722880" cy="2907164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1500" dirty="0"/>
              <a:t>Python-based desktop app for steganography</a:t>
            </a:r>
          </a:p>
          <a:p>
            <a:pPr rtl="0">
              <a:lnSpc>
                <a:spcPct val="90000"/>
              </a:lnSpc>
            </a:pPr>
            <a:r>
              <a:rPr lang="en-US" sz="1500" dirty="0"/>
              <a:t>Hides secret Python code in text files</a:t>
            </a:r>
          </a:p>
          <a:p>
            <a:pPr rtl="0">
              <a:lnSpc>
                <a:spcPct val="90000"/>
              </a:lnSpc>
            </a:pPr>
            <a:r>
              <a:rPr lang="en-US" sz="1500" dirty="0"/>
              <a:t>Features: Hide, Run (Safe/Unsafe), Detect, Report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Built with </a:t>
            </a:r>
            <a:r>
              <a:rPr lang="en-US" sz="1500" dirty="0" err="1"/>
              <a:t>tkinter</a:t>
            </a:r>
            <a:r>
              <a:rPr lang="en-US" sz="1500" dirty="0"/>
              <a:t>, AES, </a:t>
            </a:r>
            <a:r>
              <a:rPr lang="en-US" sz="1500" dirty="0" err="1"/>
              <a:t>reportlab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Follows OWASP Top 10 security principles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8" name="Picture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6E7CED-0F47-5B73-AC40-A88C0E3EE53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063999" y="2081049"/>
            <a:ext cx="6877269" cy="3678620"/>
          </a:xfr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D110-DF8D-5FB1-1C1E-4D0111FF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8815-1B17-1C7A-B802-33C8DCA9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279400"/>
            <a:ext cx="8203766" cy="108204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How </a:t>
            </a:r>
            <a:r>
              <a:rPr lang="en-US" dirty="0" err="1"/>
              <a:t>StegoSecurity</a:t>
            </a:r>
            <a:r>
              <a:rPr lang="en-US" dirty="0"/>
              <a:t> Works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BFD2-62FE-55B3-7D83-FBC4E2A2CCB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235440" y="917550"/>
            <a:ext cx="2722880" cy="2907164"/>
          </a:xfrm>
        </p:spPr>
        <p:txBody>
          <a:bodyPr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Input</a:t>
            </a:r>
            <a:r>
              <a:rPr lang="en-US" sz="1600" dirty="0"/>
              <a:t>: Cover text, secret code, passphrase, </a:t>
            </a:r>
            <a:r>
              <a:rPr lang="en-US" sz="1600" dirty="0" err="1"/>
              <a:t>stego</a:t>
            </a:r>
            <a:r>
              <a:rPr lang="en-US" sz="1600" dirty="0"/>
              <a:t> method (spaces/tabs or zero-width)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Hide</a:t>
            </a:r>
            <a:r>
              <a:rPr lang="en-US" sz="1600" dirty="0"/>
              <a:t>: Encrypts code, hides as spaces/tabs or zero-width chars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Run</a:t>
            </a:r>
            <a:r>
              <a:rPr lang="en-US" sz="1600" dirty="0"/>
              <a:t>: Unsafe: Sandboxed execution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Secure</a:t>
            </a:r>
            <a:r>
              <a:rPr lang="en-US" sz="1600" dirty="0"/>
              <a:t>: Threat analysis (score 0–100)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Detect</a:t>
            </a:r>
            <a:r>
              <a:rPr lang="en-US" sz="1600" dirty="0"/>
              <a:t>: Finds hidden code using entropy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Report</a:t>
            </a:r>
            <a:r>
              <a:rPr lang="en-US" sz="1600" dirty="0"/>
              <a:t>: Logs actions, generates PDF</a:t>
            </a:r>
          </a:p>
        </p:txBody>
      </p:sp>
      <p:pic>
        <p:nvPicPr>
          <p:cNvPr id="8" name="Picture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540ED7-DACC-9DD8-AF68-C41AC5FC647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0" y="697906"/>
            <a:ext cx="9179700" cy="6088380"/>
          </a:xfr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696B9-1BD7-2381-9023-D48DB5293C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97182-1A20-B94A-106D-918C772E3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28BF-2A16-8285-70F1-2E5136D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279400"/>
            <a:ext cx="8142806" cy="152908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Key Features</a:t>
            </a: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F8DF-7F25-0933-A663-D30A1C3505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78390" y="917550"/>
            <a:ext cx="5579930" cy="993069"/>
          </a:xfrm>
        </p:spPr>
        <p:txBody>
          <a:bodyPr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GUI: User-friendly </a:t>
            </a:r>
            <a:r>
              <a:rPr lang="en-US" sz="1600" dirty="0" err="1"/>
              <a:t>tkinter</a:t>
            </a:r>
            <a:r>
              <a:rPr lang="en-US" sz="1600" dirty="0"/>
              <a:t> interface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Hiding: AES encryption, base64 obfuscation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Sandbox: Restricts dangerous code (e.g., no </a:t>
            </a:r>
            <a:r>
              <a:rPr lang="en-US" sz="1600" dirty="0" err="1"/>
              <a:t>os</a:t>
            </a:r>
            <a:r>
              <a:rPr lang="en-US" sz="1600" dirty="0"/>
              <a:t>, sys)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Threat Scoring: Analyzes code risks (e.g., import </a:t>
            </a:r>
            <a:r>
              <a:rPr lang="en-US" sz="1600" dirty="0" err="1"/>
              <a:t>os</a:t>
            </a:r>
            <a:r>
              <a:rPr lang="en-US" sz="1600" dirty="0"/>
              <a:t> = +20)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Entropy Detection: Spots hidden code (threshold: 0.9)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Reporting: PDF logs with </a:t>
            </a:r>
            <a:r>
              <a:rPr lang="en-US" sz="1600" dirty="0" err="1"/>
              <a:t>reportlab</a:t>
            </a:r>
            <a:endParaRPr lang="en-US" sz="1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84A23F-4623-88FE-B63B-3FA6689A7B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Content Placeholder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2D8F400-4A80-A462-1F79-FA5915BB11C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94978" y="816449"/>
            <a:ext cx="6283412" cy="2625254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3B23BA-13AC-E315-CCAE-6CDCD2962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79" y="3567861"/>
            <a:ext cx="5665880" cy="2971050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345013-E253-B968-C5EF-A9026AF46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555" y="3542804"/>
            <a:ext cx="5371599" cy="29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97E83-F814-01B4-551F-6E30DA390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DD27-3F3F-900E-82DF-7E91A46E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9" y="895927"/>
            <a:ext cx="3632199" cy="1917700"/>
          </a:xfrm>
        </p:spPr>
        <p:txBody>
          <a:bodyPr anchor="ctr">
            <a:normAutofit/>
          </a:bodyPr>
          <a:lstStyle/>
          <a:p>
            <a:r>
              <a:rPr lang="en-US" b="1" dirty="0"/>
              <a:t>Real-Life Relevance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DFCF1B-BD89-7CB8-784C-52EDFF6C5C6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28600" y="3026409"/>
            <a:ext cx="4241800" cy="3238499"/>
          </a:xfrm>
        </p:spPr>
        <p:txBody>
          <a:bodyPr/>
          <a:lstStyle/>
          <a:p>
            <a:r>
              <a:rPr lang="en-US" b="1" dirty="0"/>
              <a:t>You’re just encoding/decoding your own code—how’s this dangerous?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63E1EE-2328-9F7A-E8DC-74A4CC52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A703B93-CA12-58DD-744D-353F75FF2D0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56672186"/>
              </p:ext>
            </p:extLst>
          </p:nvPr>
        </p:nvGraphicFramePr>
        <p:xfrm>
          <a:off x="4216396" y="895927"/>
          <a:ext cx="7137404" cy="51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74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4525F-6B19-8515-AB55-CC63ACECD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2021-8F40-07E6-DA12-4DEAF211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365125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en-US" b="1" dirty="0"/>
              <a:t>Security &amp; 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282D-757F-479C-A6C5-4346EB64092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143760" y="1468797"/>
            <a:ext cx="8107680" cy="3920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Security</a:t>
            </a:r>
            <a:endParaRPr lang="en-US" sz="16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AES encryption with passphrase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Sandbox blocks </a:t>
            </a:r>
            <a:r>
              <a:rPr lang="en-US" sz="1600" dirty="0" err="1"/>
              <a:t>os</a:t>
            </a:r>
            <a:r>
              <a:rPr lang="en-US" sz="1600" dirty="0"/>
              <a:t>, sys, eval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Input sanitization (e.g., blocks |, &amp;)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2. OWASP Top 10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A01: Broken Access Control (sandbox)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A03: Injection (sanitization)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A07: Authentication Failures (passphrase)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Issues</a:t>
            </a:r>
            <a:r>
              <a:rPr lang="en-US" sz="1600" dirty="0"/>
              <a:t>: Weak passphrases, dev mode risks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rtl="0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A619D7-96E8-97F8-DB16-E8B395909E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8407-66CA-95CF-4C72-24EE85A14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B0E-1B8E-AF9D-B7FD-EBE1BBC1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365125"/>
          </a:xfrm>
        </p:spPr>
        <p:txBody>
          <a:bodyPr anchor="b">
            <a:normAutofit fontScale="90000"/>
          </a:bodyPr>
          <a:lstStyle/>
          <a:p>
            <a:pPr algn="ctr" rtl="0"/>
            <a:r>
              <a:rPr lang="en-US" b="1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70FD-5D32-15AD-E58B-C52BD813BE4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336800" y="2375238"/>
            <a:ext cx="8107680" cy="2107523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Test Case 1</a:t>
            </a:r>
            <a:r>
              <a:rPr lang="en-US" sz="1600" dirty="0"/>
              <a:t>: print("HACKED") → Score: 2/100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Test Case 3</a:t>
            </a:r>
            <a:r>
              <a:rPr lang="en-US" sz="1600" dirty="0"/>
              <a:t>: import </a:t>
            </a:r>
            <a:r>
              <a:rPr lang="en-US" sz="1600" dirty="0" err="1"/>
              <a:t>os</a:t>
            </a:r>
            <a:r>
              <a:rPr lang="en-US" sz="1600" dirty="0"/>
              <a:t>; </a:t>
            </a:r>
            <a:r>
              <a:rPr lang="en-US" sz="1600" dirty="0" err="1"/>
              <a:t>os.system</a:t>
            </a:r>
            <a:r>
              <a:rPr lang="en-US" sz="1600" dirty="0"/>
              <a:t>("echo HACKED") → Score: 54/100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Test Case 4</a:t>
            </a:r>
            <a:r>
              <a:rPr lang="en-US" sz="1600" dirty="0"/>
              <a:t>: Loop + </a:t>
            </a:r>
            <a:r>
              <a:rPr lang="en-US" sz="1600" dirty="0" err="1"/>
              <a:t>sys.exit</a:t>
            </a:r>
            <a:r>
              <a:rPr lang="en-US" sz="1600" dirty="0"/>
              <a:t> → Score: 26/100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b="1" dirty="0"/>
              <a:t>Incorrect Passphrase</a:t>
            </a:r>
            <a:r>
              <a:rPr lang="en-US" sz="1600" dirty="0"/>
              <a:t>: “Padding is incorrect”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600" dirty="0"/>
              <a:t>Entropy: 1.0 (detected in all cases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rtl="0">
              <a:lnSpc>
                <a:spcPct val="90000"/>
              </a:lnSpc>
            </a:pPr>
            <a:endParaRPr lang="en-US" sz="15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05E017-6A0F-BDFE-E325-6E973E64BC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3561E-881D-1C69-5373-89AAB08E0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FA38-5F37-1C87-D8B4-32F405F1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pPr rtl="0"/>
            <a:r>
              <a:rPr lang="en-US" b="1"/>
              <a:t>Improvements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758518-7506-53B5-9F33-C8CE47C7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061EAA0-F1B3-50F4-2CB4-DF4A2EB830EE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74592203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25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1A0D-C080-01EF-5BBD-4C27F5FEF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09CF-B9A1-01C2-1B69-AAF4B7D1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pPr rtl="0"/>
            <a:r>
              <a:rPr lang="en-US" b="1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BC879D-80E9-3DA9-06B9-B4BEBE13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C819F8-0631-4FF3-9B70-7AF94AD700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3514319"/>
              </p:ext>
            </p:extLst>
          </p:nvPr>
        </p:nvGraphicFramePr>
        <p:xfrm>
          <a:off x="1322388" y="2763078"/>
          <a:ext cx="7288212" cy="340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96737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759</TotalTime>
  <Words>447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Stego security 4.0  Waris Abdullah</vt:lpstr>
      <vt:lpstr>What Is StegoSecurity? </vt:lpstr>
      <vt:lpstr>How StegoSecurity Works  </vt:lpstr>
      <vt:lpstr>Key Features   </vt:lpstr>
      <vt:lpstr>Real-Life Relevance  </vt:lpstr>
      <vt:lpstr>Security &amp; OWASP</vt:lpstr>
      <vt:lpstr>Test Cases</vt:lpstr>
      <vt:lpstr>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Waris Abdullah</dc:creator>
  <cp:lastModifiedBy>Waris Abdullah</cp:lastModifiedBy>
  <cp:revision>2</cp:revision>
  <dcterms:created xsi:type="dcterms:W3CDTF">2025-05-07T20:31:00Z</dcterms:created>
  <dcterms:modified xsi:type="dcterms:W3CDTF">2025-05-08T09:10:56Z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