
<file path=[Content_Types].xml><?xml version="1.0" encoding="utf-8"?>
<Types xmlns="http://schemas.openxmlformats.org/package/2006/content-types">
  <Default Extension="jpeg" ContentType="image/jpeg"/>
  <Default Extension="mp4" ContentType="vide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54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16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6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9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24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22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40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97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02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91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8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486AD-0848-4B1C-8101-3BA0DD16B3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pPr algn="l"/>
            <a:endParaRPr lang="tr-TR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ShapesVTI">
  <a:themeElements>
    <a:clrScheme name="AnalogousFromRegularSeedLeftStep">
      <a:dk1>
        <a:srgbClr val="000000"/>
      </a:dk1>
      <a:lt1>
        <a:srgbClr val="FFFFFF"/>
      </a:lt1>
      <a:dk2>
        <a:srgbClr val="301B2D"/>
      </a:dk2>
      <a:lt2>
        <a:srgbClr val="F0F2F3"/>
      </a:lt2>
      <a:accent1>
        <a:srgbClr val="E78529"/>
      </a:accent1>
      <a:accent2>
        <a:srgbClr val="D52417"/>
      </a:accent2>
      <a:accent3>
        <a:srgbClr val="E7296B"/>
      </a:accent3>
      <a:accent4>
        <a:srgbClr val="D517A8"/>
      </a:accent4>
      <a:accent5>
        <a:srgbClr val="C429E7"/>
      </a:accent5>
      <a:accent6>
        <a:srgbClr val="651AD5"/>
      </a:accent6>
      <a:hlink>
        <a:srgbClr val="3F81BF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ShapesVTI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dcterms:created xsi:type="dcterms:W3CDTF">2020-10-15T06:36:10Z</dcterms:created>
  <dcterms:modified xsi:type="dcterms:W3CDTF">2020-10-15T06:36:43Z</dcterms:modified>
</cp:coreProperties>
</file>