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36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EE58496-632F-C31D-0233-59B863D71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7" r="413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6FE77-3A50-0200-AC4C-FD81B904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256514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13082-F858-9267-69ED-D5479D9A4302}"/>
              </a:ext>
            </a:extLst>
          </p:cNvPr>
          <p:cNvSpPr txBox="1"/>
          <p:nvPr/>
        </p:nvSpPr>
        <p:spPr>
          <a:xfrm>
            <a:off x="352926" y="1544885"/>
            <a:ext cx="11486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Do Some more work On Homepage</a:t>
            </a:r>
          </a:p>
          <a:p>
            <a:pPr algn="ctr"/>
            <a:r>
              <a:rPr lang="en-GB" sz="2400" b="1" dirty="0"/>
              <a:t>Integrate the database to login/signup page</a:t>
            </a:r>
          </a:p>
          <a:p>
            <a:pPr algn="ctr"/>
            <a:r>
              <a:rPr lang="en-GB" sz="2400" b="1" dirty="0"/>
              <a:t>Integrate all the pages together </a:t>
            </a:r>
          </a:p>
          <a:p>
            <a:pPr algn="ctr"/>
            <a:r>
              <a:rPr lang="en-GB" sz="2400" b="1" dirty="0"/>
              <a:t>Add some more questions on personalised tips </a:t>
            </a:r>
          </a:p>
          <a:p>
            <a:pPr algn="ctr"/>
            <a:r>
              <a:rPr lang="en-GB" sz="2400" b="1" dirty="0"/>
              <a:t>Think about logic you will use for personalised tips </a:t>
            </a:r>
          </a:p>
          <a:p>
            <a:pPr algn="ctr"/>
            <a:r>
              <a:rPr lang="en-GB" sz="2400" b="1" dirty="0"/>
              <a:t>Do a persona Profile for a average user of the website</a:t>
            </a:r>
          </a:p>
          <a:p>
            <a:pPr algn="ctr"/>
            <a:r>
              <a:rPr lang="en-GB" sz="2400" b="1" dirty="0"/>
              <a:t>Start working on backend</a:t>
            </a:r>
          </a:p>
          <a:p>
            <a:pPr algn="ctr"/>
            <a:r>
              <a:rPr lang="en-GB" sz="2400" b="1" dirty="0"/>
              <a:t>Flow chat – How questions will work</a:t>
            </a:r>
          </a:p>
          <a:p>
            <a:pPr algn="ctr"/>
            <a:r>
              <a:rPr lang="en-GB" sz="2400" b="1" dirty="0"/>
              <a:t>Written Use Case</a:t>
            </a:r>
          </a:p>
          <a:p>
            <a:pPr algn="ctr"/>
            <a:r>
              <a:rPr lang="en-GB" sz="2400" b="1" dirty="0"/>
              <a:t>Summary Of Top Requirements</a:t>
            </a:r>
          </a:p>
          <a:p>
            <a:pPr algn="ctr"/>
            <a:r>
              <a:rPr lang="en-GB" sz="2400" b="1" dirty="0"/>
              <a:t>Have demo ready – </a:t>
            </a:r>
            <a:r>
              <a:rPr lang="en-GB" sz="2400" b="1"/>
              <a:t>Personalised Tips </a:t>
            </a:r>
            <a:r>
              <a:rPr lang="en-GB" sz="2400" b="1" dirty="0"/>
              <a:t>Page</a:t>
            </a:r>
          </a:p>
          <a:p>
            <a:pPr algn="ctr"/>
            <a:endParaRPr lang="en-GB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1393F9-34E4-C50E-92AC-27C4CB12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599" y="257256"/>
            <a:ext cx="9404723" cy="1400530"/>
          </a:xfrm>
        </p:spPr>
        <p:txBody>
          <a:bodyPr/>
          <a:lstStyle/>
          <a:p>
            <a:r>
              <a:rPr lang="en-GB" dirty="0"/>
              <a:t>Next Week Goals</a:t>
            </a:r>
          </a:p>
        </p:txBody>
      </p:sp>
    </p:spTree>
    <p:extLst>
      <p:ext uri="{BB962C8B-B14F-4D97-AF65-F5344CB8AC3E}">
        <p14:creationId xmlns:p14="http://schemas.microsoft.com/office/powerpoint/2010/main" val="60103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B0D4-EB55-0A6D-7228-0257AC376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05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D817C-D35F-9C1F-C513-061F4C662D9C}"/>
              </a:ext>
            </a:extLst>
          </p:cNvPr>
          <p:cNvSpPr txBox="1"/>
          <p:nvPr/>
        </p:nvSpPr>
        <p:spPr>
          <a:xfrm>
            <a:off x="372373" y="232913"/>
            <a:ext cx="11447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Last Week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7B299-6C26-1C0D-EBF0-023A4FF2087E}"/>
              </a:ext>
            </a:extLst>
          </p:cNvPr>
          <p:cNvSpPr txBox="1"/>
          <p:nvPr/>
        </p:nvSpPr>
        <p:spPr>
          <a:xfrm>
            <a:off x="655782" y="1434773"/>
            <a:ext cx="10723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Very Important To Upload Homepage to </a:t>
            </a:r>
            <a:r>
              <a:rPr lang="en-GB" b="1" dirty="0" err="1"/>
              <a:t>Github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. Think about what you will aim to finish by Milestone 3</a:t>
            </a:r>
          </a:p>
          <a:p>
            <a:endParaRPr lang="en-GB" b="1" dirty="0"/>
          </a:p>
          <a:p>
            <a:r>
              <a:rPr lang="en-GB" b="1" dirty="0"/>
              <a:t>. Need to finish Use Cases and Explain it</a:t>
            </a:r>
          </a:p>
          <a:p>
            <a:endParaRPr lang="en-GB" b="1" dirty="0"/>
          </a:p>
          <a:p>
            <a:r>
              <a:rPr lang="en-GB" b="1" dirty="0"/>
              <a:t>. Start some work on personalised tips page</a:t>
            </a:r>
          </a:p>
          <a:p>
            <a:endParaRPr lang="en-GB" b="1" dirty="0"/>
          </a:p>
          <a:p>
            <a:r>
              <a:rPr lang="en-GB" b="1" dirty="0"/>
              <a:t>. Think about what you will use for backend </a:t>
            </a:r>
          </a:p>
          <a:p>
            <a:endParaRPr lang="en-GB" b="1" dirty="0"/>
          </a:p>
          <a:p>
            <a:r>
              <a:rPr lang="en-GB" b="1" dirty="0"/>
              <a:t>. Think about frontend </a:t>
            </a:r>
          </a:p>
          <a:p>
            <a:endParaRPr lang="en-GB" b="1" dirty="0"/>
          </a:p>
          <a:p>
            <a:r>
              <a:rPr lang="en-GB" b="1" dirty="0"/>
              <a:t>. Make sure to spend at least a hour or so per day on work</a:t>
            </a:r>
          </a:p>
          <a:p>
            <a:endParaRPr lang="en-GB" b="1" dirty="0"/>
          </a:p>
          <a:p>
            <a:r>
              <a:rPr lang="en-GB" b="1" dirty="0"/>
              <a:t>. Do some work on Sign Up/Login Page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12834945-05EB-B02C-6F7E-164D5B83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53" y="0"/>
            <a:ext cx="1125747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6E56A0-1971-5888-1054-B0FED1C16CED}"/>
              </a:ext>
            </a:extLst>
          </p:cNvPr>
          <p:cNvSpPr txBox="1"/>
          <p:nvPr/>
        </p:nvSpPr>
        <p:spPr>
          <a:xfrm>
            <a:off x="1390290" y="0"/>
            <a:ext cx="9687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0" dirty="0">
                <a:effectLst/>
                <a:latin typeface="Calibri" panose="020F0502020204030204" pitchFamily="34" charset="0"/>
              </a:rPr>
              <a:t>The week achievements</a:t>
            </a:r>
          </a:p>
          <a:p>
            <a:pPr algn="ctr"/>
            <a:r>
              <a:rPr lang="en-GB" sz="3200" b="1" i="0" dirty="0">
                <a:effectLst/>
                <a:highlight>
                  <a:srgbClr val="FF0000"/>
                </a:highlight>
                <a:latin typeface="Calibri" panose="020F0502020204030204" pitchFamily="34" charset="0"/>
              </a:rPr>
              <a:t>My Covid Diary – Preventing The Spread</a:t>
            </a:r>
          </a:p>
          <a:p>
            <a:pPr algn="ctr"/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B0447-4BDB-3545-8D76-C9F680C2285B}"/>
              </a:ext>
            </a:extLst>
          </p:cNvPr>
          <p:cNvSpPr txBox="1"/>
          <p:nvPr/>
        </p:nvSpPr>
        <p:spPr>
          <a:xfrm>
            <a:off x="454324" y="1439528"/>
            <a:ext cx="115593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 Uploaded Homepage </a:t>
            </a:r>
          </a:p>
          <a:p>
            <a:endParaRPr lang="en-GB" b="1" dirty="0"/>
          </a:p>
          <a:p>
            <a:r>
              <a:rPr lang="en-GB" b="1" dirty="0"/>
              <a:t>. Finish Login/Sign Up Page</a:t>
            </a:r>
          </a:p>
          <a:p>
            <a:endParaRPr lang="en-GB" b="1" dirty="0"/>
          </a:p>
          <a:p>
            <a:r>
              <a:rPr lang="en-GB" b="1" dirty="0"/>
              <a:t>. Did some work on personalised tips page</a:t>
            </a:r>
          </a:p>
          <a:p>
            <a:endParaRPr lang="en-GB" b="1" dirty="0"/>
          </a:p>
          <a:p>
            <a:r>
              <a:rPr lang="en-GB" b="1" dirty="0"/>
              <a:t>. Finished Use cases </a:t>
            </a:r>
          </a:p>
          <a:p>
            <a:endParaRPr lang="en-GB" b="1" dirty="0"/>
          </a:p>
          <a:p>
            <a:r>
              <a:rPr lang="en-GB" b="1" dirty="0"/>
              <a:t>. Thought about what to use for Frontend and backend  (React.js Frontend – Backend Ruby/Python)</a:t>
            </a:r>
          </a:p>
          <a:p>
            <a:endParaRPr lang="en-GB" b="1" dirty="0"/>
          </a:p>
          <a:p>
            <a:r>
              <a:rPr lang="en-GB" b="1" dirty="0"/>
              <a:t>. Did some work on Frontend with ReactJS</a:t>
            </a:r>
          </a:p>
          <a:p>
            <a:endParaRPr lang="en-GB" b="1" dirty="0"/>
          </a:p>
          <a:p>
            <a:r>
              <a:rPr lang="en-GB" b="1" dirty="0"/>
              <a:t>.  Goals for Milestone 3 on target</a:t>
            </a:r>
          </a:p>
          <a:p>
            <a:endParaRPr lang="en-GB" b="1" dirty="0"/>
          </a:p>
          <a:p>
            <a:r>
              <a:rPr lang="en-GB" b="1" dirty="0"/>
              <a:t>. </a:t>
            </a:r>
            <a:r>
              <a:rPr lang="en-GB" b="1" dirty="0" err="1"/>
              <a:t>Github</a:t>
            </a:r>
            <a:r>
              <a:rPr lang="en-GB" b="1" dirty="0"/>
              <a:t> is Updated</a:t>
            </a:r>
          </a:p>
          <a:p>
            <a:endParaRPr lang="en-GB" b="1" dirty="0"/>
          </a:p>
          <a:p>
            <a:r>
              <a:rPr lang="en-GB" b="1" dirty="0"/>
              <a:t>. Contact Us Form</a:t>
            </a:r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28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79A5B-54D3-0977-153F-A8844F0FFAFF}"/>
              </a:ext>
            </a:extLst>
          </p:cNvPr>
          <p:cNvSpPr txBox="1"/>
          <p:nvPr/>
        </p:nvSpPr>
        <p:spPr>
          <a:xfrm>
            <a:off x="678611" y="172529"/>
            <a:ext cx="10834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Homepage Work</a:t>
            </a:r>
            <a:endParaRPr lang="en-GB" sz="2400" b="1" dirty="0">
              <a:sym typeface="Wingdings" panose="05000000000000000000" pitchFamily="2" charset="2"/>
            </a:endParaRPr>
          </a:p>
          <a:p>
            <a:pPr algn="ctr"/>
            <a:endParaRPr lang="en-GB" sz="2400" b="1" dirty="0">
              <a:sym typeface="Wingdings" panose="05000000000000000000" pitchFamily="2" charset="2"/>
            </a:endParaRPr>
          </a:p>
          <a:p>
            <a:pPr algn="ctr"/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FC403-1C2C-18E1-28D6-A57A2871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7" y="1039220"/>
            <a:ext cx="9836727" cy="511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51A16-9A23-E098-87A6-EB9279D080F2}"/>
              </a:ext>
            </a:extLst>
          </p:cNvPr>
          <p:cNvSpPr txBox="1"/>
          <p:nvPr/>
        </p:nvSpPr>
        <p:spPr>
          <a:xfrm>
            <a:off x="1402793" y="6157392"/>
            <a:ext cx="95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More work needs to be done on overall layout/more images and text to fill the blank</a:t>
            </a:r>
          </a:p>
        </p:txBody>
      </p:sp>
    </p:spTree>
    <p:extLst>
      <p:ext uri="{BB962C8B-B14F-4D97-AF65-F5344CB8AC3E}">
        <p14:creationId xmlns:p14="http://schemas.microsoft.com/office/powerpoint/2010/main" val="2668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81D92-C090-9B6A-3FDC-76B51D8F533D}"/>
              </a:ext>
            </a:extLst>
          </p:cNvPr>
          <p:cNvSpPr txBox="1"/>
          <p:nvPr/>
        </p:nvSpPr>
        <p:spPr>
          <a:xfrm>
            <a:off x="1256146" y="284962"/>
            <a:ext cx="952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Sign Up/Sign In Template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AD6CD-43B7-853D-0DC3-726822E6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900"/>
            <a:ext cx="6363544" cy="4683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F19AB-3045-A672-4C39-12B5669C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68" y="1365902"/>
            <a:ext cx="5869532" cy="46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57122-5240-E6A0-6A1B-EA511DF72BD3}"/>
              </a:ext>
            </a:extLst>
          </p:cNvPr>
          <p:cNvSpPr txBox="1"/>
          <p:nvPr/>
        </p:nvSpPr>
        <p:spPr>
          <a:xfrm>
            <a:off x="1048084" y="230013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Contact Us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CE380-C896-D38C-2E4D-4238ABD1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91" y="961715"/>
            <a:ext cx="6811770" cy="54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1A26-7872-0890-069F-B187324F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1400530"/>
          </a:xfrm>
        </p:spPr>
        <p:txBody>
          <a:bodyPr/>
          <a:lstStyle/>
          <a:p>
            <a:pPr algn="ctr"/>
            <a:r>
              <a:rPr lang="en-GB" b="1" dirty="0"/>
              <a:t>Personalised Tips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B988A-8881-D2AC-32C4-8F8F719B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3" y="1009048"/>
            <a:ext cx="10187709" cy="53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744D-AC09-CE7B-D5AF-86F304A9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11" y="176672"/>
            <a:ext cx="9404723" cy="1400530"/>
          </a:xfrm>
        </p:spPr>
        <p:txBody>
          <a:bodyPr/>
          <a:lstStyle/>
          <a:p>
            <a:pPr algn="ctr"/>
            <a:r>
              <a:rPr lang="en-GB" b="1" dirty="0"/>
              <a:t>Use Cases</a:t>
            </a:r>
          </a:p>
        </p:txBody>
      </p:sp>
      <p:pic>
        <p:nvPicPr>
          <p:cNvPr id="1026" name="Picture 2" descr="Use case">
            <a:extLst>
              <a:ext uri="{FF2B5EF4-FFF2-40B4-BE49-F238E27FC236}">
                <a16:creationId xmlns:a16="http://schemas.microsoft.com/office/drawing/2014/main" id="{646C2F23-166B-A579-8261-258CAE10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352549"/>
            <a:ext cx="8758571" cy="44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4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9DF9-69BC-E4A9-08F5-8F77311A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848" y="-2166667"/>
            <a:ext cx="8825658" cy="3329581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28C6-E696-BFDF-0028-484EBDD68828}"/>
              </a:ext>
            </a:extLst>
          </p:cNvPr>
          <p:cNvSpPr txBox="1"/>
          <p:nvPr/>
        </p:nvSpPr>
        <p:spPr>
          <a:xfrm>
            <a:off x="1328468" y="2346385"/>
            <a:ext cx="1161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 Had some trouble with using ReactJS – More confident now after watching tutorials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 </a:t>
            </a:r>
            <a:r>
              <a:rPr lang="en-GB" dirty="0" err="1"/>
              <a:t>Github</a:t>
            </a:r>
            <a:r>
              <a:rPr lang="en-GB" dirty="0"/>
              <a:t> Repo had some issues with travis ci but now fixed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2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0A3EDB99E5741B40A491B0E5D18E7" ma:contentTypeVersion="9" ma:contentTypeDescription="Create a new document." ma:contentTypeScope="" ma:versionID="f50957947ed6a046246881eb8ca1be20">
  <xsd:schema xmlns:xsd="http://www.w3.org/2001/XMLSchema" xmlns:xs="http://www.w3.org/2001/XMLSchema" xmlns:p="http://schemas.microsoft.com/office/2006/metadata/properties" xmlns:ns3="d99752c6-1121-47b2-98a3-ce59e104a3d0" xmlns:ns4="5e1cfbbf-a99c-47ba-99fa-8a90b77b626a" targetNamespace="http://schemas.microsoft.com/office/2006/metadata/properties" ma:root="true" ma:fieldsID="d80d70e3d8fb9190663a95c3ccde8788" ns3:_="" ns4:_="">
    <xsd:import namespace="d99752c6-1121-47b2-98a3-ce59e104a3d0"/>
    <xsd:import namespace="5e1cfbbf-a99c-47ba-99fa-8a90b77b62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752c6-1121-47b2-98a3-ce59e104a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cfbbf-a99c-47ba-99fa-8a90b77b62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39314-A4F4-43E1-91E9-29BBB85F1D14}">
  <ds:schemaRefs>
    <ds:schemaRef ds:uri="http://www.w3.org/XML/1998/namespace"/>
    <ds:schemaRef ds:uri="d99752c6-1121-47b2-98a3-ce59e104a3d0"/>
    <ds:schemaRef ds:uri="http://schemas.microsoft.com/office/2006/documentManagement/types"/>
    <ds:schemaRef ds:uri="http://purl.org/dc/elements/1.1/"/>
    <ds:schemaRef ds:uri="5e1cfbbf-a99c-47ba-99fa-8a90b77b626a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F42DCD-C691-4AE8-8693-CFA07EB42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53029-5F18-4990-9DFC-064275D7C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752c6-1121-47b2-98a3-ce59e104a3d0"/>
    <ds:schemaRef ds:uri="5e1cfbbf-a99c-47ba-99fa-8a90b77b6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297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Final Year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Personalised Tips Page</vt:lpstr>
      <vt:lpstr>Use Cases</vt:lpstr>
      <vt:lpstr>Issues</vt:lpstr>
      <vt:lpstr>Next Week Goals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Waris Khan (Student)</dc:creator>
  <cp:lastModifiedBy>Waris Khan</cp:lastModifiedBy>
  <cp:revision>2</cp:revision>
  <dcterms:created xsi:type="dcterms:W3CDTF">2022-11-07T14:53:33Z</dcterms:created>
  <dcterms:modified xsi:type="dcterms:W3CDTF">2023-01-22T18:38:19Z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0x0101006130A3EDB99E5741B40A491B0E5D18E7</vt:lpwstr>
  </property>
</Properties>
</file>