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82" r:id="rId23"/>
    <p:sldId id="276" r:id="rId24"/>
    <p:sldId id="277" r:id="rId25"/>
    <p:sldId id="278" r:id="rId26"/>
    <p:sldId id="279" r:id="rId27"/>
    <p:sldId id="280" r:id="rId28"/>
  </p:sldIdLst>
  <p:sldSz cx="10058400" cy="7772400"/>
  <p:notesSz cx="10058400" cy="77724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58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690880"/>
            <a:ext cx="8549640" cy="129540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" y="2245360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38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081520"/>
            <a:ext cx="318516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081520"/>
            <a:ext cx="2095500" cy="51816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/>
            </a:lvl1pPr>
          </a:lstStyle>
          <a:p>
            <a:fld id="{96838AE0-815B-460E-9BF2-9C658A8AD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6700" y="3246213"/>
            <a:ext cx="4283462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</a:t>
            </a:r>
            <a:r>
              <a:rPr sz="4800" b="1" spc="0" baseline="1477" dirty="0" smtClean="0">
                <a:latin typeface="Arial Black"/>
                <a:cs typeface="Arial Black"/>
              </a:rPr>
              <a:t>a</a:t>
            </a:r>
            <a:r>
              <a:rPr sz="4800" b="1" spc="-117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61564" y="634077"/>
            <a:ext cx="3314039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9" baseline="1477" dirty="0" smtClean="0">
                <a:latin typeface="Arial Black"/>
                <a:cs typeface="Arial Black"/>
              </a:rPr>
              <a:t>M</a:t>
            </a:r>
            <a:r>
              <a:rPr sz="4800" b="1" spc="4" baseline="1477" dirty="0" smtClean="0">
                <a:latin typeface="Arial Black"/>
                <a:cs typeface="Arial Black"/>
              </a:rPr>
              <a:t>aca</a:t>
            </a:r>
            <a:r>
              <a:rPr sz="4800" b="1" spc="0" baseline="1477" dirty="0" smtClean="0">
                <a:latin typeface="Arial Black"/>
                <a:cs typeface="Arial Black"/>
              </a:rPr>
              <a:t>m</a:t>
            </a:r>
            <a:r>
              <a:rPr sz="4800" b="1" spc="-126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00864"/>
            <a:ext cx="265372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b="1" spc="-9" dirty="0" smtClean="0">
                <a:latin typeface="Arial"/>
                <a:cs typeface="Arial"/>
              </a:rPr>
              <a:t>Log</a:t>
            </a:r>
            <a:r>
              <a:rPr sz="2800" b="1" spc="9" dirty="0" smtClean="0">
                <a:latin typeface="Arial"/>
                <a:cs typeface="Arial"/>
              </a:rPr>
              <a:t>i</a:t>
            </a:r>
            <a:r>
              <a:rPr sz="2800" b="1" spc="0" dirty="0" smtClean="0">
                <a:latin typeface="Arial"/>
                <a:cs typeface="Arial"/>
              </a:rPr>
              <a:t>ka a</a:t>
            </a:r>
            <a:r>
              <a:rPr sz="2800" b="1" spc="9" dirty="0" smtClean="0">
                <a:latin typeface="Arial"/>
                <a:cs typeface="Arial"/>
              </a:rPr>
              <a:t>l</a:t>
            </a:r>
            <a:r>
              <a:rPr sz="2800" b="1" spc="0" dirty="0" smtClean="0">
                <a:latin typeface="Arial"/>
                <a:cs typeface="Arial"/>
              </a:rPr>
              <a:t>am</a:t>
            </a:r>
            <a:r>
              <a:rPr sz="2800" b="1" spc="9" dirty="0" smtClean="0">
                <a:latin typeface="Arial"/>
                <a:cs typeface="Arial"/>
              </a:rPr>
              <a:t>i</a:t>
            </a:r>
            <a:r>
              <a:rPr sz="2800" b="1" spc="0" dirty="0" smtClean="0">
                <a:latin typeface="Arial"/>
                <a:cs typeface="Arial"/>
              </a:rPr>
              <a:t>ah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217025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2170256"/>
            <a:ext cx="7411630" cy="1918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inerja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al budi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</a:t>
            </a:r>
            <a:endParaRPr sz="2800">
              <a:latin typeface="Arial"/>
              <a:cs typeface="Arial"/>
            </a:endParaRPr>
          </a:p>
          <a:p>
            <a:pPr marL="12700" marR="287211">
              <a:lnSpc>
                <a:spcPts val="3020"/>
              </a:lnSpc>
              <a:spcBef>
                <a:spcPts val="17"/>
              </a:spcBef>
            </a:pP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epat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lurus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ebelum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dipengaruhi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oleh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einginan-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einginan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enderungan-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enderungan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ub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.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 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ala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ada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ejak lahir.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861564" y="634077"/>
            <a:ext cx="3314039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9" baseline="1477" dirty="0" smtClean="0">
                <a:latin typeface="Arial Black"/>
                <a:cs typeface="Arial Black"/>
              </a:rPr>
              <a:t>M</a:t>
            </a:r>
            <a:r>
              <a:rPr sz="4800" b="1" spc="4" baseline="1477" dirty="0" smtClean="0">
                <a:latin typeface="Arial Black"/>
                <a:cs typeface="Arial Black"/>
              </a:rPr>
              <a:t>aca</a:t>
            </a:r>
            <a:r>
              <a:rPr sz="4800" b="1" spc="0" baseline="1477" dirty="0" smtClean="0">
                <a:latin typeface="Arial Black"/>
                <a:cs typeface="Arial Black"/>
              </a:rPr>
              <a:t>m</a:t>
            </a:r>
            <a:r>
              <a:rPr sz="4800" b="1" spc="-126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1700864"/>
            <a:ext cx="2357747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b="1" spc="-9" dirty="0" smtClean="0">
                <a:latin typeface="Arial"/>
                <a:cs typeface="Arial"/>
              </a:rPr>
              <a:t>Log</a:t>
            </a:r>
            <a:r>
              <a:rPr sz="2800" b="1" spc="9" dirty="0" smtClean="0">
                <a:latin typeface="Arial"/>
                <a:cs typeface="Arial"/>
              </a:rPr>
              <a:t>i</a:t>
            </a:r>
            <a:r>
              <a:rPr sz="2800" b="1" spc="0" dirty="0" smtClean="0">
                <a:latin typeface="Arial"/>
                <a:cs typeface="Arial"/>
              </a:rPr>
              <a:t>ka </a:t>
            </a:r>
            <a:r>
              <a:rPr sz="2800" b="1" spc="9" dirty="0" smtClean="0">
                <a:latin typeface="Arial"/>
                <a:cs typeface="Arial"/>
              </a:rPr>
              <a:t>il</a:t>
            </a:r>
            <a:r>
              <a:rPr sz="2800" b="1" spc="0" dirty="0" smtClean="0">
                <a:latin typeface="Arial"/>
                <a:cs typeface="Arial"/>
              </a:rPr>
              <a:t>m</a:t>
            </a:r>
            <a:r>
              <a:rPr sz="2800" b="1" spc="9" dirty="0" smtClean="0">
                <a:latin typeface="Arial"/>
                <a:cs typeface="Arial"/>
              </a:rPr>
              <a:t>i</a:t>
            </a:r>
            <a:r>
              <a:rPr sz="2800" b="1" spc="0" dirty="0" smtClean="0">
                <a:latin typeface="Arial"/>
                <a:cs typeface="Arial"/>
              </a:rPr>
              <a:t>ah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17025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564" y="2170256"/>
            <a:ext cx="1131007" cy="123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356">
              <a:lnSpc>
                <a:spcPts val="3025"/>
              </a:lnSpc>
              <a:spcBef>
                <a:spcPts val="2"/>
              </a:spcBef>
            </a:pPr>
            <a:r>
              <a:rPr sz="2800" spc="0" dirty="0" smtClean="0">
                <a:latin typeface="Arial"/>
                <a:cs typeface="Arial"/>
              </a:rPr>
              <a:t>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iran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3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10" y="2170256"/>
            <a:ext cx="5647887" cy="123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056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perhalu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ajam</a:t>
            </a:r>
            <a:endParaRPr sz="2800">
              <a:latin typeface="Arial"/>
              <a:cs typeface="Arial"/>
            </a:endParaRPr>
          </a:p>
          <a:p>
            <a:pPr marL="12700" marR="53492">
              <a:lnSpc>
                <a:spcPts val="3025"/>
              </a:lnSpc>
              <a:spcBef>
                <a:spcPts val="2"/>
              </a:spcBef>
            </a:pP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al budi.</a:t>
            </a:r>
            <a:endParaRPr sz="2800">
              <a:latin typeface="Arial"/>
              <a:cs typeface="Arial"/>
            </a:endParaRPr>
          </a:p>
          <a:p>
            <a:pPr marL="13056" marR="53492">
              <a:lnSpc>
                <a:spcPct val="95825"/>
              </a:lnSpc>
              <a:spcBef>
                <a:spcPts val="323"/>
              </a:spcBef>
            </a:pP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enjadi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hu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02369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3407744"/>
            <a:ext cx="7523707" cy="268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eru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sk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-a</a:t>
            </a:r>
            <a:r>
              <a:rPr sz="2800" spc="9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harus di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epa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0"/>
              </a:lnSpc>
              <a:spcBef>
                <a:spcPts val="17"/>
              </a:spcBef>
            </a:pPr>
            <a:r>
              <a:rPr sz="2800" spc="0" dirty="0" smtClean="0">
                <a:latin typeface="Arial"/>
                <a:cs typeface="Arial"/>
              </a:rPr>
              <a:t>dalam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iap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iran. Ber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olongan 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inilah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al budi dapat be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erja dengan lebih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epa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lebih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eli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lebih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udah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lebih 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an. 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ks</a:t>
            </a:r>
            <a:r>
              <a:rPr sz="2800" spc="0" dirty="0" smtClean="0">
                <a:latin typeface="Arial"/>
                <a:cs typeface="Arial"/>
              </a:rPr>
              <a:t>ud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enghindar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au,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paling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ida</a:t>
            </a:r>
            <a:r>
              <a:rPr sz="2800" spc="9" dirty="0" smtClean="0">
                <a:latin typeface="Arial"/>
                <a:cs typeface="Arial"/>
              </a:rPr>
              <a:t>k, </a:t>
            </a:r>
            <a:r>
              <a:rPr sz="2800" spc="0" dirty="0" smtClean="0">
                <a:latin typeface="Arial"/>
                <a:cs typeface="Arial"/>
              </a:rPr>
              <a:t>di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urangi.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87700" y="634077"/>
            <a:ext cx="2658878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0086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00864"/>
            <a:ext cx="7404241" cy="2771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iplin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ran</a:t>
            </a:r>
            <a:r>
              <a:rPr sz="2800" spc="9" dirty="0" smtClean="0">
                <a:latin typeface="Arial"/>
                <a:cs typeface="Arial"/>
              </a:rPr>
              <a:t>sf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0"/>
              </a:lnSpc>
              <a:spcBef>
                <a:spcPts val="17"/>
              </a:spcBef>
            </a:pP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7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berla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aupun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pada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in berba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  <a:p>
            <a:pPr marL="12700" marR="221851">
              <a:lnSpc>
                <a:spcPts val="3020"/>
              </a:lnSpc>
              <a:spcBef>
                <a:spcPts val="675"/>
              </a:spcBef>
            </a:pPr>
            <a:r>
              <a:rPr sz="2800" spc="-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upan bidang 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an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ara lain: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em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i,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nik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apli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smtClean="0">
                <a:latin typeface="Arial"/>
                <a:cs typeface="Arial"/>
              </a:rPr>
              <a:t>in</a:t>
            </a:r>
            <a:r>
              <a:rPr sz="2800" spc="9" smtClean="0">
                <a:latin typeface="Arial"/>
                <a:cs typeface="Arial"/>
              </a:rPr>
              <a:t>f</a:t>
            </a:r>
            <a:r>
              <a:rPr sz="2800" spc="0" smtClean="0">
                <a:latin typeface="Arial"/>
                <a:cs typeface="Arial"/>
              </a:rPr>
              <a:t>or</a:t>
            </a:r>
            <a:r>
              <a:rPr sz="2800" spc="-9" smtClean="0">
                <a:latin typeface="Arial"/>
                <a:cs typeface="Arial"/>
              </a:rPr>
              <a:t>m</a:t>
            </a:r>
            <a:r>
              <a:rPr sz="2800" spc="0" smtClean="0">
                <a:latin typeface="Arial"/>
                <a:cs typeface="Arial"/>
              </a:rPr>
              <a:t>a</a:t>
            </a:r>
            <a:r>
              <a:rPr sz="2800" spc="9" smtClean="0">
                <a:latin typeface="Arial"/>
                <a:cs typeface="Arial"/>
              </a:rPr>
              <a:t>s</a:t>
            </a:r>
            <a:r>
              <a:rPr sz="2800" spc="0" smtClean="0">
                <a:latin typeface="Arial"/>
                <a:cs typeface="Arial"/>
              </a:rPr>
              <a:t>i </a:t>
            </a:r>
            <a:r>
              <a:rPr sz="2800" spc="0" smtClean="0">
                <a:latin typeface="Arial"/>
                <a:cs typeface="Arial"/>
              </a:rPr>
              <a:t>dan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em</a:t>
            </a:r>
            <a:r>
              <a:rPr sz="2800" spc="-6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anaje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293835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87700" y="634077"/>
            <a:ext cx="2658878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0086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00864"/>
            <a:ext cx="7586865" cy="2387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ai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ep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ar,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eori,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025"/>
              </a:lnSpc>
              <a:spcBef>
                <a:spcPts val="2"/>
              </a:spcBef>
            </a:pPr>
            <a:r>
              <a:rPr sz="2800" spc="0" dirty="0" smtClean="0">
                <a:latin typeface="Arial"/>
                <a:cs typeface="Arial"/>
              </a:rPr>
              <a:t>per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bangan apli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endiri.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0"/>
              </a:lnSpc>
              <a:spcBef>
                <a:spcPts val="686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apat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endu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dengan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pek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ogni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if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ial,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pengaruh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ibat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ial dari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nologi 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pada 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255430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34844" y="634077"/>
            <a:ext cx="4167638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-9" baseline="1477" dirty="0" smtClean="0">
                <a:latin typeface="Arial Black"/>
                <a:cs typeface="Arial Black"/>
              </a:rPr>
              <a:t>A</a:t>
            </a:r>
            <a:r>
              <a:rPr sz="4800" b="1" spc="-4" baseline="1477" dirty="0" smtClean="0">
                <a:latin typeface="Arial Black"/>
                <a:cs typeface="Arial Black"/>
              </a:rPr>
              <a:t>s</a:t>
            </a:r>
            <a:r>
              <a:rPr sz="4800" b="1" spc="4" baseline="1477" dirty="0" smtClean="0">
                <a:latin typeface="Arial Black"/>
                <a:cs typeface="Arial Black"/>
              </a:rPr>
              <a:t>pe</a:t>
            </a:r>
            <a:r>
              <a:rPr sz="4800" b="1" spc="0" baseline="1477" dirty="0" smtClean="0">
                <a:latin typeface="Arial Black"/>
                <a:cs typeface="Arial Black"/>
              </a:rPr>
              <a:t>k</a:t>
            </a:r>
            <a:r>
              <a:rPr sz="4800" b="1" spc="-108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174353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43536"/>
            <a:ext cx="7513810" cy="3027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eori 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ep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812"/>
              </a:spcBef>
            </a:pP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 pengu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pulan,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i,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anipula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pen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panan,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penga</a:t>
            </a:r>
            <a:r>
              <a:rPr sz="2800" spc="9" dirty="0" smtClean="0">
                <a:latin typeface="Arial"/>
                <a:cs typeface="Arial"/>
              </a:rPr>
              <a:t>ks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an,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pen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ebarlua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eperluan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ial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ara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eluruh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2682320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34844" y="634077"/>
            <a:ext cx="4167638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-9" baseline="1477" dirty="0" smtClean="0">
                <a:latin typeface="Arial Black"/>
                <a:cs typeface="Arial Black"/>
              </a:rPr>
              <a:t>A</a:t>
            </a:r>
            <a:r>
              <a:rPr sz="4800" b="1" spc="-4" baseline="1477" dirty="0" smtClean="0">
                <a:latin typeface="Arial Black"/>
                <a:cs typeface="Arial Black"/>
              </a:rPr>
              <a:t>s</a:t>
            </a:r>
            <a:r>
              <a:rPr sz="4800" b="1" spc="4" baseline="1477" dirty="0" smtClean="0">
                <a:latin typeface="Arial Black"/>
                <a:cs typeface="Arial Black"/>
              </a:rPr>
              <a:t>pe</a:t>
            </a:r>
            <a:r>
              <a:rPr sz="4800" b="1" spc="0" baseline="1477" dirty="0" smtClean="0">
                <a:latin typeface="Arial Black"/>
                <a:cs typeface="Arial Black"/>
              </a:rPr>
              <a:t>k</a:t>
            </a:r>
            <a:r>
              <a:rPr sz="4800" b="1" spc="-108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174353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1743536"/>
            <a:ext cx="7625617" cy="2088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 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nik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ro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an, pengar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ipan, dan pen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ebaran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dengan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engguna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nologi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alat lain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berba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76932" y="634077"/>
            <a:ext cx="4283462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</a:t>
            </a:r>
            <a:r>
              <a:rPr sz="4800" b="1" spc="0" baseline="1477" dirty="0" smtClean="0">
                <a:latin typeface="Arial Black"/>
                <a:cs typeface="Arial Black"/>
              </a:rPr>
              <a:t>a</a:t>
            </a:r>
            <a:r>
              <a:rPr sz="4800" b="1" spc="-117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174353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1743536"/>
            <a:ext cx="7449229" cy="1662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iplin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ran</a:t>
            </a:r>
            <a:r>
              <a:rPr sz="2800" spc="9" dirty="0" smtClean="0">
                <a:latin typeface="Arial"/>
                <a:cs typeface="Arial"/>
              </a:rPr>
              <a:t>sf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7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berla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aupun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pada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in berba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dengan penalaran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ehingga didapat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76932" y="634077"/>
            <a:ext cx="4283462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</a:t>
            </a:r>
            <a:r>
              <a:rPr sz="4800" b="1" spc="0" baseline="1477" dirty="0" smtClean="0">
                <a:latin typeface="Arial Black"/>
                <a:cs typeface="Arial Black"/>
              </a:rPr>
              <a:t>a</a:t>
            </a:r>
            <a:r>
              <a:rPr sz="4800" b="1" spc="-117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Info</a:t>
            </a:r>
            <a:r>
              <a:rPr sz="4800" b="1" spc="0" baseline="1477" dirty="0" smtClean="0">
                <a:latin typeface="Arial Black"/>
                <a:cs typeface="Arial Black"/>
              </a:rPr>
              <a:t>rm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174353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43536"/>
            <a:ext cx="7602977" cy="3968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propo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ional</a:t>
            </a:r>
            <a:endParaRPr sz="2800">
              <a:latin typeface="Arial"/>
              <a:cs typeface="Arial"/>
            </a:endParaRPr>
          </a:p>
          <a:p>
            <a:pPr marL="411988" marR="48463" indent="-286511" algn="just">
              <a:lnSpc>
                <a:spcPct val="100041"/>
              </a:lnSpc>
              <a:spcBef>
                <a:spcPts val="558"/>
              </a:spcBef>
            </a:pPr>
            <a:r>
              <a:rPr sz="2400" spc="0" dirty="0" smtClean="0">
                <a:latin typeface="Arial"/>
                <a:cs typeface="Arial"/>
              </a:rPr>
              <a:t>–</a:t>
            </a:r>
            <a:r>
              <a:rPr sz="2400" spc="25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F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3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14" dirty="0" smtClean="0">
                <a:latin typeface="Arial"/>
                <a:cs typeface="Arial"/>
              </a:rPr>
              <a:t>m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i </a:t>
            </a:r>
            <a:r>
              <a:rPr sz="2400" spc="9" dirty="0" smtClean="0">
                <a:latin typeface="Arial"/>
                <a:cs typeface="Arial"/>
              </a:rPr>
              <a:t>pad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aan</a:t>
            </a:r>
            <a:r>
              <a:rPr sz="2400" spc="-4" dirty="0" smtClean="0">
                <a:latin typeface="Arial"/>
                <a:cs typeface="Arial"/>
              </a:rPr>
              <a:t>-</a:t>
            </a:r>
            <a:r>
              <a:rPr sz="2400" spc="9" dirty="0" smtClean="0">
                <a:latin typeface="Arial"/>
                <a:cs typeface="Arial"/>
              </a:rPr>
              <a:t>pe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aan 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dapa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on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 </a:t>
            </a:r>
            <a:r>
              <a:rPr sz="2400" spc="9" dirty="0" smtClean="0">
                <a:latin typeface="Arial"/>
                <a:cs typeface="Arial"/>
              </a:rPr>
              <a:t>pen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opo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i-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opo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683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predi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at</a:t>
            </a:r>
            <a:endParaRPr sz="2800">
              <a:latin typeface="Arial"/>
              <a:cs typeface="Arial"/>
            </a:endParaRPr>
          </a:p>
          <a:p>
            <a:pPr marL="411988" indent="-286512">
              <a:lnSpc>
                <a:spcPct val="100041"/>
              </a:lnSpc>
              <a:spcBef>
                <a:spcPts val="707"/>
              </a:spcBef>
            </a:pPr>
            <a:r>
              <a:rPr sz="2400" spc="0" dirty="0" smtClean="0">
                <a:latin typeface="Arial"/>
                <a:cs typeface="Arial"/>
              </a:rPr>
              <a:t>–</a:t>
            </a:r>
            <a:r>
              <a:rPr sz="2400" spc="25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P</a:t>
            </a:r>
            <a:r>
              <a:rPr sz="2400" spc="9" dirty="0" smtClean="0">
                <a:latin typeface="Arial"/>
                <a:cs typeface="Arial"/>
              </a:rPr>
              <a:t>en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aan</a:t>
            </a:r>
            <a:r>
              <a:rPr sz="2400" spc="-4" dirty="0" smtClean="0">
                <a:latin typeface="Arial"/>
                <a:cs typeface="Arial"/>
              </a:rPr>
              <a:t>-</a:t>
            </a:r>
            <a:r>
              <a:rPr sz="2400" spc="9" dirty="0" smtClean="0">
                <a:latin typeface="Arial"/>
                <a:cs typeface="Arial"/>
              </a:rPr>
              <a:t>pe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54" dirty="0" smtClean="0">
                <a:latin typeface="Arial"/>
                <a:cs typeface="Arial"/>
              </a:rPr>
              <a:t> 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da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dapa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on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an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eba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1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opo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da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dapa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den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an 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opo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9" dirty="0" smtClean="0">
                <a:latin typeface="Arial"/>
                <a:cs typeface="Arial"/>
              </a:rPr>
              <a:t>ona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i 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ka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ed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 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14" dirty="0" smtClean="0">
                <a:latin typeface="Arial"/>
                <a:cs typeface="Arial"/>
              </a:rPr>
              <a:t>m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14" dirty="0" smtClean="0">
                <a:latin typeface="Arial"/>
                <a:cs typeface="Arial"/>
              </a:rPr>
              <a:t>m</a:t>
            </a:r>
            <a:r>
              <a:rPr sz="2400" spc="29" dirty="0" smtClean="0">
                <a:latin typeface="Arial"/>
                <a:cs typeface="Arial"/>
              </a:rPr>
              <a:t>f</a:t>
            </a:r>
            <a:r>
              <a:rPr sz="2400" spc="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10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</a:t>
            </a:r>
            <a:r>
              <a:rPr sz="2400" spc="-4" dirty="0" smtClean="0">
                <a:latin typeface="Arial"/>
                <a:cs typeface="Arial"/>
              </a:rPr>
              <a:t>ir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2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pad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ed</a:t>
            </a:r>
            <a:r>
              <a:rPr sz="2400" spc="-4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an</a:t>
            </a:r>
            <a:r>
              <a:rPr sz="2400" spc="0" dirty="0" smtClean="0">
                <a:latin typeface="Arial"/>
                <a:cs typeface="Arial"/>
              </a:rPr>
              <a:t>g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u </a:t>
            </a:r>
            <a:r>
              <a:rPr sz="2400" spc="14" dirty="0" smtClean="0">
                <a:latin typeface="Arial"/>
                <a:cs typeface="Arial"/>
              </a:rPr>
              <a:t>m</a:t>
            </a:r>
            <a:r>
              <a:rPr sz="2400" spc="9" dirty="0" smtClean="0">
                <a:latin typeface="Arial"/>
                <a:cs typeface="Arial"/>
              </a:rPr>
              <a:t>en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ua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pe</a:t>
            </a:r>
            <a:r>
              <a:rPr sz="2400" spc="-4" dirty="0" smtClean="0">
                <a:latin typeface="Arial"/>
                <a:cs typeface="Arial"/>
              </a:rPr>
              <a:t>r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25" dirty="0" smtClean="0">
                <a:latin typeface="Arial"/>
                <a:cs typeface="Arial"/>
              </a:rPr>
              <a:t>y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aa</a:t>
            </a:r>
            <a:r>
              <a:rPr sz="2400" spc="0" dirty="0" smtClean="0">
                <a:latin typeface="Arial"/>
                <a:cs typeface="Arial"/>
              </a:rPr>
              <a:t>n</a:t>
            </a:r>
            <a:r>
              <a:rPr sz="2400" spc="-2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da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m </a:t>
            </a:r>
            <a:r>
              <a:rPr sz="2400" spc="9" dirty="0" smtClean="0">
                <a:latin typeface="Arial"/>
                <a:cs typeface="Arial"/>
              </a:rPr>
              <a:t>ben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-3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k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li</a:t>
            </a:r>
            <a:r>
              <a:rPr sz="2400" spc="14" dirty="0" smtClean="0">
                <a:latin typeface="Arial"/>
                <a:cs typeface="Arial"/>
              </a:rPr>
              <a:t>m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4" dirty="0" smtClean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342603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57932" y="634077"/>
            <a:ext cx="3518493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9" baseline="1477" dirty="0" smtClean="0">
                <a:latin typeface="Arial Black"/>
                <a:cs typeface="Arial Black"/>
              </a:rPr>
              <a:t>M</a:t>
            </a:r>
            <a:r>
              <a:rPr sz="4800" b="1" spc="4" baseline="1477" dirty="0" smtClean="0">
                <a:latin typeface="Arial Black"/>
                <a:cs typeface="Arial Black"/>
              </a:rPr>
              <a:t>anfaa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141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755835"/>
            <a:ext cx="228091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1755835"/>
            <a:ext cx="7070502" cy="430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5"/>
              </a:lnSpc>
              <a:spcBef>
                <a:spcPts val="169"/>
              </a:spcBef>
            </a:pPr>
            <a:r>
              <a:rPr sz="3200" spc="4" dirty="0" smtClean="0">
                <a:latin typeface="Arial"/>
                <a:cs typeface="Arial"/>
              </a:rPr>
              <a:t>B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-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f</a:t>
            </a:r>
            <a:r>
              <a:rPr sz="3200" spc="9" dirty="0" smtClean="0">
                <a:latin typeface="Arial"/>
                <a:cs typeface="Arial"/>
              </a:rPr>
              <a:t>iki</a:t>
            </a:r>
            <a:r>
              <a:rPr sz="3200" spc="-4" dirty="0" smtClean="0">
                <a:latin typeface="Arial"/>
                <a:cs typeface="Arial"/>
              </a:rPr>
              <a:t>r</a:t>
            </a:r>
            <a:r>
              <a:rPr sz="3200" spc="0" dirty="0" smtClean="0">
                <a:latin typeface="Arial"/>
                <a:cs typeface="Arial"/>
              </a:rPr>
              <a:t>/na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ar</a:t>
            </a:r>
            <a:r>
              <a:rPr sz="3200" spc="-2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Segoe UI"/>
                <a:cs typeface="Segoe UI"/>
              </a:rPr>
              <a:t>�</a:t>
            </a:r>
            <a:r>
              <a:rPr sz="3200" spc="183" dirty="0" smtClean="0">
                <a:latin typeface="Segoe UI"/>
                <a:cs typeface="Segoe UI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P</a:t>
            </a:r>
            <a:r>
              <a:rPr sz="3200" spc="0" dirty="0" smtClean="0">
                <a:latin typeface="Arial"/>
                <a:cs typeface="Arial"/>
              </a:rPr>
              <a:t>en</a:t>
            </a:r>
            <a:r>
              <a:rPr sz="3200" spc="-34" dirty="0" smtClean="0">
                <a:latin typeface="Arial"/>
                <a:cs typeface="Arial"/>
              </a:rPr>
              <a:t>y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e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i</a:t>
            </a:r>
            <a:r>
              <a:rPr sz="3200" spc="0" dirty="0" smtClean="0">
                <a:latin typeface="Arial"/>
                <a:cs typeface="Arial"/>
              </a:rPr>
              <a:t>an</a:t>
            </a:r>
            <a:r>
              <a:rPr sz="3200" spc="-166" dirty="0" smtClean="0">
                <a:latin typeface="Arial"/>
                <a:cs typeface="Arial"/>
              </a:rPr>
              <a:t> </a:t>
            </a:r>
            <a:r>
              <a:rPr sz="3200" spc="4" dirty="0" smtClean="0">
                <a:latin typeface="Arial"/>
                <a:cs typeface="Arial"/>
              </a:rPr>
              <a:t>m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s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9" dirty="0" smtClean="0">
                <a:latin typeface="Arial"/>
                <a:cs typeface="Arial"/>
              </a:rPr>
              <a:t>l</a:t>
            </a:r>
            <a:r>
              <a:rPr sz="3200" spc="0" dirty="0" smtClean="0">
                <a:latin typeface="Arial"/>
                <a:cs typeface="Arial"/>
              </a:rPr>
              <a:t>ah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57932" y="634077"/>
            <a:ext cx="3518493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9" baseline="1477" dirty="0" smtClean="0">
                <a:latin typeface="Arial Black"/>
                <a:cs typeface="Arial Black"/>
              </a:rPr>
              <a:t>M</a:t>
            </a:r>
            <a:r>
              <a:rPr sz="4800" b="1" spc="4" baseline="1477" dirty="0" smtClean="0">
                <a:latin typeface="Arial Black"/>
                <a:cs typeface="Arial Black"/>
              </a:rPr>
              <a:t>anfaa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141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170086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1700864"/>
            <a:ext cx="7499817" cy="4094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iap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orang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pelajari</a:t>
            </a:r>
            <a:endParaRPr sz="2800">
              <a:latin typeface="Arial"/>
              <a:cs typeface="Arial"/>
            </a:endParaRPr>
          </a:p>
          <a:p>
            <a:pPr marL="12700" marR="706602">
              <a:lnSpc>
                <a:spcPts val="3020"/>
              </a:lnSpc>
              <a:spcBef>
                <a:spcPts val="17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 ra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ional,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ri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s, </a:t>
            </a:r>
            <a:r>
              <a:rPr sz="2800" spc="0" dirty="0" smtClean="0">
                <a:latin typeface="Arial"/>
                <a:cs typeface="Arial"/>
              </a:rPr>
              <a:t>luru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ap,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ib,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odis dan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oheren.</a:t>
            </a:r>
            <a:endParaRPr sz="2800">
              <a:latin typeface="Arial"/>
              <a:cs typeface="Arial"/>
            </a:endParaRPr>
          </a:p>
          <a:p>
            <a:pPr marL="12700" marR="705730">
              <a:lnSpc>
                <a:spcPts val="3020"/>
              </a:lnSpc>
              <a:spcBef>
                <a:spcPts val="675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 ab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ra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obje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f.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0"/>
              </a:lnSpc>
              <a:spcBef>
                <a:spcPts val="675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erda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 berpi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ara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ajam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andiri.</a:t>
            </a:r>
            <a:endParaRPr sz="2800">
              <a:latin typeface="Arial"/>
              <a:cs typeface="Arial"/>
            </a:endParaRPr>
          </a:p>
          <a:p>
            <a:pPr marL="12700" marR="34418">
              <a:lnSpc>
                <a:spcPts val="3020"/>
              </a:lnSpc>
              <a:spcBef>
                <a:spcPts val="676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endorong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orang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endiri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dengan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engguna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-a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93835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79179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464523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63188" y="634077"/>
            <a:ext cx="1709505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-4" baseline="1477" dirty="0" smtClean="0">
                <a:latin typeface="Arial Black"/>
                <a:cs typeface="Arial Black"/>
              </a:rPr>
              <a:t>il</a:t>
            </a:r>
            <a:r>
              <a:rPr sz="4800" b="1" spc="4" baseline="1477" dirty="0" smtClean="0">
                <a:latin typeface="Arial Black"/>
                <a:cs typeface="Arial Black"/>
              </a:rPr>
              <a:t>abus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743536"/>
            <a:ext cx="203708" cy="191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1743536"/>
            <a:ext cx="4739701" cy="191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Pengan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ar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or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ka</a:t>
            </a:r>
            <a:endParaRPr sz="2800">
              <a:latin typeface="Arial"/>
              <a:cs typeface="Arial"/>
            </a:endParaRPr>
          </a:p>
          <a:p>
            <a:pPr marL="12700" marR="2048086">
              <a:lnSpc>
                <a:spcPts val="4029"/>
              </a:lnSpc>
              <a:spcBef>
                <a:spcPts val="268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Propo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si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Predi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at </a:t>
            </a:r>
            <a:r>
              <a:rPr sz="2800" spc="-9" dirty="0" smtClean="0">
                <a:latin typeface="Arial"/>
                <a:cs typeface="Arial"/>
              </a:rPr>
              <a:t>UTS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57932" y="634077"/>
            <a:ext cx="3518493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9" baseline="1477" dirty="0" smtClean="0">
                <a:latin typeface="Arial Black"/>
                <a:cs typeface="Arial Black"/>
              </a:rPr>
              <a:t>M</a:t>
            </a:r>
            <a:r>
              <a:rPr sz="4800" b="1" spc="4" baseline="1477" dirty="0" smtClean="0">
                <a:latin typeface="Arial Black"/>
                <a:cs typeface="Arial Black"/>
              </a:rPr>
              <a:t>anfaa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141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165819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564" y="1658192"/>
            <a:ext cx="7464765" cy="405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68798">
              <a:lnSpc>
                <a:spcPts val="2690"/>
              </a:lnSpc>
              <a:spcBef>
                <a:spcPts val="354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 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ebenaran dan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enghindari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alahan-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alahan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ir,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eliruan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an.</a:t>
            </a:r>
            <a:endParaRPr sz="2800">
              <a:latin typeface="Arial"/>
              <a:cs typeface="Arial"/>
            </a:endParaRPr>
          </a:p>
          <a:p>
            <a:pPr marL="12700" marR="612489">
              <a:lnSpc>
                <a:spcPts val="2690"/>
              </a:lnSpc>
              <a:spcBef>
                <a:spcPts val="670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ela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anali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is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erhadap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ejadian.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130"/>
              </a:lnSpc>
              <a:spcBef>
                <a:spcPts val="217"/>
              </a:spcBef>
            </a:pPr>
            <a:r>
              <a:rPr sz="4200" spc="-9" baseline="-2070" dirty="0" smtClean="0">
                <a:latin typeface="Arial"/>
                <a:cs typeface="Arial"/>
              </a:rPr>
              <a:t>T</a:t>
            </a:r>
            <a:r>
              <a:rPr sz="4200" spc="0" baseline="-2070" dirty="0" smtClean="0">
                <a:latin typeface="Arial"/>
                <a:cs typeface="Arial"/>
              </a:rPr>
              <a:t>erhindar dari</a:t>
            </a:r>
            <a:r>
              <a:rPr sz="4200" spc="14" baseline="-2070" dirty="0" smtClean="0">
                <a:latin typeface="Arial"/>
                <a:cs typeface="Arial"/>
              </a:rPr>
              <a:t> </a:t>
            </a:r>
            <a:r>
              <a:rPr sz="4200" spc="9" baseline="-2070" dirty="0" smtClean="0">
                <a:latin typeface="Arial"/>
                <a:cs typeface="Arial"/>
              </a:rPr>
              <a:t>k</a:t>
            </a:r>
            <a:r>
              <a:rPr sz="4200" spc="0" baseline="-2070" dirty="0" smtClean="0">
                <a:latin typeface="Arial"/>
                <a:cs typeface="Arial"/>
              </a:rPr>
              <a:t>lenik</a:t>
            </a:r>
            <a:r>
              <a:rPr sz="4200" spc="-19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, gugon-</a:t>
            </a:r>
            <a:r>
              <a:rPr sz="4200" spc="9" baseline="-2070" dirty="0" smtClean="0">
                <a:latin typeface="Arial"/>
                <a:cs typeface="Arial"/>
              </a:rPr>
              <a:t>t</a:t>
            </a:r>
            <a:r>
              <a:rPr sz="4200" spc="0" baseline="-2070" dirty="0" smtClean="0">
                <a:latin typeface="Arial"/>
                <a:cs typeface="Arial"/>
              </a:rPr>
              <a:t>uhon (</a:t>
            </a:r>
            <a:r>
              <a:rPr sz="4200" spc="14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baha</a:t>
            </a:r>
            <a:r>
              <a:rPr sz="4200" spc="9" baseline="-2070" dirty="0" smtClean="0">
                <a:latin typeface="Arial"/>
                <a:cs typeface="Arial"/>
              </a:rPr>
              <a:t>s</a:t>
            </a:r>
            <a:r>
              <a:rPr sz="4200" spc="0" baseline="-207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780"/>
              </a:lnSpc>
            </a:pPr>
            <a:r>
              <a:rPr sz="4200" spc="9" baseline="1035" dirty="0" smtClean="0">
                <a:latin typeface="Arial"/>
                <a:cs typeface="Arial"/>
              </a:rPr>
              <a:t>J</a:t>
            </a:r>
            <a:r>
              <a:rPr sz="4200" spc="0" baseline="1035" dirty="0" smtClean="0">
                <a:latin typeface="Arial"/>
                <a:cs typeface="Arial"/>
              </a:rPr>
              <a:t>a</a:t>
            </a:r>
            <a:r>
              <a:rPr sz="4200" spc="-34" baseline="1035" dirty="0" smtClean="0">
                <a:latin typeface="Arial"/>
                <a:cs typeface="Arial"/>
              </a:rPr>
              <a:t>w</a:t>
            </a:r>
            <a:r>
              <a:rPr sz="4200" spc="0" baseline="1035" dirty="0" smtClean="0">
                <a:latin typeface="Arial"/>
                <a:cs typeface="Arial"/>
              </a:rPr>
              <a:t>a )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130"/>
              </a:lnSpc>
              <a:spcBef>
                <a:spcPts val="157"/>
              </a:spcBef>
            </a:pPr>
            <a:r>
              <a:rPr sz="4200" spc="0" baseline="-2070" dirty="0" smtClean="0">
                <a:latin typeface="Arial"/>
                <a:cs typeface="Arial"/>
              </a:rPr>
              <a:t>Apabila</a:t>
            </a:r>
            <a:r>
              <a:rPr sz="4200" spc="-29" baseline="-2070" dirty="0" smtClean="0">
                <a:latin typeface="Arial"/>
                <a:cs typeface="Arial"/>
              </a:rPr>
              <a:t> </a:t>
            </a:r>
            <a:r>
              <a:rPr sz="4200" spc="9" baseline="-2070" dirty="0" smtClean="0">
                <a:latin typeface="Arial"/>
                <a:cs typeface="Arial"/>
              </a:rPr>
              <a:t>s</a:t>
            </a:r>
            <a:r>
              <a:rPr sz="4200" spc="0" baseline="-2070" dirty="0" smtClean="0">
                <a:latin typeface="Arial"/>
                <a:cs typeface="Arial"/>
              </a:rPr>
              <a:t>udah </a:t>
            </a:r>
            <a:r>
              <a:rPr sz="4200" spc="-14" baseline="-2070" dirty="0" smtClean="0">
                <a:latin typeface="Arial"/>
                <a:cs typeface="Arial"/>
              </a:rPr>
              <a:t>m</a:t>
            </a:r>
            <a:r>
              <a:rPr sz="4200" spc="0" baseline="-2070" dirty="0" smtClean="0">
                <a:latin typeface="Arial"/>
                <a:cs typeface="Arial"/>
              </a:rPr>
              <a:t>a</a:t>
            </a:r>
            <a:r>
              <a:rPr sz="4200" spc="-9" baseline="-2070" dirty="0" smtClean="0">
                <a:latin typeface="Arial"/>
                <a:cs typeface="Arial"/>
              </a:rPr>
              <a:t>m</a:t>
            </a:r>
            <a:r>
              <a:rPr sz="4200" spc="0" baseline="-2070" dirty="0" smtClean="0">
                <a:latin typeface="Arial"/>
                <a:cs typeface="Arial"/>
              </a:rPr>
              <a:t>pu</a:t>
            </a:r>
            <a:r>
              <a:rPr sz="4200" spc="39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berpi</a:t>
            </a:r>
            <a:r>
              <a:rPr sz="4200" spc="9" baseline="-2070" dirty="0" smtClean="0">
                <a:latin typeface="Arial"/>
                <a:cs typeface="Arial"/>
              </a:rPr>
              <a:t>k</a:t>
            </a:r>
            <a:r>
              <a:rPr sz="4200" spc="0" baseline="-2070" dirty="0" smtClean="0">
                <a:latin typeface="Arial"/>
                <a:cs typeface="Arial"/>
              </a:rPr>
              <a:t>ir ra</a:t>
            </a:r>
            <a:r>
              <a:rPr sz="4200" spc="9" baseline="-2070" dirty="0" smtClean="0">
                <a:latin typeface="Arial"/>
                <a:cs typeface="Arial"/>
              </a:rPr>
              <a:t>s</a:t>
            </a:r>
            <a:r>
              <a:rPr sz="4200" spc="0" baseline="-2070" dirty="0" smtClean="0">
                <a:latin typeface="Arial"/>
                <a:cs typeface="Arial"/>
              </a:rPr>
              <a:t>ional</a:t>
            </a:r>
            <a:r>
              <a:rPr sz="4200" spc="9" baseline="-2070" dirty="0" smtClean="0">
                <a:latin typeface="Arial"/>
                <a:cs typeface="Arial"/>
              </a:rPr>
              <a:t>,k</a:t>
            </a:r>
            <a:r>
              <a:rPr sz="4200" spc="0" baseline="-2070" dirty="0" smtClean="0">
                <a:latin typeface="Arial"/>
                <a:cs typeface="Arial"/>
              </a:rPr>
              <a:t>ri</a:t>
            </a:r>
            <a:r>
              <a:rPr sz="4200" spc="9" baseline="-2070" dirty="0" smtClean="0">
                <a:latin typeface="Arial"/>
                <a:cs typeface="Arial"/>
              </a:rPr>
              <a:t>t</a:t>
            </a:r>
            <a:r>
              <a:rPr sz="4200" spc="0" baseline="-2070" dirty="0" smtClean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  <a:spcBef>
                <a:spcPts val="7"/>
              </a:spcBef>
            </a:pPr>
            <a:r>
              <a:rPr sz="2800" spc="9" dirty="0" smtClean="0">
                <a:latin typeface="Arial"/>
                <a:cs typeface="Arial"/>
              </a:rPr>
              <a:t>,</a:t>
            </a:r>
            <a:r>
              <a:rPr sz="2800" spc="0" dirty="0" smtClean="0">
                <a:latin typeface="Arial"/>
                <a:cs typeface="Arial"/>
              </a:rPr>
              <a:t>luru</a:t>
            </a:r>
            <a:r>
              <a:rPr sz="2800" spc="9" dirty="0" smtClean="0">
                <a:latin typeface="Arial"/>
                <a:cs typeface="Arial"/>
              </a:rPr>
              <a:t>s,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odis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anali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ebagai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ana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ebut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point 1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ra diri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eorang.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76766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535760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4303856"/>
            <a:ext cx="203708" cy="382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4810-C8B2-4B0F-9DCF-626913ABA91A}" type="slidenum">
              <a:rPr lang="en-US"/>
              <a:pPr/>
              <a:t>21</a:t>
            </a:fld>
            <a:endParaRPr lang="en-US"/>
          </a:p>
        </p:txBody>
      </p:sp>
      <p:sp>
        <p:nvSpPr>
          <p:cNvPr id="116738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35280" y="1554480"/>
            <a:ext cx="9052560" cy="863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100" b="1" i="1" dirty="0"/>
              <a:t>“Gajah </a:t>
            </a:r>
            <a:r>
              <a:rPr lang="en-US" sz="3100" b="1" i="1" dirty="0" err="1"/>
              <a:t>lebih</a:t>
            </a:r>
            <a:r>
              <a:rPr lang="en-US" sz="3100" b="1" i="1" dirty="0"/>
              <a:t> </a:t>
            </a:r>
            <a:r>
              <a:rPr lang="en-US" sz="3100" b="1" i="1" dirty="0" err="1"/>
              <a:t>besar</a:t>
            </a:r>
            <a:r>
              <a:rPr lang="en-US" sz="3100" b="1" i="1" dirty="0"/>
              <a:t> </a:t>
            </a:r>
            <a:r>
              <a:rPr lang="en-US" sz="3100" b="1" i="1" dirty="0" err="1"/>
              <a:t>daripada</a:t>
            </a:r>
            <a:r>
              <a:rPr lang="en-US" sz="3100" b="1" i="1" dirty="0"/>
              <a:t> </a:t>
            </a:r>
            <a:r>
              <a:rPr lang="en-US" sz="3100" b="1" i="1" dirty="0" err="1"/>
              <a:t>tikus</a:t>
            </a:r>
            <a:r>
              <a:rPr lang="en-US" sz="3100" b="1" i="1" dirty="0"/>
              <a:t>.”</a:t>
            </a:r>
            <a:endParaRPr lang="en-US" sz="2700" b="1" i="1" dirty="0"/>
          </a:p>
        </p:txBody>
      </p:sp>
      <p:sp>
        <p:nvSpPr>
          <p:cNvPr id="116739" name="Rectangle 2051"/>
          <p:cNvSpPr>
            <a:spLocks noChangeArrowheads="1"/>
          </p:cNvSpPr>
          <p:nvPr/>
        </p:nvSpPr>
        <p:spPr bwMode="auto">
          <a:xfrm>
            <a:off x="502920" y="2849880"/>
            <a:ext cx="720852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0" name="Rectangle 2052"/>
          <p:cNvSpPr>
            <a:spLocks noChangeArrowheads="1"/>
          </p:cNvSpPr>
          <p:nvPr/>
        </p:nvSpPr>
        <p:spPr bwMode="auto">
          <a:xfrm>
            <a:off x="8298180" y="2936240"/>
            <a:ext cx="125730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1" name="Rectangle 2053"/>
          <p:cNvSpPr>
            <a:spLocks noChangeArrowheads="1"/>
          </p:cNvSpPr>
          <p:nvPr/>
        </p:nvSpPr>
        <p:spPr bwMode="auto">
          <a:xfrm>
            <a:off x="502920" y="3886200"/>
            <a:ext cx="771144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2" name="Rectangle 2054"/>
          <p:cNvSpPr>
            <a:spLocks noChangeArrowheads="1"/>
          </p:cNvSpPr>
          <p:nvPr/>
        </p:nvSpPr>
        <p:spPr bwMode="auto">
          <a:xfrm>
            <a:off x="8298180" y="3886200"/>
            <a:ext cx="125730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6743" name="Rectangle 2055"/>
          <p:cNvSpPr>
            <a:spLocks noChangeArrowheads="1"/>
          </p:cNvSpPr>
          <p:nvPr/>
        </p:nvSpPr>
        <p:spPr bwMode="auto">
          <a:xfrm>
            <a:off x="502920" y="5008880"/>
            <a:ext cx="5280660" cy="146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6744" name="Rectangle 2056"/>
          <p:cNvSpPr>
            <a:spLocks noChangeArrowheads="1"/>
          </p:cNvSpPr>
          <p:nvPr/>
        </p:nvSpPr>
        <p:spPr bwMode="auto">
          <a:xfrm>
            <a:off x="7711440" y="5267960"/>
            <a:ext cx="184404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BENAR</a:t>
            </a:r>
          </a:p>
        </p:txBody>
      </p:sp>
      <p:sp>
        <p:nvSpPr>
          <p:cNvPr id="116745" name="Rectangle 2057"/>
          <p:cNvSpPr>
            <a:spLocks noGrp="1" noChangeArrowheads="1"/>
          </p:cNvSpPr>
          <p:nvPr>
            <p:ph type="title"/>
          </p:nvPr>
        </p:nvSpPr>
        <p:spPr>
          <a:xfrm>
            <a:off x="754380" y="259080"/>
            <a:ext cx="8549640" cy="1295400"/>
          </a:xfrm>
          <a:noFill/>
          <a:ln/>
        </p:spPr>
        <p:txBody>
          <a:bodyPr/>
          <a:lstStyle/>
          <a:p>
            <a:r>
              <a:rPr lang="en-US" sz="4000" b="1" dirty="0" err="1"/>
              <a:t>Permainan</a:t>
            </a:r>
            <a:endParaRPr lang="en-CA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6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bldLvl="2" autoUpdateAnimBg="0"/>
      <p:bldP spid="116739" grpId="0" build="p" bldLvl="2" autoUpdateAnimBg="0"/>
      <p:bldP spid="116740" grpId="0" build="p" bldLvl="2" autoUpdateAnimBg="0"/>
      <p:bldP spid="116741" grpId="0" build="p" bldLvl="2" autoUpdateAnimBg="0"/>
      <p:bldP spid="116742" grpId="0" build="p" bldLvl="2" autoUpdateAnimBg="0"/>
      <p:bldP spid="116743" grpId="0" autoUpdateAnimBg="0"/>
      <p:bldP spid="11674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7300-E269-4366-8476-DD7FBE02C2B7}" type="slidenum">
              <a:rPr lang="en-US"/>
              <a:pPr/>
              <a:t>22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2920" y="1899920"/>
            <a:ext cx="9052560" cy="863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100" b="1" i="1" dirty="0"/>
              <a:t>“520 &lt; 111”</a:t>
            </a:r>
            <a:endParaRPr lang="en-US" sz="2700" b="1" i="1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502920" y="2849880"/>
            <a:ext cx="720852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pernyataan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98180" y="2936240"/>
            <a:ext cx="125730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502920" y="3886200"/>
            <a:ext cx="771144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sebuah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8298180" y="3886200"/>
            <a:ext cx="125730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YA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02920" y="5008880"/>
            <a:ext cx="5280660" cy="146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>
              <a:spcBef>
                <a:spcPct val="20000"/>
              </a:spcBef>
            </a:pP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Apakah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nilai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kebenaran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dari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proposisi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ini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7711440" y="5267960"/>
            <a:ext cx="184404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82" tIns="50941" rIns="101882" bIns="50941"/>
          <a:lstStyle/>
          <a:p>
            <a:pPr marL="382059" indent="-382059">
              <a:spcBef>
                <a:spcPct val="20000"/>
              </a:spcBef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SALAH</a:t>
            </a:r>
          </a:p>
        </p:txBody>
      </p:sp>
      <p:sp>
        <p:nvSpPr>
          <p:cNvPr id="11776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000" b="1" dirty="0" err="1"/>
              <a:t>Permainan</a:t>
            </a:r>
            <a:endParaRPr lang="en-CA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bldLvl="2" autoUpdateAnimBg="0"/>
      <p:bldP spid="117763" grpId="0" build="p" bldLvl="2" autoUpdateAnimBg="0"/>
      <p:bldP spid="117764" grpId="0" build="p" bldLvl="2" autoUpdateAnimBg="0"/>
      <p:bldP spid="117765" grpId="0" build="p" bldLvl="2" autoUpdateAnimBg="0"/>
      <p:bldP spid="117766" grpId="0" build="p" bldLvl="2" autoUpdateAnimBg="0"/>
      <p:bldP spid="117767" grpId="0" autoUpdateAnimBg="0"/>
      <p:bldP spid="117768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10916" y="634077"/>
            <a:ext cx="3012604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I</a:t>
            </a:r>
            <a:r>
              <a:rPr sz="4800" b="1" spc="-4" baseline="1477" dirty="0" smtClean="0">
                <a:latin typeface="Arial Black"/>
                <a:cs typeface="Arial Black"/>
              </a:rPr>
              <a:t>s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il</a:t>
            </a:r>
            <a:r>
              <a:rPr sz="4800" b="1" spc="4" baseline="1477" dirty="0" smtClean="0">
                <a:latin typeface="Arial Black"/>
                <a:cs typeface="Arial Black"/>
              </a:rPr>
              <a:t>ah</a:t>
            </a:r>
            <a:r>
              <a:rPr sz="4800" b="1" spc="-4" baseline="1477" dirty="0" smtClean="0">
                <a:latin typeface="Arial Black"/>
                <a:cs typeface="Arial Black"/>
              </a:rPr>
              <a:t>-</a:t>
            </a:r>
            <a:r>
              <a:rPr sz="4800" b="1" spc="4" baseline="1477" dirty="0" smtClean="0">
                <a:latin typeface="Arial Black"/>
                <a:cs typeface="Arial Black"/>
              </a:rPr>
              <a:t>I</a:t>
            </a:r>
            <a:r>
              <a:rPr sz="4800" b="1" spc="-4" baseline="1477" dirty="0" smtClean="0">
                <a:latin typeface="Arial Black"/>
                <a:cs typeface="Arial Black"/>
              </a:rPr>
              <a:t>s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il</a:t>
            </a:r>
            <a:r>
              <a:rPr sz="4800" b="1" spc="4" baseline="1477" dirty="0" smtClean="0">
                <a:latin typeface="Arial Black"/>
                <a:cs typeface="Arial Black"/>
              </a:rPr>
              <a:t>ah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1743536"/>
            <a:ext cx="203708" cy="894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43536"/>
            <a:ext cx="7599431" cy="2686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aan.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 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aha 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ari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ebenaran dari pern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berupa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 dengan berda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ebenaran 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 pern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aan.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ct val="95825"/>
              </a:lnSpc>
              <a:spcBef>
                <a:spcPts val="674"/>
              </a:spcBef>
            </a:pPr>
            <a:r>
              <a:rPr sz="2800" spc="0" dirty="0" smtClean="0">
                <a:latin typeface="Arial"/>
                <a:cs typeface="Arial"/>
              </a:rPr>
              <a:t>Kon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404782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187956" y="634077"/>
            <a:ext cx="1665230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-9" baseline="1477" dirty="0" smtClean="0">
                <a:latin typeface="Arial Black"/>
                <a:cs typeface="Arial Black"/>
              </a:rPr>
              <a:t>C</a:t>
            </a:r>
            <a:r>
              <a:rPr sz="4800" b="1" spc="4" baseline="1477" dirty="0" smtClean="0">
                <a:latin typeface="Arial Black"/>
                <a:cs typeface="Arial Black"/>
              </a:rPr>
              <a:t>on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4" baseline="1477" dirty="0" smtClean="0">
                <a:latin typeface="Arial Black"/>
                <a:cs typeface="Arial Black"/>
              </a:rPr>
              <a:t>oh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4138" y="634077"/>
            <a:ext cx="2200717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-4" baseline="1477" dirty="0" smtClean="0">
                <a:latin typeface="Arial Black"/>
                <a:cs typeface="Arial Black"/>
              </a:rPr>
              <a:t>sil</a:t>
            </a:r>
            <a:r>
              <a:rPr sz="4800" b="1" spc="4" baseline="1477" dirty="0" smtClean="0">
                <a:latin typeface="Arial Black"/>
                <a:cs typeface="Arial Black"/>
              </a:rPr>
              <a:t>og</a:t>
            </a:r>
            <a:r>
              <a:rPr sz="4800" b="1" spc="-4" baseline="1477" dirty="0" smtClean="0">
                <a:latin typeface="Arial Black"/>
                <a:cs typeface="Arial Black"/>
              </a:rPr>
              <a:t>is</a:t>
            </a:r>
            <a:r>
              <a:rPr sz="4800" b="1" spc="0" baseline="1477" dirty="0" smtClean="0">
                <a:latin typeface="Arial Black"/>
                <a:cs typeface="Arial Black"/>
              </a:rPr>
              <a:t>me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2316560"/>
            <a:ext cx="277170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852" y="2316560"/>
            <a:ext cx="1431116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492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12700" marR="53492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Kon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si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6340" y="2316560"/>
            <a:ext cx="178031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1412" y="2316560"/>
            <a:ext cx="1215090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843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ua</a:t>
            </a:r>
            <a:endParaRPr sz="2800">
              <a:latin typeface="Arial"/>
              <a:cs typeface="Arial"/>
            </a:endParaRPr>
          </a:p>
          <a:p>
            <a:pPr marL="12779" marR="7764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7302" y="2316560"/>
            <a:ext cx="316755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79" marR="4777" indent="-79">
              <a:lnSpc>
                <a:spcPct val="119047"/>
              </a:lnSpc>
              <a:spcBef>
                <a:spcPts val="666"/>
              </a:spcBef>
            </a:pPr>
            <a:r>
              <a:rPr sz="2800" spc="0" dirty="0" smtClean="0">
                <a:latin typeface="Arial"/>
                <a:cs typeface="Arial"/>
              </a:rPr>
              <a:t>B 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2701" y="2316560"/>
            <a:ext cx="1149453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adalah</a:t>
            </a:r>
            <a:endParaRPr sz="2800">
              <a:latin typeface="Arial"/>
              <a:cs typeface="Arial"/>
            </a:endParaRPr>
          </a:p>
          <a:p>
            <a:pPr marL="12779" marR="4777" indent="-79">
              <a:lnSpc>
                <a:spcPct val="119047"/>
              </a:lnSpc>
              <a:spcBef>
                <a:spcPts val="666"/>
              </a:spcBef>
            </a:pPr>
            <a:r>
              <a:rPr sz="2800" spc="0" dirty="0" smtClean="0">
                <a:latin typeface="Arial"/>
                <a:cs typeface="Arial"/>
              </a:rPr>
              <a:t>adalah adalah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63846" y="2316560"/>
            <a:ext cx="331591" cy="1406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836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12779" indent="-79">
              <a:lnSpc>
                <a:spcPct val="119047"/>
              </a:lnSpc>
              <a:spcBef>
                <a:spcPts val="666"/>
              </a:spcBef>
            </a:pPr>
            <a:r>
              <a:rPr sz="2800" spc="0" dirty="0" smtClean="0">
                <a:latin typeface="Arial"/>
                <a:cs typeface="Arial"/>
              </a:rPr>
              <a:t>C 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7548" y="3246213"/>
            <a:ext cx="1756670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La</a:t>
            </a:r>
            <a:r>
              <a:rPr sz="4800" b="1" spc="0" baseline="1477" dirty="0" smtClean="0">
                <a:latin typeface="Arial Black"/>
                <a:cs typeface="Arial Black"/>
              </a:rPr>
              <a:t>t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han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93140" y="165819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6540" y="1658192"/>
            <a:ext cx="6966892" cy="723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354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iba</a:t>
            </a:r>
            <a:r>
              <a:rPr sz="2800" spc="-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ah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ini ada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beberapa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berupa 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en,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a!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40" y="2426288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2426288"/>
            <a:ext cx="7150691" cy="345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6585" indent="158">
              <a:lnSpc>
                <a:spcPts val="2690"/>
              </a:lnSpc>
              <a:spcBef>
                <a:spcPts val="354"/>
              </a:spcBef>
            </a:pPr>
            <a:r>
              <a:rPr sz="2800" spc="-9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odiak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dia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Leo,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ebab dia lahir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inggu per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bulan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Agu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s.</a:t>
            </a:r>
            <a:endParaRPr sz="2800">
              <a:latin typeface="Arial"/>
              <a:cs typeface="Arial"/>
            </a:endParaRPr>
          </a:p>
          <a:p>
            <a:pPr marL="12700" marR="99463" indent="158">
              <a:lnSpc>
                <a:spcPts val="2690"/>
              </a:lnSpc>
              <a:spcBef>
                <a:spcPts val="670"/>
              </a:spcBef>
            </a:pPr>
            <a:r>
              <a:rPr sz="2800" spc="0" dirty="0" smtClean="0">
                <a:latin typeface="Arial"/>
                <a:cs typeface="Arial"/>
              </a:rPr>
              <a:t>Bagai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ana pere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? </a:t>
            </a: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it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perdagangan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at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iap harin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12700" marR="1099308" indent="158">
              <a:lnSpc>
                <a:spcPts val="2690"/>
              </a:lnSpc>
              <a:spcBef>
                <a:spcPts val="669"/>
              </a:spcBef>
            </a:pPr>
            <a:r>
              <a:rPr sz="2800" spc="0" dirty="0" smtClean="0">
                <a:latin typeface="Arial"/>
                <a:cs typeface="Arial"/>
              </a:rPr>
              <a:t>Sa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 belum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idur, 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-n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belum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ele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ai.</a:t>
            </a:r>
            <a:endParaRPr sz="2800">
              <a:latin typeface="Arial"/>
              <a:cs typeface="Arial"/>
            </a:endParaRPr>
          </a:p>
          <a:p>
            <a:pPr marL="12858" marR="53492">
              <a:lnSpc>
                <a:spcPct val="95825"/>
              </a:lnSpc>
              <a:spcBef>
                <a:spcPts val="60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ia berna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 dia hidup.</a:t>
            </a:r>
            <a:endParaRPr sz="2800">
              <a:latin typeface="Arial"/>
              <a:cs typeface="Arial"/>
            </a:endParaRPr>
          </a:p>
          <a:p>
            <a:pPr marL="12858">
              <a:lnSpc>
                <a:spcPct val="95825"/>
              </a:lnSpc>
              <a:spcBef>
                <a:spcPts val="140"/>
              </a:spcBef>
            </a:pP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ah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ini?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3194384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339" y="4303856"/>
            <a:ext cx="376310" cy="382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39" y="5071952"/>
            <a:ext cx="376310" cy="808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5.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450340" y="1658192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1.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739" y="1658192"/>
            <a:ext cx="6861834" cy="294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58" marR="48635">
              <a:lnSpc>
                <a:spcPts val="2880"/>
              </a:lnSpc>
              <a:spcBef>
                <a:spcPts val="144"/>
              </a:spcBef>
            </a:pPr>
            <a:r>
              <a:rPr sz="4200" spc="0" baseline="-1035" dirty="0" smtClean="0">
                <a:latin typeface="Arial"/>
                <a:cs typeface="Arial"/>
              </a:rPr>
              <a:t>Pre</a:t>
            </a:r>
            <a:r>
              <a:rPr sz="4200" spc="-9" baseline="-1035" dirty="0" smtClean="0">
                <a:latin typeface="Arial"/>
                <a:cs typeface="Arial"/>
              </a:rPr>
              <a:t>m</a:t>
            </a:r>
            <a:r>
              <a:rPr sz="4200" spc="0" baseline="-1035" dirty="0" smtClean="0">
                <a:latin typeface="Arial"/>
                <a:cs typeface="Arial"/>
              </a:rPr>
              <a:t>is</a:t>
            </a:r>
            <a:r>
              <a:rPr sz="4200" spc="-19" baseline="-1035" dirty="0" smtClean="0">
                <a:latin typeface="Arial"/>
                <a:cs typeface="Arial"/>
              </a:rPr>
              <a:t> </a:t>
            </a:r>
            <a:r>
              <a:rPr sz="4200" spc="0" baseline="-1035" dirty="0" smtClean="0">
                <a:latin typeface="Arial"/>
                <a:cs typeface="Arial"/>
              </a:rPr>
              <a:t>:</a:t>
            </a:r>
            <a:r>
              <a:rPr sz="4200" spc="-19" baseline="-1035" dirty="0" smtClean="0">
                <a:latin typeface="Arial"/>
                <a:cs typeface="Arial"/>
              </a:rPr>
              <a:t> </a:t>
            </a:r>
            <a:r>
              <a:rPr sz="4200" spc="-9" baseline="-1035" dirty="0" smtClean="0">
                <a:latin typeface="Arial"/>
                <a:cs typeface="Arial"/>
              </a:rPr>
              <a:t>D</a:t>
            </a:r>
            <a:r>
              <a:rPr sz="4200" spc="0" baseline="-1035" dirty="0" smtClean="0">
                <a:latin typeface="Arial"/>
                <a:cs typeface="Arial"/>
              </a:rPr>
              <a:t>ia</a:t>
            </a:r>
            <a:r>
              <a:rPr sz="4200" spc="14" baseline="-1035" dirty="0" smtClean="0">
                <a:latin typeface="Arial"/>
                <a:cs typeface="Arial"/>
              </a:rPr>
              <a:t> </a:t>
            </a:r>
            <a:r>
              <a:rPr sz="4200" spc="0" baseline="-1035" dirty="0" smtClean="0">
                <a:latin typeface="Arial"/>
                <a:cs typeface="Arial"/>
              </a:rPr>
              <a:t>lahir</a:t>
            </a:r>
            <a:r>
              <a:rPr sz="4200" spc="14" baseline="-1035" dirty="0" smtClean="0">
                <a:latin typeface="Arial"/>
                <a:cs typeface="Arial"/>
              </a:rPr>
              <a:t> </a:t>
            </a:r>
            <a:r>
              <a:rPr sz="4200" spc="-9" baseline="-1035" dirty="0" smtClean="0">
                <a:latin typeface="Arial"/>
                <a:cs typeface="Arial"/>
              </a:rPr>
              <a:t>m</a:t>
            </a:r>
            <a:r>
              <a:rPr sz="4200" spc="0" baseline="-1035" dirty="0" smtClean="0">
                <a:latin typeface="Arial"/>
                <a:cs typeface="Arial"/>
              </a:rPr>
              <a:t>inggu</a:t>
            </a:r>
            <a:r>
              <a:rPr sz="4200" spc="14" baseline="-1035" dirty="0" smtClean="0">
                <a:latin typeface="Arial"/>
                <a:cs typeface="Arial"/>
              </a:rPr>
              <a:t> </a:t>
            </a:r>
            <a:r>
              <a:rPr sz="4200" spc="0" baseline="-1035" dirty="0" smtClean="0">
                <a:latin typeface="Arial"/>
                <a:cs typeface="Arial"/>
              </a:rPr>
              <a:t>per</a:t>
            </a:r>
            <a:r>
              <a:rPr sz="4200" spc="9" baseline="-1035" dirty="0" smtClean="0">
                <a:latin typeface="Arial"/>
                <a:cs typeface="Arial"/>
              </a:rPr>
              <a:t>t</a:t>
            </a:r>
            <a:r>
              <a:rPr sz="4200" spc="0" baseline="-1035" dirty="0" smtClean="0">
                <a:latin typeface="Arial"/>
                <a:cs typeface="Arial"/>
              </a:rPr>
              <a:t>a</a:t>
            </a:r>
            <a:r>
              <a:rPr sz="4200" spc="-9" baseline="-1035" dirty="0" smtClean="0">
                <a:latin typeface="Arial"/>
                <a:cs typeface="Arial"/>
              </a:rPr>
              <a:t>m</a:t>
            </a:r>
            <a:r>
              <a:rPr sz="4200" spc="0" baseline="-1035" dirty="0" smtClean="0">
                <a:latin typeface="Arial"/>
                <a:cs typeface="Arial"/>
              </a:rPr>
              <a:t>a di</a:t>
            </a:r>
            <a:r>
              <a:rPr sz="4200" spc="14" baseline="-1035" dirty="0" smtClean="0">
                <a:latin typeface="Arial"/>
                <a:cs typeface="Arial"/>
              </a:rPr>
              <a:t> </a:t>
            </a:r>
            <a:r>
              <a:rPr sz="4200" spc="0" baseline="-1035" dirty="0" smtClean="0">
                <a:latin typeface="Arial"/>
                <a:cs typeface="Arial"/>
              </a:rPr>
              <a:t>bulan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780"/>
              </a:lnSpc>
            </a:pPr>
            <a:r>
              <a:rPr sz="4200" spc="0" baseline="1035" dirty="0" smtClean="0">
                <a:latin typeface="Arial"/>
                <a:cs typeface="Arial"/>
              </a:rPr>
              <a:t>Agu</a:t>
            </a:r>
            <a:r>
              <a:rPr sz="4200" spc="9" baseline="1035" dirty="0" smtClean="0">
                <a:latin typeface="Arial"/>
                <a:cs typeface="Arial"/>
              </a:rPr>
              <a:t>st</a:t>
            </a:r>
            <a:r>
              <a:rPr sz="4200" spc="0" baseline="1035" dirty="0" smtClean="0">
                <a:latin typeface="Arial"/>
                <a:cs typeface="Arial"/>
              </a:rPr>
              <a:t>u</a:t>
            </a:r>
            <a:r>
              <a:rPr sz="4200" spc="9" baseline="1035" dirty="0" smtClean="0">
                <a:latin typeface="Arial"/>
                <a:cs typeface="Arial"/>
              </a:rPr>
              <a:t>s</a:t>
            </a:r>
            <a:r>
              <a:rPr sz="4200" spc="0" baseline="1035" dirty="0" smtClean="0">
                <a:latin typeface="Arial"/>
                <a:cs typeface="Arial"/>
              </a:rPr>
              <a:t>.</a:t>
            </a:r>
            <a:r>
              <a:rPr sz="4200" spc="-89" baseline="1035" dirty="0" smtClean="0">
                <a:latin typeface="Arial"/>
                <a:cs typeface="Arial"/>
              </a:rPr>
              <a:t> </a:t>
            </a:r>
            <a:r>
              <a:rPr sz="4200" spc="9" baseline="1035" dirty="0" smtClean="0">
                <a:latin typeface="Arial"/>
                <a:cs typeface="Arial"/>
              </a:rPr>
              <a:t>k</a:t>
            </a:r>
            <a:r>
              <a:rPr sz="4200" spc="0" baseline="1035" dirty="0" smtClean="0">
                <a:latin typeface="Arial"/>
                <a:cs typeface="Arial"/>
              </a:rPr>
              <a:t>on</a:t>
            </a:r>
            <a:r>
              <a:rPr sz="4200" spc="9" baseline="1035" dirty="0" smtClean="0">
                <a:latin typeface="Arial"/>
                <a:cs typeface="Arial"/>
              </a:rPr>
              <a:t>k</a:t>
            </a:r>
            <a:r>
              <a:rPr sz="4200" spc="0" baseline="1035" dirty="0" smtClean="0">
                <a:latin typeface="Arial"/>
                <a:cs typeface="Arial"/>
              </a:rPr>
              <a:t>lu</a:t>
            </a:r>
            <a:r>
              <a:rPr sz="4200" spc="9" baseline="1035" dirty="0" smtClean="0">
                <a:latin typeface="Arial"/>
                <a:cs typeface="Arial"/>
              </a:rPr>
              <a:t>s</a:t>
            </a:r>
            <a:r>
              <a:rPr sz="4200" spc="0" baseline="1035" dirty="0" smtClean="0">
                <a:latin typeface="Arial"/>
                <a:cs typeface="Arial"/>
              </a:rPr>
              <a:t>i</a:t>
            </a:r>
            <a:r>
              <a:rPr sz="4200" spc="-29" baseline="1035" dirty="0" smtClean="0">
                <a:latin typeface="Arial"/>
                <a:cs typeface="Arial"/>
              </a:rPr>
              <a:t> </a:t>
            </a:r>
            <a:r>
              <a:rPr sz="4200" spc="0" baseline="1035" dirty="0" smtClean="0">
                <a:latin typeface="Arial"/>
                <a:cs typeface="Arial"/>
              </a:rPr>
              <a:t>: </a:t>
            </a:r>
            <a:r>
              <a:rPr sz="4200" spc="-14" baseline="1035" dirty="0" smtClean="0">
                <a:latin typeface="Arial"/>
                <a:cs typeface="Arial"/>
              </a:rPr>
              <a:t>Z</a:t>
            </a:r>
            <a:r>
              <a:rPr sz="4200" spc="0" baseline="1035" dirty="0" smtClean="0">
                <a:latin typeface="Arial"/>
                <a:cs typeface="Arial"/>
              </a:rPr>
              <a:t>odiak dia</a:t>
            </a:r>
            <a:r>
              <a:rPr sz="4200" spc="14" baseline="1035" dirty="0" smtClean="0">
                <a:latin typeface="Arial"/>
                <a:cs typeface="Arial"/>
              </a:rPr>
              <a:t> </a:t>
            </a:r>
            <a:r>
              <a:rPr sz="4200" spc="0" baseline="1035" dirty="0" smtClean="0">
                <a:latin typeface="Arial"/>
                <a:cs typeface="Arial"/>
              </a:rPr>
              <a:t>Leo</a:t>
            </a:r>
            <a:endParaRPr sz="2800">
              <a:latin typeface="Arial"/>
              <a:cs typeface="Arial"/>
            </a:endParaRPr>
          </a:p>
          <a:p>
            <a:pPr marL="12700" marR="174507" indent="158">
              <a:lnSpc>
                <a:spcPts val="2690"/>
              </a:lnSpc>
              <a:spcBef>
                <a:spcPts val="610"/>
              </a:spcBef>
            </a:pP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en. </a:t>
            </a:r>
            <a:r>
              <a:rPr sz="2800" spc="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berupa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en,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perdagangan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iap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hari. Kon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 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ono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idak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  <a:p>
            <a:pPr marL="12700" indent="158">
              <a:lnSpc>
                <a:spcPts val="2690"/>
              </a:lnSpc>
              <a:spcBef>
                <a:spcPts val="670"/>
              </a:spcBef>
            </a:pP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-n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6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belum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ele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ai.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 Sa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 belum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au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idur.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339" y="2426288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3877136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4645232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4.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898" y="4645232"/>
            <a:ext cx="2690851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422" y="4645232"/>
            <a:ext cx="3523034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berupa 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en,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39" y="4986608"/>
            <a:ext cx="6900290" cy="1150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354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pre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is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ia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berna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.  Kon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: </a:t>
            </a:r>
            <a:r>
              <a:rPr sz="2800" spc="-1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ia hidup.</a:t>
            </a:r>
            <a:endParaRPr sz="2800">
              <a:latin typeface="Arial"/>
              <a:cs typeface="Arial"/>
            </a:endParaRPr>
          </a:p>
          <a:p>
            <a:pPr marL="12858" marR="48635">
              <a:lnSpc>
                <a:spcPct val="95825"/>
              </a:lnSpc>
              <a:spcBef>
                <a:spcPts val="60"/>
              </a:spcBef>
            </a:pP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argu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0339" y="5754704"/>
            <a:ext cx="37631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5.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00476" y="634077"/>
            <a:ext cx="2433167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-4" baseline="1477" dirty="0" smtClean="0">
                <a:latin typeface="Arial Black"/>
                <a:cs typeface="Arial Black"/>
              </a:rPr>
              <a:t>il</a:t>
            </a:r>
            <a:r>
              <a:rPr sz="4800" b="1" spc="4" baseline="1477" dirty="0" smtClean="0">
                <a:latin typeface="Arial Black"/>
                <a:cs typeface="Arial Black"/>
              </a:rPr>
              <a:t>abu</a:t>
            </a: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-127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(2)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743536"/>
            <a:ext cx="203708" cy="191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7564" y="1743536"/>
            <a:ext cx="4145327" cy="1918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3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punan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-9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ela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ung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 Bagian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12"/>
              </a:spcBef>
            </a:pPr>
            <a:r>
              <a:rPr sz="2800" spc="0" dirty="0" smtClean="0">
                <a:latin typeface="Arial"/>
                <a:cs typeface="Arial"/>
              </a:rPr>
              <a:t>Aljabar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Boolean</a:t>
            </a:r>
            <a:endParaRPr sz="2800">
              <a:latin typeface="Arial"/>
              <a:cs typeface="Arial"/>
            </a:endParaRPr>
          </a:p>
          <a:p>
            <a:pPr marL="12700" marR="61335">
              <a:lnSpc>
                <a:spcPct val="95825"/>
              </a:lnSpc>
              <a:spcBef>
                <a:spcPts val="812"/>
              </a:spcBef>
            </a:pPr>
            <a:r>
              <a:rPr sz="2800" spc="-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416300" y="634077"/>
            <a:ext cx="2204884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-9" baseline="1477" dirty="0" smtClean="0">
                <a:latin typeface="Arial Black"/>
                <a:cs typeface="Arial Black"/>
              </a:rPr>
              <a:t>R</a:t>
            </a:r>
            <a:r>
              <a:rPr sz="4800" b="1" spc="4" baseline="1477" dirty="0" smtClean="0">
                <a:latin typeface="Arial Black"/>
                <a:cs typeface="Arial Black"/>
              </a:rPr>
              <a:t>efe</a:t>
            </a:r>
            <a:r>
              <a:rPr sz="4800" b="1" spc="0" baseline="1477" dirty="0" smtClean="0">
                <a:latin typeface="Arial Black"/>
                <a:cs typeface="Arial Black"/>
              </a:rPr>
              <a:t>r</a:t>
            </a:r>
            <a:r>
              <a:rPr sz="4800" b="1" spc="4" baseline="1477" dirty="0" smtClean="0">
                <a:latin typeface="Arial Black"/>
                <a:cs typeface="Arial Black"/>
              </a:rPr>
              <a:t>en</a:t>
            </a:r>
            <a:r>
              <a:rPr sz="4800" b="1" spc="-4" baseline="1477" dirty="0" smtClean="0">
                <a:latin typeface="Arial Black"/>
                <a:cs typeface="Arial Black"/>
              </a:rPr>
              <a:t>si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166360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564" y="1663604"/>
            <a:ext cx="7725202" cy="3548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480"/>
              </a:lnSpc>
              <a:spcBef>
                <a:spcPts val="124"/>
              </a:spcBef>
            </a:pPr>
            <a:r>
              <a:rPr sz="3600" spc="-4" baseline="-1207" dirty="0" smtClean="0">
                <a:latin typeface="Arial"/>
                <a:cs typeface="Arial"/>
              </a:rPr>
              <a:t>N</a:t>
            </a:r>
            <a:r>
              <a:rPr sz="3600" spc="9" baseline="-1207" dirty="0" smtClean="0">
                <a:latin typeface="Arial"/>
                <a:cs typeface="Arial"/>
              </a:rPr>
              <a:t>o</a:t>
            </a:r>
            <a:r>
              <a:rPr sz="3600" spc="-4" baseline="-1207" dirty="0" smtClean="0">
                <a:latin typeface="Arial"/>
                <a:cs typeface="Arial"/>
              </a:rPr>
              <a:t>l</a:t>
            </a:r>
            <a:r>
              <a:rPr sz="3600" spc="4" baseline="-1207" dirty="0" smtClean="0">
                <a:latin typeface="Arial"/>
                <a:cs typeface="Arial"/>
              </a:rPr>
              <a:t>t</a:t>
            </a:r>
            <a:r>
              <a:rPr sz="3600" spc="0" baseline="-1207" dirty="0" smtClean="0">
                <a:latin typeface="Arial"/>
                <a:cs typeface="Arial"/>
              </a:rPr>
              <a:t>,</a:t>
            </a:r>
            <a:r>
              <a:rPr sz="3600" spc="-34" baseline="-1207" dirty="0" smtClean="0">
                <a:latin typeface="Arial"/>
                <a:cs typeface="Arial"/>
              </a:rPr>
              <a:t> </a:t>
            </a:r>
            <a:r>
              <a:rPr sz="3600" spc="0" baseline="-1207" dirty="0" smtClean="0">
                <a:latin typeface="Arial"/>
                <a:cs typeface="Arial"/>
              </a:rPr>
              <a:t>J</a:t>
            </a:r>
            <a:r>
              <a:rPr sz="3600" spc="9" baseline="-1207" dirty="0" smtClean="0">
                <a:latin typeface="Arial"/>
                <a:cs typeface="Arial"/>
              </a:rPr>
              <a:t>ohn</a:t>
            </a:r>
            <a:r>
              <a:rPr sz="3600" spc="0" baseline="-1207" dirty="0" smtClean="0">
                <a:latin typeface="Arial"/>
                <a:cs typeface="Arial"/>
              </a:rPr>
              <a:t>,</a:t>
            </a:r>
            <a:r>
              <a:rPr sz="3600" spc="-9" baseline="-1207" dirty="0" smtClean="0">
                <a:latin typeface="Arial"/>
                <a:cs typeface="Arial"/>
              </a:rPr>
              <a:t> </a:t>
            </a:r>
            <a:r>
              <a:rPr sz="3600" spc="9" baseline="-1207" dirty="0" smtClean="0">
                <a:latin typeface="Arial"/>
                <a:cs typeface="Arial"/>
              </a:rPr>
              <a:t>1990</a:t>
            </a:r>
            <a:r>
              <a:rPr sz="3600" spc="0" baseline="-1207" dirty="0" smtClean="0">
                <a:latin typeface="Arial"/>
                <a:cs typeface="Arial"/>
              </a:rPr>
              <a:t>,</a:t>
            </a:r>
            <a:r>
              <a:rPr sz="3600" spc="-34" baseline="-1207" dirty="0" smtClean="0">
                <a:latin typeface="Arial"/>
                <a:cs typeface="Arial"/>
              </a:rPr>
              <a:t> </a:t>
            </a:r>
            <a:r>
              <a:rPr sz="3600" i="1" spc="4" baseline="-1207" dirty="0" smtClean="0">
                <a:latin typeface="Arial"/>
                <a:cs typeface="Arial"/>
              </a:rPr>
              <a:t>S</a:t>
            </a:r>
            <a:r>
              <a:rPr sz="3600" i="1" spc="0" baseline="-1207" dirty="0" smtClean="0">
                <a:latin typeface="Arial"/>
                <a:cs typeface="Arial"/>
              </a:rPr>
              <a:t>c</a:t>
            </a:r>
            <a:r>
              <a:rPr sz="3600" i="1" spc="9" baseline="-1207" dirty="0" smtClean="0">
                <a:latin typeface="Arial"/>
                <a:cs typeface="Arial"/>
              </a:rPr>
              <a:t>hau</a:t>
            </a:r>
            <a:r>
              <a:rPr sz="3600" i="1" spc="-29" baseline="-1207" dirty="0" smtClean="0">
                <a:latin typeface="Arial"/>
                <a:cs typeface="Arial"/>
              </a:rPr>
              <a:t>m</a:t>
            </a:r>
            <a:r>
              <a:rPr sz="3600" i="1" spc="0" baseline="-1207" dirty="0" smtClean="0">
                <a:latin typeface="Arial"/>
                <a:cs typeface="Arial"/>
              </a:rPr>
              <a:t>'s</a:t>
            </a:r>
            <a:r>
              <a:rPr sz="3600" i="1" spc="4" baseline="-1207" dirty="0" smtClean="0">
                <a:latin typeface="Arial"/>
                <a:cs typeface="Arial"/>
              </a:rPr>
              <a:t> O</a:t>
            </a:r>
            <a:r>
              <a:rPr sz="3600" i="1" spc="9" baseline="-1207" dirty="0" smtClean="0">
                <a:latin typeface="Arial"/>
                <a:cs typeface="Arial"/>
              </a:rPr>
              <a:t>u</a:t>
            </a:r>
            <a:r>
              <a:rPr sz="3600" i="1" spc="4" baseline="-1207" dirty="0" smtClean="0">
                <a:latin typeface="Arial"/>
                <a:cs typeface="Arial"/>
              </a:rPr>
              <a:t>t</a:t>
            </a:r>
            <a:r>
              <a:rPr sz="3600" i="1" spc="-4" baseline="-1207" dirty="0" smtClean="0">
                <a:latin typeface="Arial"/>
                <a:cs typeface="Arial"/>
              </a:rPr>
              <a:t>li</a:t>
            </a:r>
            <a:r>
              <a:rPr sz="3600" i="1" spc="9" baseline="-1207" dirty="0" smtClean="0">
                <a:latin typeface="Arial"/>
                <a:cs typeface="Arial"/>
              </a:rPr>
              <a:t>n</a:t>
            </a:r>
            <a:r>
              <a:rPr sz="3600" i="1" spc="0" baseline="-1207" dirty="0" smtClean="0">
                <a:latin typeface="Arial"/>
                <a:cs typeface="Arial"/>
              </a:rPr>
              <a:t>e</a:t>
            </a:r>
            <a:r>
              <a:rPr sz="3600" i="1" spc="-4" baseline="-1207" dirty="0" smtClean="0">
                <a:latin typeface="Arial"/>
                <a:cs typeface="Arial"/>
              </a:rPr>
              <a:t> </a:t>
            </a:r>
            <a:r>
              <a:rPr sz="3600" i="1" spc="4" baseline="-1207" dirty="0" smtClean="0">
                <a:latin typeface="Arial"/>
                <a:cs typeface="Arial"/>
              </a:rPr>
              <a:t>O</a:t>
            </a:r>
            <a:r>
              <a:rPr sz="3600" i="1" spc="0" baseline="-1207" dirty="0" smtClean="0">
                <a:latin typeface="Arial"/>
                <a:cs typeface="Arial"/>
              </a:rPr>
              <a:t>f</a:t>
            </a:r>
            <a:r>
              <a:rPr sz="3600" i="1" spc="-9" baseline="-1207" dirty="0" smtClean="0">
                <a:latin typeface="Arial"/>
                <a:cs typeface="Arial"/>
              </a:rPr>
              <a:t> </a:t>
            </a:r>
            <a:r>
              <a:rPr sz="3600" i="1" spc="0" baseline="-1207" dirty="0" smtClean="0">
                <a:latin typeface="Arial"/>
                <a:cs typeface="Arial"/>
              </a:rPr>
              <a:t>T</a:t>
            </a:r>
            <a:r>
              <a:rPr sz="3600" i="1" spc="9" baseline="-1207" dirty="0" smtClean="0">
                <a:latin typeface="Arial"/>
                <a:cs typeface="Arial"/>
              </a:rPr>
              <a:t>heo</a:t>
            </a:r>
            <a:r>
              <a:rPr sz="3600" i="1" spc="-4" baseline="-1207" dirty="0" smtClean="0">
                <a:latin typeface="Arial"/>
                <a:cs typeface="Arial"/>
              </a:rPr>
              <a:t>r</a:t>
            </a:r>
            <a:r>
              <a:rPr sz="3600" i="1" spc="0" baseline="-1207" dirty="0" smtClean="0">
                <a:latin typeface="Arial"/>
                <a:cs typeface="Arial"/>
              </a:rPr>
              <a:t>y</a:t>
            </a:r>
            <a:r>
              <a:rPr sz="3600" i="1" spc="-14" baseline="-1207" dirty="0" smtClean="0">
                <a:latin typeface="Arial"/>
                <a:cs typeface="Arial"/>
              </a:rPr>
              <a:t> </a:t>
            </a:r>
            <a:r>
              <a:rPr sz="3600" i="1" spc="4" baseline="-1207" dirty="0" smtClean="0">
                <a:latin typeface="Arial"/>
                <a:cs typeface="Arial"/>
              </a:rPr>
              <a:t>A</a:t>
            </a:r>
            <a:r>
              <a:rPr sz="3600" i="1" spc="9" baseline="-1207" dirty="0" smtClean="0"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380"/>
              </a:lnSpc>
            </a:pPr>
            <a:r>
              <a:rPr sz="3600" i="1" spc="4" baseline="1207" dirty="0" smtClean="0">
                <a:latin typeface="Arial"/>
                <a:cs typeface="Arial"/>
              </a:rPr>
              <a:t>P</a:t>
            </a:r>
            <a:r>
              <a:rPr sz="3600" i="1" spc="-4" baseline="1207" dirty="0" smtClean="0">
                <a:latin typeface="Arial"/>
                <a:cs typeface="Arial"/>
              </a:rPr>
              <a:t>r</a:t>
            </a:r>
            <a:r>
              <a:rPr sz="3600" i="1" spc="9" baseline="1207" dirty="0" smtClean="0">
                <a:latin typeface="Arial"/>
                <a:cs typeface="Arial"/>
              </a:rPr>
              <a:t>ob</a:t>
            </a:r>
            <a:r>
              <a:rPr sz="3600" i="1" spc="-4" baseline="1207" dirty="0" smtClean="0">
                <a:latin typeface="Arial"/>
                <a:cs typeface="Arial"/>
              </a:rPr>
              <a:t>l</a:t>
            </a:r>
            <a:r>
              <a:rPr sz="3600" i="1" spc="9" baseline="1207" dirty="0" smtClean="0">
                <a:latin typeface="Arial"/>
                <a:cs typeface="Arial"/>
              </a:rPr>
              <a:t>e</a:t>
            </a:r>
            <a:r>
              <a:rPr sz="3600" i="1" spc="-29" baseline="1207" dirty="0" smtClean="0">
                <a:latin typeface="Arial"/>
                <a:cs typeface="Arial"/>
              </a:rPr>
              <a:t>m</a:t>
            </a:r>
            <a:r>
              <a:rPr sz="3600" i="1" spc="0" baseline="1207" dirty="0" smtClean="0">
                <a:latin typeface="Arial"/>
                <a:cs typeface="Arial"/>
              </a:rPr>
              <a:t>s</a:t>
            </a:r>
            <a:r>
              <a:rPr sz="3600" i="1" spc="4" baseline="1207" dirty="0" smtClean="0">
                <a:latin typeface="Arial"/>
                <a:cs typeface="Arial"/>
              </a:rPr>
              <a:t> </a:t>
            </a:r>
            <a:r>
              <a:rPr sz="3600" i="1" spc="9" baseline="1207" dirty="0" smtClean="0">
                <a:latin typeface="Arial"/>
                <a:cs typeface="Arial"/>
              </a:rPr>
              <a:t>o</a:t>
            </a:r>
            <a:r>
              <a:rPr sz="3600" i="1" spc="0" baseline="1207" dirty="0" smtClean="0">
                <a:latin typeface="Arial"/>
                <a:cs typeface="Arial"/>
              </a:rPr>
              <a:t>f</a:t>
            </a:r>
            <a:r>
              <a:rPr sz="3600" i="1" spc="-34" baseline="1207" dirty="0" smtClean="0">
                <a:latin typeface="Arial"/>
                <a:cs typeface="Arial"/>
              </a:rPr>
              <a:t> </a:t>
            </a:r>
            <a:r>
              <a:rPr sz="3600" i="1" spc="9" baseline="1207" dirty="0" smtClean="0">
                <a:latin typeface="Arial"/>
                <a:cs typeface="Arial"/>
              </a:rPr>
              <a:t>Log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0" baseline="1207" dirty="0" smtClean="0">
                <a:latin typeface="Arial"/>
                <a:cs typeface="Arial"/>
              </a:rPr>
              <a:t>c</a:t>
            </a:r>
            <a:r>
              <a:rPr sz="3600" i="1" spc="4" baseline="1207" dirty="0" smtClean="0">
                <a:latin typeface="Arial"/>
                <a:cs typeface="Arial"/>
              </a:rPr>
              <a:t> </a:t>
            </a:r>
            <a:r>
              <a:rPr sz="3600" i="1" spc="9" baseline="1207" dirty="0" smtClean="0">
                <a:latin typeface="Arial"/>
                <a:cs typeface="Arial"/>
              </a:rPr>
              <a:t>2n</a:t>
            </a:r>
            <a:r>
              <a:rPr sz="3600" i="1" spc="0" baseline="1207" dirty="0" smtClean="0">
                <a:latin typeface="Arial"/>
                <a:cs typeface="Arial"/>
              </a:rPr>
              <a:t>d</a:t>
            </a:r>
            <a:r>
              <a:rPr sz="3600" i="1" spc="-29" baseline="1207" dirty="0" smtClean="0">
                <a:latin typeface="Arial"/>
                <a:cs typeface="Arial"/>
              </a:rPr>
              <a:t> </a:t>
            </a:r>
            <a:r>
              <a:rPr sz="3600" i="1" spc="4" baseline="1207" dirty="0" smtClean="0">
                <a:latin typeface="Arial"/>
                <a:cs typeface="Arial"/>
              </a:rPr>
              <a:t>E</a:t>
            </a:r>
            <a:r>
              <a:rPr sz="3600" i="1" spc="9" baseline="1207" dirty="0" smtClean="0">
                <a:latin typeface="Arial"/>
                <a:cs typeface="Arial"/>
              </a:rPr>
              <a:t>d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4" baseline="1207" dirty="0" smtClean="0">
                <a:latin typeface="Arial"/>
                <a:cs typeface="Arial"/>
              </a:rPr>
              <a:t>t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9" baseline="1207" dirty="0" smtClean="0">
                <a:latin typeface="Arial"/>
                <a:cs typeface="Arial"/>
              </a:rPr>
              <a:t>on</a:t>
            </a:r>
            <a:r>
              <a:rPr sz="3600" i="1" spc="0" baseline="1207" dirty="0" smtClean="0">
                <a:latin typeface="Arial"/>
                <a:cs typeface="Arial"/>
              </a:rPr>
              <a:t>.</a:t>
            </a:r>
            <a:r>
              <a:rPr sz="3600" i="1" spc="-9" baseline="1207" dirty="0" smtClean="0">
                <a:latin typeface="Arial"/>
                <a:cs typeface="Arial"/>
              </a:rPr>
              <a:t> </a:t>
            </a:r>
            <a:r>
              <a:rPr sz="3600" i="1" spc="-4" baseline="1207" dirty="0" smtClean="0">
                <a:latin typeface="Arial"/>
                <a:cs typeface="Arial"/>
              </a:rPr>
              <a:t>M</a:t>
            </a:r>
            <a:r>
              <a:rPr sz="3600" i="1" spc="0" baseline="1207" dirty="0" smtClean="0">
                <a:latin typeface="Arial"/>
                <a:cs typeface="Arial"/>
              </a:rPr>
              <a:t>c</a:t>
            </a:r>
            <a:r>
              <a:rPr sz="3600" i="1" spc="4" baseline="1207" dirty="0" smtClean="0">
                <a:latin typeface="Arial"/>
                <a:cs typeface="Arial"/>
              </a:rPr>
              <a:t>G</a:t>
            </a:r>
            <a:r>
              <a:rPr sz="3600" i="1" spc="-4" baseline="1207" dirty="0" smtClean="0">
                <a:latin typeface="Arial"/>
                <a:cs typeface="Arial"/>
              </a:rPr>
              <a:t>r</a:t>
            </a:r>
            <a:r>
              <a:rPr sz="3600" i="1" spc="9" baseline="1207" dirty="0" smtClean="0">
                <a:latin typeface="Arial"/>
                <a:cs typeface="Arial"/>
              </a:rPr>
              <a:t>a</a:t>
            </a:r>
            <a:r>
              <a:rPr sz="3600" i="1" spc="19" baseline="1207" dirty="0" smtClean="0">
                <a:latin typeface="Arial"/>
                <a:cs typeface="Arial"/>
              </a:rPr>
              <a:t>w</a:t>
            </a:r>
            <a:r>
              <a:rPr sz="3600" i="1" spc="-4" baseline="1207" dirty="0" smtClean="0">
                <a:latin typeface="Arial"/>
                <a:cs typeface="Arial"/>
              </a:rPr>
              <a:t>-Hill.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685"/>
              </a:lnSpc>
              <a:spcBef>
                <a:spcPts val="135"/>
              </a:spcBef>
            </a:pPr>
            <a:r>
              <a:rPr sz="3600" spc="-4" baseline="-2415" dirty="0" smtClean="0">
                <a:latin typeface="Arial"/>
                <a:cs typeface="Arial"/>
              </a:rPr>
              <a:t>N</a:t>
            </a:r>
            <a:r>
              <a:rPr sz="3600" spc="9" baseline="-2415" dirty="0" smtClean="0">
                <a:latin typeface="Arial"/>
                <a:cs typeface="Arial"/>
              </a:rPr>
              <a:t>o</a:t>
            </a:r>
            <a:r>
              <a:rPr sz="3600" spc="-4" baseline="-2415" dirty="0" smtClean="0">
                <a:latin typeface="Arial"/>
                <a:cs typeface="Arial"/>
              </a:rPr>
              <a:t>l</a:t>
            </a:r>
            <a:r>
              <a:rPr sz="3600" spc="4" baseline="-2415" dirty="0" smtClean="0">
                <a:latin typeface="Arial"/>
                <a:cs typeface="Arial"/>
              </a:rPr>
              <a:t>t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34" baseline="-2415" dirty="0" smtClean="0">
                <a:latin typeface="Arial"/>
                <a:cs typeface="Arial"/>
              </a:rPr>
              <a:t> </a:t>
            </a:r>
            <a:r>
              <a:rPr sz="3600" spc="0" baseline="-2415" dirty="0" smtClean="0">
                <a:latin typeface="Arial"/>
                <a:cs typeface="Arial"/>
              </a:rPr>
              <a:t>J</a:t>
            </a:r>
            <a:r>
              <a:rPr sz="3600" spc="9" baseline="-2415" dirty="0" smtClean="0">
                <a:latin typeface="Arial"/>
                <a:cs typeface="Arial"/>
              </a:rPr>
              <a:t>ohn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9" baseline="-2415" dirty="0" smtClean="0">
                <a:latin typeface="Arial"/>
                <a:cs typeface="Arial"/>
              </a:rPr>
              <a:t> </a:t>
            </a:r>
            <a:r>
              <a:rPr sz="3600" spc="9" baseline="-2415" dirty="0" smtClean="0">
                <a:latin typeface="Arial"/>
                <a:cs typeface="Arial"/>
              </a:rPr>
              <a:t>1990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3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S</a:t>
            </a:r>
            <a:r>
              <a:rPr sz="3600" i="1" spc="0" baseline="-2415" dirty="0" smtClean="0">
                <a:latin typeface="Arial"/>
                <a:cs typeface="Arial"/>
              </a:rPr>
              <a:t>c</a:t>
            </a:r>
            <a:r>
              <a:rPr sz="3600" i="1" spc="9" baseline="-2415" dirty="0" smtClean="0">
                <a:latin typeface="Arial"/>
                <a:cs typeface="Arial"/>
              </a:rPr>
              <a:t>hau</a:t>
            </a:r>
            <a:r>
              <a:rPr sz="3600" i="1" spc="-29" baseline="-2415" dirty="0" smtClean="0">
                <a:latin typeface="Arial"/>
                <a:cs typeface="Arial"/>
              </a:rPr>
              <a:t>m</a:t>
            </a:r>
            <a:r>
              <a:rPr sz="3600" i="1" spc="0" baseline="-2415" dirty="0" smtClean="0">
                <a:latin typeface="Arial"/>
                <a:cs typeface="Arial"/>
              </a:rPr>
              <a:t>'s</a:t>
            </a:r>
            <a:r>
              <a:rPr sz="3600" i="1" spc="4" baseline="-2415" dirty="0" smtClean="0">
                <a:latin typeface="Arial"/>
                <a:cs typeface="Arial"/>
              </a:rPr>
              <a:t> O</a:t>
            </a:r>
            <a:r>
              <a:rPr sz="3600" i="1" spc="9" baseline="-2415" dirty="0" smtClean="0">
                <a:latin typeface="Arial"/>
                <a:cs typeface="Arial"/>
              </a:rPr>
              <a:t>u</a:t>
            </a:r>
            <a:r>
              <a:rPr sz="3600" i="1" spc="4" baseline="-2415" dirty="0" smtClean="0">
                <a:latin typeface="Arial"/>
                <a:cs typeface="Arial"/>
              </a:rPr>
              <a:t>t</a:t>
            </a:r>
            <a:r>
              <a:rPr sz="3600" i="1" spc="-4" baseline="-2415" dirty="0" smtClean="0">
                <a:latin typeface="Arial"/>
                <a:cs typeface="Arial"/>
              </a:rPr>
              <a:t>li</a:t>
            </a:r>
            <a:r>
              <a:rPr sz="3600" i="1" spc="9" baseline="-2415" dirty="0" smtClean="0">
                <a:latin typeface="Arial"/>
                <a:cs typeface="Arial"/>
              </a:rPr>
              <a:t>n</a:t>
            </a:r>
            <a:r>
              <a:rPr sz="3600" i="1" spc="0" baseline="-2415" dirty="0" smtClean="0">
                <a:latin typeface="Arial"/>
                <a:cs typeface="Arial"/>
              </a:rPr>
              <a:t>e</a:t>
            </a:r>
            <a:r>
              <a:rPr sz="3600" i="1" spc="-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O</a:t>
            </a:r>
            <a:r>
              <a:rPr sz="3600" i="1" spc="0" baseline="-2415" dirty="0" smtClean="0">
                <a:latin typeface="Arial"/>
                <a:cs typeface="Arial"/>
              </a:rPr>
              <a:t>f</a:t>
            </a:r>
            <a:r>
              <a:rPr sz="3600" i="1" spc="-9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S</a:t>
            </a:r>
            <a:r>
              <a:rPr sz="3600" i="1" spc="9" baseline="-2415" dirty="0" smtClean="0">
                <a:latin typeface="Arial"/>
                <a:cs typeface="Arial"/>
              </a:rPr>
              <a:t>e</a:t>
            </a:r>
            <a:r>
              <a:rPr sz="3600" i="1" spc="0" baseline="-2415" dirty="0" smtClean="0">
                <a:latin typeface="Arial"/>
                <a:cs typeface="Arial"/>
              </a:rPr>
              <a:t>t</a:t>
            </a:r>
            <a:r>
              <a:rPr sz="3600" i="1" spc="-34" baseline="-2415" dirty="0" smtClean="0">
                <a:latin typeface="Arial"/>
                <a:cs typeface="Arial"/>
              </a:rPr>
              <a:t> </a:t>
            </a:r>
            <a:r>
              <a:rPr sz="3600" i="1" spc="0" baseline="-2415" dirty="0" smtClean="0">
                <a:latin typeface="Arial"/>
                <a:cs typeface="Arial"/>
              </a:rPr>
              <a:t>T</a:t>
            </a:r>
            <a:r>
              <a:rPr sz="3600" i="1" spc="9" baseline="-2415" dirty="0" smtClean="0">
                <a:latin typeface="Arial"/>
                <a:cs typeface="Arial"/>
              </a:rPr>
              <a:t>heo</a:t>
            </a:r>
            <a:r>
              <a:rPr sz="3600" i="1" spc="-4" baseline="-2415" dirty="0" smtClean="0">
                <a:latin typeface="Arial"/>
                <a:cs typeface="Arial"/>
              </a:rPr>
              <a:t>r</a:t>
            </a:r>
            <a:r>
              <a:rPr sz="3600" i="1" spc="0" baseline="-2415" dirty="0" smtClean="0">
                <a:latin typeface="Arial"/>
                <a:cs typeface="Arial"/>
              </a:rPr>
              <a:t>y</a:t>
            </a:r>
            <a:r>
              <a:rPr sz="3600" i="1" spc="-1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A</a:t>
            </a:r>
            <a:r>
              <a:rPr sz="3600" i="1" spc="9" baseline="-2415" dirty="0" smtClean="0"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380"/>
              </a:lnSpc>
            </a:pPr>
            <a:r>
              <a:rPr sz="3600" i="1" spc="-4" baseline="1207" dirty="0" smtClean="0">
                <a:latin typeface="Arial"/>
                <a:cs typeface="Arial"/>
              </a:rPr>
              <a:t>R</a:t>
            </a:r>
            <a:r>
              <a:rPr sz="3600" i="1" spc="9" baseline="1207" dirty="0" smtClean="0">
                <a:latin typeface="Arial"/>
                <a:cs typeface="Arial"/>
              </a:rPr>
              <a:t>e</a:t>
            </a:r>
            <a:r>
              <a:rPr sz="3600" i="1" spc="-4" baseline="1207" dirty="0" smtClean="0">
                <a:latin typeface="Arial"/>
                <a:cs typeface="Arial"/>
              </a:rPr>
              <a:t>l</a:t>
            </a:r>
            <a:r>
              <a:rPr sz="3600" i="1" spc="9" baseline="1207" dirty="0" smtClean="0">
                <a:latin typeface="Arial"/>
                <a:cs typeface="Arial"/>
              </a:rPr>
              <a:t>a</a:t>
            </a:r>
            <a:r>
              <a:rPr sz="3600" i="1" spc="4" baseline="1207" dirty="0" smtClean="0">
                <a:latin typeface="Arial"/>
                <a:cs typeface="Arial"/>
              </a:rPr>
              <a:t>t</a:t>
            </a:r>
            <a:r>
              <a:rPr sz="3600" i="1" spc="9" baseline="1207" dirty="0" smtClean="0">
                <a:latin typeface="Arial"/>
                <a:cs typeface="Arial"/>
              </a:rPr>
              <a:t>e</a:t>
            </a:r>
            <a:r>
              <a:rPr sz="3600" i="1" spc="0" baseline="1207" dirty="0" smtClean="0">
                <a:latin typeface="Arial"/>
                <a:cs typeface="Arial"/>
              </a:rPr>
              <a:t>d</a:t>
            </a:r>
            <a:r>
              <a:rPr sz="3600" i="1" spc="-29" baseline="1207" dirty="0" smtClean="0">
                <a:latin typeface="Arial"/>
                <a:cs typeface="Arial"/>
              </a:rPr>
              <a:t> </a:t>
            </a:r>
            <a:r>
              <a:rPr sz="3600" i="1" spc="0" baseline="1207" dirty="0" smtClean="0">
                <a:latin typeface="Arial"/>
                <a:cs typeface="Arial"/>
              </a:rPr>
              <a:t>T</a:t>
            </a:r>
            <a:r>
              <a:rPr sz="3600" i="1" spc="9" baseline="1207" dirty="0" smtClean="0">
                <a:latin typeface="Arial"/>
                <a:cs typeface="Arial"/>
              </a:rPr>
              <a:t>op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0" baseline="1207" dirty="0" smtClean="0">
                <a:latin typeface="Arial"/>
                <a:cs typeface="Arial"/>
              </a:rPr>
              <a:t>cs</a:t>
            </a:r>
            <a:r>
              <a:rPr sz="3600" i="1" spc="-14" baseline="1207" dirty="0" smtClean="0">
                <a:latin typeface="Arial"/>
                <a:cs typeface="Arial"/>
              </a:rPr>
              <a:t> </a:t>
            </a:r>
            <a:r>
              <a:rPr sz="3600" i="1" spc="9" baseline="1207" dirty="0" smtClean="0">
                <a:latin typeface="Arial"/>
                <a:cs typeface="Arial"/>
              </a:rPr>
              <a:t>2n</a:t>
            </a:r>
            <a:r>
              <a:rPr sz="3600" i="1" spc="0" baseline="1207" dirty="0" smtClean="0">
                <a:latin typeface="Arial"/>
                <a:cs typeface="Arial"/>
              </a:rPr>
              <a:t>d</a:t>
            </a:r>
            <a:r>
              <a:rPr sz="3600" i="1" spc="-4" baseline="1207" dirty="0" smtClean="0">
                <a:latin typeface="Arial"/>
                <a:cs typeface="Arial"/>
              </a:rPr>
              <a:t> </a:t>
            </a:r>
            <a:r>
              <a:rPr sz="3600" i="1" spc="4" baseline="1207" dirty="0" smtClean="0">
                <a:latin typeface="Arial"/>
                <a:cs typeface="Arial"/>
              </a:rPr>
              <a:t>E</a:t>
            </a:r>
            <a:r>
              <a:rPr sz="3600" i="1" spc="9" baseline="1207" dirty="0" smtClean="0">
                <a:latin typeface="Arial"/>
                <a:cs typeface="Arial"/>
              </a:rPr>
              <a:t>d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4" baseline="1207" dirty="0" smtClean="0">
                <a:latin typeface="Arial"/>
                <a:cs typeface="Arial"/>
              </a:rPr>
              <a:t>t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9" baseline="1207" dirty="0" smtClean="0">
                <a:latin typeface="Arial"/>
                <a:cs typeface="Arial"/>
              </a:rPr>
              <a:t>on</a:t>
            </a:r>
            <a:r>
              <a:rPr sz="3600" i="1" spc="0" baseline="1207" dirty="0" smtClean="0">
                <a:latin typeface="Arial"/>
                <a:cs typeface="Arial"/>
              </a:rPr>
              <a:t>.</a:t>
            </a:r>
            <a:r>
              <a:rPr sz="3600" i="1" spc="-9" baseline="1207" dirty="0" smtClean="0">
                <a:latin typeface="Arial"/>
                <a:cs typeface="Arial"/>
              </a:rPr>
              <a:t> </a:t>
            </a:r>
            <a:r>
              <a:rPr sz="3600" i="1" spc="-4" baseline="1207" dirty="0" smtClean="0">
                <a:latin typeface="Arial"/>
                <a:cs typeface="Arial"/>
              </a:rPr>
              <a:t>M</a:t>
            </a:r>
            <a:r>
              <a:rPr sz="3600" i="1" spc="0" baseline="1207" dirty="0" smtClean="0">
                <a:latin typeface="Arial"/>
                <a:cs typeface="Arial"/>
              </a:rPr>
              <a:t>c</a:t>
            </a:r>
            <a:r>
              <a:rPr sz="3600" i="1" spc="4" baseline="1207" dirty="0" smtClean="0">
                <a:latin typeface="Arial"/>
                <a:cs typeface="Arial"/>
              </a:rPr>
              <a:t>G</a:t>
            </a:r>
            <a:r>
              <a:rPr sz="3600" i="1" spc="-4" baseline="1207" dirty="0" smtClean="0">
                <a:latin typeface="Arial"/>
                <a:cs typeface="Arial"/>
              </a:rPr>
              <a:t>r</a:t>
            </a:r>
            <a:r>
              <a:rPr sz="3600" i="1" spc="9" baseline="1207" dirty="0" smtClean="0">
                <a:latin typeface="Arial"/>
                <a:cs typeface="Arial"/>
              </a:rPr>
              <a:t>a</a:t>
            </a:r>
            <a:r>
              <a:rPr sz="3600" i="1" spc="19" baseline="1207" dirty="0" smtClean="0">
                <a:latin typeface="Arial"/>
                <a:cs typeface="Arial"/>
              </a:rPr>
              <a:t>w</a:t>
            </a:r>
            <a:r>
              <a:rPr sz="3600" i="1" spc="-4" baseline="1207" dirty="0" smtClean="0">
                <a:latin typeface="Arial"/>
                <a:cs typeface="Arial"/>
              </a:rPr>
              <a:t>-Hill.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685"/>
              </a:lnSpc>
              <a:spcBef>
                <a:spcPts val="135"/>
              </a:spcBef>
            </a:pPr>
            <a:r>
              <a:rPr sz="3600" spc="9" baseline="-2415" dirty="0" smtClean="0">
                <a:latin typeface="Arial"/>
                <a:cs typeface="Arial"/>
              </a:rPr>
              <a:t>L</a:t>
            </a:r>
            <a:r>
              <a:rPr sz="3600" spc="-4" baseline="-2415" dirty="0" smtClean="0">
                <a:latin typeface="Arial"/>
                <a:cs typeface="Arial"/>
              </a:rPr>
              <a:t>i</a:t>
            </a:r>
            <a:r>
              <a:rPr sz="3600" spc="9" baseline="-2415" dirty="0" smtClean="0">
                <a:latin typeface="Arial"/>
                <a:cs typeface="Arial"/>
              </a:rPr>
              <a:t>p</a:t>
            </a:r>
            <a:r>
              <a:rPr sz="3600" spc="0" baseline="-2415" dirty="0" smtClean="0">
                <a:latin typeface="Arial"/>
                <a:cs typeface="Arial"/>
              </a:rPr>
              <a:t>s</a:t>
            </a:r>
            <a:r>
              <a:rPr sz="3600" spc="9" baseline="-2415" dirty="0" smtClean="0">
                <a:latin typeface="Arial"/>
                <a:cs typeface="Arial"/>
              </a:rPr>
              <a:t>on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34" baseline="-2415" dirty="0" smtClean="0">
                <a:latin typeface="Arial"/>
                <a:cs typeface="Arial"/>
              </a:rPr>
              <a:t> </a:t>
            </a:r>
            <a:r>
              <a:rPr sz="3600" spc="9" baseline="-2415" dirty="0" smtClean="0">
                <a:latin typeface="Arial"/>
                <a:cs typeface="Arial"/>
              </a:rPr>
              <a:t>1997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3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S</a:t>
            </a:r>
            <a:r>
              <a:rPr sz="3600" i="1" spc="0" baseline="-2415" dirty="0" smtClean="0">
                <a:latin typeface="Arial"/>
                <a:cs typeface="Arial"/>
              </a:rPr>
              <a:t>c</a:t>
            </a:r>
            <a:r>
              <a:rPr sz="3600" i="1" spc="9" baseline="-2415" dirty="0" smtClean="0">
                <a:latin typeface="Arial"/>
                <a:cs typeface="Arial"/>
              </a:rPr>
              <a:t>hau</a:t>
            </a:r>
            <a:r>
              <a:rPr sz="3600" i="1" spc="-29" baseline="-2415" dirty="0" smtClean="0">
                <a:latin typeface="Arial"/>
                <a:cs typeface="Arial"/>
              </a:rPr>
              <a:t>m</a:t>
            </a:r>
            <a:r>
              <a:rPr sz="3600" i="1" spc="0" baseline="-2415" dirty="0" smtClean="0">
                <a:latin typeface="Arial"/>
                <a:cs typeface="Arial"/>
              </a:rPr>
              <a:t>'s</a:t>
            </a:r>
            <a:r>
              <a:rPr sz="3600" i="1" spc="4" baseline="-2415" dirty="0" smtClean="0">
                <a:latin typeface="Arial"/>
                <a:cs typeface="Arial"/>
              </a:rPr>
              <a:t> O</a:t>
            </a:r>
            <a:r>
              <a:rPr sz="3600" i="1" spc="9" baseline="-2415" dirty="0" smtClean="0">
                <a:latin typeface="Arial"/>
                <a:cs typeface="Arial"/>
              </a:rPr>
              <a:t>u</a:t>
            </a:r>
            <a:r>
              <a:rPr sz="3600" i="1" spc="4" baseline="-2415" dirty="0" smtClean="0">
                <a:latin typeface="Arial"/>
                <a:cs typeface="Arial"/>
              </a:rPr>
              <a:t>t</a:t>
            </a:r>
            <a:r>
              <a:rPr sz="3600" i="1" spc="-4" baseline="-2415" dirty="0" smtClean="0">
                <a:latin typeface="Arial"/>
                <a:cs typeface="Arial"/>
              </a:rPr>
              <a:t>li</a:t>
            </a:r>
            <a:r>
              <a:rPr sz="3600" i="1" spc="9" baseline="-2415" dirty="0" smtClean="0">
                <a:latin typeface="Arial"/>
                <a:cs typeface="Arial"/>
              </a:rPr>
              <a:t>n</a:t>
            </a:r>
            <a:r>
              <a:rPr sz="3600" i="1" spc="0" baseline="-2415" dirty="0" smtClean="0">
                <a:latin typeface="Arial"/>
                <a:cs typeface="Arial"/>
              </a:rPr>
              <a:t>e</a:t>
            </a:r>
            <a:r>
              <a:rPr sz="3600" i="1" spc="-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O</a:t>
            </a:r>
            <a:r>
              <a:rPr sz="3600" i="1" spc="0" baseline="-2415" dirty="0" smtClean="0">
                <a:latin typeface="Arial"/>
                <a:cs typeface="Arial"/>
              </a:rPr>
              <a:t>f</a:t>
            </a:r>
            <a:r>
              <a:rPr sz="3600" i="1" spc="-34" baseline="-2415" dirty="0" smtClean="0">
                <a:latin typeface="Arial"/>
                <a:cs typeface="Arial"/>
              </a:rPr>
              <a:t> </a:t>
            </a:r>
            <a:r>
              <a:rPr sz="3600" i="1" spc="0" baseline="-2415" dirty="0" smtClean="0">
                <a:latin typeface="Arial"/>
                <a:cs typeface="Arial"/>
              </a:rPr>
              <a:t>T</a:t>
            </a:r>
            <a:r>
              <a:rPr sz="3600" i="1" spc="9" baseline="-2415" dirty="0" smtClean="0">
                <a:latin typeface="Arial"/>
                <a:cs typeface="Arial"/>
              </a:rPr>
              <a:t>heo</a:t>
            </a:r>
            <a:r>
              <a:rPr sz="3600" i="1" spc="-4" baseline="-2415" dirty="0" smtClean="0">
                <a:latin typeface="Arial"/>
                <a:cs typeface="Arial"/>
              </a:rPr>
              <a:t>r</a:t>
            </a:r>
            <a:r>
              <a:rPr sz="3600" i="1" spc="0" baseline="-2415" dirty="0" smtClean="0">
                <a:latin typeface="Arial"/>
                <a:cs typeface="Arial"/>
              </a:rPr>
              <a:t>y</a:t>
            </a:r>
            <a:r>
              <a:rPr sz="3600" i="1" spc="-14" baseline="-2415" dirty="0" smtClean="0">
                <a:latin typeface="Arial"/>
                <a:cs typeface="Arial"/>
              </a:rPr>
              <a:t> </a:t>
            </a:r>
            <a:r>
              <a:rPr sz="3600" i="1" spc="4" baseline="-2415" dirty="0" smtClean="0">
                <a:latin typeface="Arial"/>
                <a:cs typeface="Arial"/>
              </a:rPr>
              <a:t>A</a:t>
            </a:r>
            <a:r>
              <a:rPr sz="3600" i="1" spc="9" baseline="-2415" dirty="0" smtClean="0">
                <a:latin typeface="Arial"/>
                <a:cs typeface="Arial"/>
              </a:rPr>
              <a:t>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  <a:spcBef>
                <a:spcPts val="10"/>
              </a:spcBef>
            </a:pPr>
            <a:r>
              <a:rPr sz="2400" i="1" spc="4" dirty="0" smtClean="0">
                <a:latin typeface="Arial"/>
                <a:cs typeface="Arial"/>
              </a:rPr>
              <a:t>P</a:t>
            </a:r>
            <a:r>
              <a:rPr sz="2400" i="1" spc="-4" dirty="0" smtClean="0">
                <a:latin typeface="Arial"/>
                <a:cs typeface="Arial"/>
              </a:rPr>
              <a:t>r</a:t>
            </a:r>
            <a:r>
              <a:rPr sz="2400" i="1" spc="9" dirty="0" smtClean="0">
                <a:latin typeface="Arial"/>
                <a:cs typeface="Arial"/>
              </a:rPr>
              <a:t>ob</a:t>
            </a:r>
            <a:r>
              <a:rPr sz="2400" i="1" spc="-4" dirty="0" smtClean="0">
                <a:latin typeface="Arial"/>
                <a:cs typeface="Arial"/>
              </a:rPr>
              <a:t>l</a:t>
            </a:r>
            <a:r>
              <a:rPr sz="2400" i="1" spc="9" dirty="0" smtClean="0">
                <a:latin typeface="Arial"/>
                <a:cs typeface="Arial"/>
              </a:rPr>
              <a:t>e</a:t>
            </a:r>
            <a:r>
              <a:rPr sz="2400" i="1" spc="-29" dirty="0" smtClean="0">
                <a:latin typeface="Arial"/>
                <a:cs typeface="Arial"/>
              </a:rPr>
              <a:t>m</a:t>
            </a:r>
            <a:r>
              <a:rPr sz="2400" i="1" spc="0" dirty="0" smtClean="0">
                <a:latin typeface="Arial"/>
                <a:cs typeface="Arial"/>
              </a:rPr>
              <a:t>s</a:t>
            </a:r>
            <a:r>
              <a:rPr sz="2400" i="1" spc="4" dirty="0" smtClean="0">
                <a:latin typeface="Arial"/>
                <a:cs typeface="Arial"/>
              </a:rPr>
              <a:t> </a:t>
            </a:r>
            <a:r>
              <a:rPr sz="2400" i="1" spc="9" dirty="0" smtClean="0">
                <a:latin typeface="Arial"/>
                <a:cs typeface="Arial"/>
              </a:rPr>
              <a:t>o</a:t>
            </a:r>
            <a:r>
              <a:rPr sz="2400" i="1" spc="0" dirty="0" smtClean="0">
                <a:latin typeface="Arial"/>
                <a:cs typeface="Arial"/>
              </a:rPr>
              <a:t>f</a:t>
            </a:r>
            <a:r>
              <a:rPr sz="2400" i="1" spc="-34" dirty="0" smtClean="0">
                <a:latin typeface="Arial"/>
                <a:cs typeface="Arial"/>
              </a:rPr>
              <a:t> </a:t>
            </a:r>
            <a:r>
              <a:rPr sz="2400" i="1" spc="-4" dirty="0" smtClean="0">
                <a:latin typeface="Arial"/>
                <a:cs typeface="Arial"/>
              </a:rPr>
              <a:t>Di</a:t>
            </a:r>
            <a:r>
              <a:rPr sz="2400" i="1" spc="0" dirty="0" smtClean="0">
                <a:latin typeface="Arial"/>
                <a:cs typeface="Arial"/>
              </a:rPr>
              <a:t>sc</a:t>
            </a:r>
            <a:r>
              <a:rPr sz="2400" i="1" spc="-4" dirty="0" smtClean="0">
                <a:latin typeface="Arial"/>
                <a:cs typeface="Arial"/>
              </a:rPr>
              <a:t>r</a:t>
            </a:r>
            <a:r>
              <a:rPr sz="2400" i="1" spc="9" dirty="0" smtClean="0">
                <a:latin typeface="Arial"/>
                <a:cs typeface="Arial"/>
              </a:rPr>
              <a:t>e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0" dirty="0" smtClean="0">
                <a:latin typeface="Arial"/>
                <a:cs typeface="Arial"/>
              </a:rPr>
              <a:t>e</a:t>
            </a:r>
            <a:r>
              <a:rPr sz="2400" i="1" spc="14" dirty="0" smtClean="0">
                <a:latin typeface="Arial"/>
                <a:cs typeface="Arial"/>
              </a:rPr>
              <a:t> </a:t>
            </a:r>
            <a:r>
              <a:rPr sz="2400" i="1" spc="-4" dirty="0" smtClean="0">
                <a:latin typeface="Arial"/>
                <a:cs typeface="Arial"/>
              </a:rPr>
              <a:t>M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9" dirty="0" smtClean="0">
                <a:latin typeface="Arial"/>
                <a:cs typeface="Arial"/>
              </a:rPr>
              <a:t>he</a:t>
            </a:r>
            <a:r>
              <a:rPr sz="2400" i="1" spc="-29" dirty="0" smtClean="0">
                <a:latin typeface="Arial"/>
                <a:cs typeface="Arial"/>
              </a:rPr>
              <a:t>m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-4" dirty="0" smtClean="0">
                <a:latin typeface="Arial"/>
                <a:cs typeface="Arial"/>
              </a:rPr>
              <a:t>i</a:t>
            </a:r>
            <a:r>
              <a:rPr sz="2400" i="1" spc="0" dirty="0" smtClean="0">
                <a:latin typeface="Arial"/>
                <a:cs typeface="Arial"/>
              </a:rPr>
              <a:t>cs</a:t>
            </a:r>
            <a:r>
              <a:rPr sz="2400" i="1" spc="4" dirty="0" smtClean="0">
                <a:latin typeface="Arial"/>
                <a:cs typeface="Arial"/>
              </a:rPr>
              <a:t> </a:t>
            </a:r>
            <a:r>
              <a:rPr sz="2400" i="1" spc="9" dirty="0" smtClean="0">
                <a:latin typeface="Arial"/>
                <a:cs typeface="Arial"/>
              </a:rPr>
              <a:t>2n</a:t>
            </a:r>
            <a:r>
              <a:rPr sz="2400" i="1" spc="0" dirty="0" smtClean="0">
                <a:latin typeface="Arial"/>
                <a:cs typeface="Arial"/>
              </a:rPr>
              <a:t>d</a:t>
            </a:r>
            <a:r>
              <a:rPr sz="2400" i="1" spc="-4" dirty="0" smtClean="0">
                <a:latin typeface="Arial"/>
                <a:cs typeface="Arial"/>
              </a:rPr>
              <a:t> </a:t>
            </a:r>
            <a:r>
              <a:rPr sz="2400" i="1" spc="4" dirty="0" smtClean="0">
                <a:latin typeface="Arial"/>
                <a:cs typeface="Arial"/>
              </a:rPr>
              <a:t>E</a:t>
            </a:r>
            <a:r>
              <a:rPr sz="2400" i="1" spc="9" dirty="0" smtClean="0">
                <a:latin typeface="Arial"/>
                <a:cs typeface="Arial"/>
              </a:rPr>
              <a:t>d</a:t>
            </a:r>
            <a:r>
              <a:rPr sz="2400" i="1" spc="-4" dirty="0" smtClean="0">
                <a:latin typeface="Arial"/>
                <a:cs typeface="Arial"/>
              </a:rPr>
              <a:t>i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-4" dirty="0" smtClean="0">
                <a:latin typeface="Arial"/>
                <a:cs typeface="Arial"/>
              </a:rPr>
              <a:t>i</a:t>
            </a:r>
            <a:r>
              <a:rPr sz="2400" i="1" spc="9" dirty="0" smtClean="0">
                <a:latin typeface="Arial"/>
                <a:cs typeface="Arial"/>
              </a:rPr>
              <a:t>on</a:t>
            </a:r>
            <a:r>
              <a:rPr sz="2400" i="1" spc="0" dirty="0" smtClean="0">
                <a:latin typeface="Arial"/>
                <a:cs typeface="Arial"/>
              </a:rPr>
              <a:t>.</a:t>
            </a:r>
            <a:r>
              <a:rPr sz="2400" i="1" spc="-34" dirty="0" smtClean="0">
                <a:latin typeface="Arial"/>
                <a:cs typeface="Arial"/>
              </a:rPr>
              <a:t> </a:t>
            </a:r>
            <a:r>
              <a:rPr sz="2400" i="1" spc="-4" dirty="0" smtClean="0">
                <a:latin typeface="Arial"/>
                <a:cs typeface="Arial"/>
              </a:rPr>
              <a:t>M</a:t>
            </a:r>
            <a:r>
              <a:rPr sz="2400" i="1" spc="0" dirty="0" smtClean="0">
                <a:latin typeface="Arial"/>
                <a:cs typeface="Arial"/>
              </a:rPr>
              <a:t>c</a:t>
            </a:r>
            <a:r>
              <a:rPr sz="2400" i="1" spc="4" dirty="0" smtClean="0">
                <a:latin typeface="Arial"/>
                <a:cs typeface="Arial"/>
              </a:rPr>
              <a:t>G</a:t>
            </a:r>
            <a:r>
              <a:rPr sz="2400" i="1" spc="-4" dirty="0" smtClean="0">
                <a:latin typeface="Arial"/>
                <a:cs typeface="Arial"/>
              </a:rPr>
              <a:t>r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19" dirty="0" smtClean="0">
                <a:latin typeface="Arial"/>
                <a:cs typeface="Arial"/>
              </a:rPr>
              <a:t>w- </a:t>
            </a:r>
            <a:r>
              <a:rPr sz="2400" i="1" spc="-4" dirty="0" smtClean="0">
                <a:latin typeface="Arial"/>
                <a:cs typeface="Arial"/>
              </a:rPr>
              <a:t>Hill.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685"/>
              </a:lnSpc>
              <a:spcBef>
                <a:spcPts val="184"/>
              </a:spcBef>
            </a:pPr>
            <a:r>
              <a:rPr sz="3600" spc="-4" baseline="-2415" dirty="0" smtClean="0">
                <a:latin typeface="Arial"/>
                <a:cs typeface="Arial"/>
              </a:rPr>
              <a:t>M</a:t>
            </a:r>
            <a:r>
              <a:rPr sz="3600" spc="9" baseline="-2415" dirty="0" smtClean="0">
                <a:latin typeface="Arial"/>
                <a:cs typeface="Arial"/>
              </a:rPr>
              <a:t>o</a:t>
            </a:r>
            <a:r>
              <a:rPr sz="3600" spc="-4" baseline="-2415" dirty="0" smtClean="0">
                <a:latin typeface="Arial"/>
                <a:cs typeface="Arial"/>
              </a:rPr>
              <a:t>r</a:t>
            </a:r>
            <a:r>
              <a:rPr sz="3600" spc="9" baseline="-2415" dirty="0" smtClean="0">
                <a:latin typeface="Arial"/>
                <a:cs typeface="Arial"/>
              </a:rPr>
              <a:t>de</a:t>
            </a:r>
            <a:r>
              <a:rPr sz="3600" spc="0" baseline="-2415" dirty="0" smtClean="0">
                <a:latin typeface="Arial"/>
                <a:cs typeface="Arial"/>
              </a:rPr>
              <a:t>c</a:t>
            </a:r>
            <a:r>
              <a:rPr sz="3600" spc="9" baseline="-2415" dirty="0" smtClean="0">
                <a:latin typeface="Arial"/>
                <a:cs typeface="Arial"/>
              </a:rPr>
              <a:t>ha</a:t>
            </a:r>
            <a:r>
              <a:rPr sz="3600" spc="0" baseline="-2415" dirty="0" smtClean="0">
                <a:latin typeface="Arial"/>
                <a:cs typeface="Arial"/>
              </a:rPr>
              <a:t>i</a:t>
            </a:r>
            <a:r>
              <a:rPr sz="3600" spc="-44" baseline="-2415" dirty="0" smtClean="0">
                <a:latin typeface="Arial"/>
                <a:cs typeface="Arial"/>
              </a:rPr>
              <a:t> </a:t>
            </a:r>
            <a:r>
              <a:rPr sz="3600" spc="4" baseline="-2415" dirty="0" smtClean="0">
                <a:latin typeface="Arial"/>
                <a:cs typeface="Arial"/>
              </a:rPr>
              <a:t>B</a:t>
            </a:r>
            <a:r>
              <a:rPr sz="3600" spc="9" baseline="-2415" dirty="0" smtClean="0">
                <a:latin typeface="Arial"/>
                <a:cs typeface="Arial"/>
              </a:rPr>
              <a:t>en</a:t>
            </a:r>
            <a:r>
              <a:rPr sz="3600" spc="-4" baseline="-2415" dirty="0" smtClean="0">
                <a:latin typeface="Arial"/>
                <a:cs typeface="Arial"/>
              </a:rPr>
              <a:t>-</a:t>
            </a:r>
            <a:r>
              <a:rPr sz="3600" spc="4" baseline="-2415" dirty="0" smtClean="0">
                <a:latin typeface="Arial"/>
                <a:cs typeface="Arial"/>
              </a:rPr>
              <a:t>A</a:t>
            </a:r>
            <a:r>
              <a:rPr sz="3600" spc="-4" baseline="-2415" dirty="0" smtClean="0">
                <a:latin typeface="Arial"/>
                <a:cs typeface="Arial"/>
              </a:rPr>
              <a:t>ri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9" baseline="-2415" dirty="0" smtClean="0">
                <a:latin typeface="Arial"/>
                <a:cs typeface="Arial"/>
              </a:rPr>
              <a:t> </a:t>
            </a:r>
            <a:r>
              <a:rPr sz="3600" spc="9" baseline="-2415" dirty="0" smtClean="0">
                <a:latin typeface="Arial"/>
                <a:cs typeface="Arial"/>
              </a:rPr>
              <a:t>1948</a:t>
            </a:r>
            <a:r>
              <a:rPr sz="3600" spc="0" baseline="-2415" dirty="0" smtClean="0">
                <a:latin typeface="Arial"/>
                <a:cs typeface="Arial"/>
              </a:rPr>
              <a:t>,</a:t>
            </a:r>
            <a:r>
              <a:rPr sz="3600" spc="-9" baseline="-2415" dirty="0" smtClean="0">
                <a:latin typeface="Arial"/>
                <a:cs typeface="Arial"/>
              </a:rPr>
              <a:t> </a:t>
            </a:r>
            <a:r>
              <a:rPr sz="3600" i="1" spc="-4" baseline="-2415" dirty="0" smtClean="0">
                <a:latin typeface="Arial"/>
                <a:cs typeface="Arial"/>
              </a:rPr>
              <a:t>M</a:t>
            </a:r>
            <a:r>
              <a:rPr sz="3600" i="1" spc="9" baseline="-2415" dirty="0" smtClean="0">
                <a:latin typeface="Arial"/>
                <a:cs typeface="Arial"/>
              </a:rPr>
              <a:t>a</a:t>
            </a:r>
            <a:r>
              <a:rPr sz="3600" i="1" spc="4" baseline="-2415" dirty="0" smtClean="0">
                <a:latin typeface="Arial"/>
                <a:cs typeface="Arial"/>
              </a:rPr>
              <a:t>t</a:t>
            </a:r>
            <a:r>
              <a:rPr sz="3600" i="1" spc="9" baseline="-2415" dirty="0" smtClean="0">
                <a:latin typeface="Arial"/>
                <a:cs typeface="Arial"/>
              </a:rPr>
              <a:t>he</a:t>
            </a:r>
            <a:r>
              <a:rPr sz="3600" i="1" spc="-29" baseline="-2415" dirty="0" smtClean="0">
                <a:latin typeface="Arial"/>
                <a:cs typeface="Arial"/>
              </a:rPr>
              <a:t>m</a:t>
            </a:r>
            <a:r>
              <a:rPr sz="3600" i="1" spc="9" baseline="-2415" dirty="0" smtClean="0">
                <a:latin typeface="Arial"/>
                <a:cs typeface="Arial"/>
              </a:rPr>
              <a:t>a</a:t>
            </a:r>
            <a:r>
              <a:rPr sz="3600" i="1" spc="4" baseline="-2415" dirty="0" smtClean="0">
                <a:latin typeface="Arial"/>
                <a:cs typeface="Arial"/>
              </a:rPr>
              <a:t>t</a:t>
            </a:r>
            <a:r>
              <a:rPr sz="3600" i="1" spc="-4" baseline="-2415" dirty="0" smtClean="0">
                <a:latin typeface="Arial"/>
                <a:cs typeface="Arial"/>
              </a:rPr>
              <a:t>i</a:t>
            </a:r>
            <a:r>
              <a:rPr sz="3600" i="1" spc="0" baseline="-2415" dirty="0" smtClean="0">
                <a:latin typeface="Arial"/>
                <a:cs typeface="Arial"/>
              </a:rPr>
              <a:t>c</a:t>
            </a:r>
            <a:r>
              <a:rPr sz="3600" i="1" spc="9" baseline="-2415" dirty="0" smtClean="0">
                <a:latin typeface="Arial"/>
                <a:cs typeface="Arial"/>
              </a:rPr>
              <a:t>a</a:t>
            </a:r>
            <a:r>
              <a:rPr sz="3600" i="1" spc="0" baseline="-2415" dirty="0" smtClean="0">
                <a:latin typeface="Arial"/>
                <a:cs typeface="Arial"/>
              </a:rPr>
              <a:t>l</a:t>
            </a:r>
            <a:r>
              <a:rPr sz="3600" i="1" spc="-19" baseline="-2415" dirty="0" smtClean="0">
                <a:latin typeface="Arial"/>
                <a:cs typeface="Arial"/>
              </a:rPr>
              <a:t> </a:t>
            </a:r>
            <a:r>
              <a:rPr sz="3600" i="1" spc="9" baseline="-2415" dirty="0" smtClean="0">
                <a:latin typeface="Arial"/>
                <a:cs typeface="Arial"/>
              </a:rPr>
              <a:t>Log</a:t>
            </a:r>
            <a:r>
              <a:rPr sz="3600" i="1" spc="-4" baseline="-2415" dirty="0" smtClean="0">
                <a:latin typeface="Arial"/>
                <a:cs typeface="Arial"/>
              </a:rPr>
              <a:t>i</a:t>
            </a:r>
            <a:r>
              <a:rPr sz="3600" i="1" spc="0" baseline="-2415" dirty="0" smtClean="0">
                <a:latin typeface="Arial"/>
                <a:cs typeface="Arial"/>
              </a:rPr>
              <a:t>c</a:t>
            </a:r>
            <a:r>
              <a:rPr sz="3600" i="1" spc="4" baseline="-2415" dirty="0" smtClean="0">
                <a:latin typeface="Arial"/>
                <a:cs typeface="Arial"/>
              </a:rPr>
              <a:t> f</a:t>
            </a:r>
            <a:r>
              <a:rPr sz="3600" i="1" spc="9" baseline="-2415" dirty="0" smtClean="0">
                <a:latin typeface="Arial"/>
                <a:cs typeface="Arial"/>
              </a:rPr>
              <a:t>o</a:t>
            </a:r>
            <a:r>
              <a:rPr sz="3600" i="1" spc="0" baseline="-2415" dirty="0" smtClean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 marR="39873">
              <a:lnSpc>
                <a:spcPts val="2380"/>
              </a:lnSpc>
            </a:pPr>
            <a:r>
              <a:rPr sz="3600" i="1" spc="-4" baseline="1207" dirty="0" smtClean="0">
                <a:latin typeface="Arial"/>
                <a:cs typeface="Arial"/>
              </a:rPr>
              <a:t>C</a:t>
            </a:r>
            <a:r>
              <a:rPr sz="3600" i="1" spc="9" baseline="1207" dirty="0" smtClean="0">
                <a:latin typeface="Arial"/>
                <a:cs typeface="Arial"/>
              </a:rPr>
              <a:t>o</a:t>
            </a:r>
            <a:r>
              <a:rPr sz="3600" i="1" spc="-29" baseline="1207" dirty="0" smtClean="0">
                <a:latin typeface="Arial"/>
                <a:cs typeface="Arial"/>
              </a:rPr>
              <a:t>m</a:t>
            </a:r>
            <a:r>
              <a:rPr sz="3600" i="1" spc="9" baseline="1207" dirty="0" smtClean="0">
                <a:latin typeface="Arial"/>
                <a:cs typeface="Arial"/>
              </a:rPr>
              <a:t>pu</a:t>
            </a:r>
            <a:r>
              <a:rPr sz="3600" i="1" spc="4" baseline="1207" dirty="0" smtClean="0">
                <a:latin typeface="Arial"/>
                <a:cs typeface="Arial"/>
              </a:rPr>
              <a:t>t</a:t>
            </a:r>
            <a:r>
              <a:rPr sz="3600" i="1" spc="9" baseline="1207" dirty="0" smtClean="0">
                <a:latin typeface="Arial"/>
                <a:cs typeface="Arial"/>
              </a:rPr>
              <a:t>e</a:t>
            </a:r>
            <a:r>
              <a:rPr sz="3600" i="1" spc="0" baseline="1207" dirty="0" smtClean="0">
                <a:latin typeface="Arial"/>
                <a:cs typeface="Arial"/>
              </a:rPr>
              <a:t>r</a:t>
            </a:r>
            <a:r>
              <a:rPr sz="3600" i="1" spc="-25" baseline="1207" dirty="0" smtClean="0">
                <a:latin typeface="Arial"/>
                <a:cs typeface="Arial"/>
              </a:rPr>
              <a:t> </a:t>
            </a:r>
            <a:r>
              <a:rPr sz="3600" i="1" spc="4" baseline="1207" dirty="0" smtClean="0">
                <a:latin typeface="Arial"/>
                <a:cs typeface="Arial"/>
              </a:rPr>
              <a:t>S</a:t>
            </a:r>
            <a:r>
              <a:rPr sz="3600" i="1" spc="0" baseline="1207" dirty="0" smtClean="0">
                <a:latin typeface="Arial"/>
                <a:cs typeface="Arial"/>
              </a:rPr>
              <a:t>c</a:t>
            </a:r>
            <a:r>
              <a:rPr sz="3600" i="1" spc="-4" baseline="1207" dirty="0" smtClean="0">
                <a:latin typeface="Arial"/>
                <a:cs typeface="Arial"/>
              </a:rPr>
              <a:t>i</a:t>
            </a:r>
            <a:r>
              <a:rPr sz="3600" i="1" spc="9" baseline="1207" dirty="0" smtClean="0">
                <a:latin typeface="Arial"/>
                <a:cs typeface="Arial"/>
              </a:rPr>
              <a:t>en</a:t>
            </a:r>
            <a:r>
              <a:rPr sz="3600" i="1" spc="0" baseline="1207" dirty="0" smtClean="0">
                <a:latin typeface="Arial"/>
                <a:cs typeface="Arial"/>
              </a:rPr>
              <a:t>c</a:t>
            </a:r>
            <a:r>
              <a:rPr sz="3600" i="1" spc="9" baseline="1207" dirty="0" smtClean="0">
                <a:latin typeface="Arial"/>
                <a:cs typeface="Arial"/>
              </a:rPr>
              <a:t>e</a:t>
            </a:r>
            <a:r>
              <a:rPr sz="3600" spc="0" baseline="1207" dirty="0" smtClean="0">
                <a:latin typeface="Arial"/>
                <a:cs typeface="Arial"/>
              </a:rPr>
              <a:t>,</a:t>
            </a:r>
            <a:r>
              <a:rPr sz="3600" spc="-9" baseline="1207" dirty="0" smtClean="0">
                <a:latin typeface="Arial"/>
                <a:cs typeface="Arial"/>
              </a:rPr>
              <a:t> </a:t>
            </a:r>
            <a:r>
              <a:rPr sz="3600" spc="4" baseline="1207" dirty="0" smtClean="0">
                <a:latin typeface="Arial"/>
                <a:cs typeface="Arial"/>
              </a:rPr>
              <a:t>S</a:t>
            </a:r>
            <a:r>
              <a:rPr sz="3600" spc="9" baseline="1207" dirty="0" smtClean="0">
                <a:latin typeface="Arial"/>
                <a:cs typeface="Arial"/>
              </a:rPr>
              <a:t>p</a:t>
            </a:r>
            <a:r>
              <a:rPr sz="3600" spc="-4" baseline="1207" dirty="0" smtClean="0">
                <a:latin typeface="Arial"/>
                <a:cs typeface="Arial"/>
              </a:rPr>
              <a:t>ri</a:t>
            </a:r>
            <a:r>
              <a:rPr sz="3600" spc="9" baseline="1207" dirty="0" smtClean="0">
                <a:latin typeface="Arial"/>
                <a:cs typeface="Arial"/>
              </a:rPr>
              <a:t>n</a:t>
            </a:r>
            <a:r>
              <a:rPr sz="3600" spc="-14" baseline="1207" dirty="0" smtClean="0">
                <a:latin typeface="Arial"/>
                <a:cs typeface="Arial"/>
              </a:rPr>
              <a:t>g</a:t>
            </a:r>
            <a:r>
              <a:rPr sz="3600" spc="9" baseline="1207" dirty="0" smtClean="0">
                <a:latin typeface="Arial"/>
                <a:cs typeface="Arial"/>
              </a:rPr>
              <a:t>e</a:t>
            </a:r>
            <a:r>
              <a:rPr sz="3600" spc="-4" baseline="1207" dirty="0" smtClean="0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  <a:p>
            <a:pPr marL="12700" marR="729386" indent="0">
              <a:lnSpc>
                <a:spcPts val="2300"/>
              </a:lnSpc>
              <a:spcBef>
                <a:spcPts val="527"/>
              </a:spcBef>
            </a:pP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-4" dirty="0" smtClean="0">
                <a:latin typeface="Arial"/>
                <a:cs typeface="Arial"/>
              </a:rPr>
              <a:t>ri</a:t>
            </a:r>
            <a:r>
              <a:rPr sz="2400" spc="-25" dirty="0" smtClean="0">
                <a:latin typeface="Arial"/>
                <a:cs typeface="Arial"/>
              </a:rPr>
              <a:t>v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-25" dirty="0" smtClean="0">
                <a:latin typeface="Arial"/>
                <a:cs typeface="Arial"/>
              </a:rPr>
              <a:t>v</a:t>
            </a:r>
            <a:r>
              <a:rPr sz="2400" spc="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9" dirty="0" smtClean="0">
                <a:latin typeface="Arial"/>
                <a:cs typeface="Arial"/>
              </a:rPr>
              <a:t>2008</a:t>
            </a:r>
            <a:r>
              <a:rPr sz="2400" spc="0" dirty="0" smtClean="0">
                <a:latin typeface="Arial"/>
                <a:cs typeface="Arial"/>
              </a:rPr>
              <a:t>,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i="1" spc="0" dirty="0" smtClean="0">
                <a:latin typeface="Arial"/>
                <a:cs typeface="Arial"/>
              </a:rPr>
              <a:t>A</a:t>
            </a:r>
            <a:r>
              <a:rPr sz="2400" i="1" spc="-9" dirty="0" smtClean="0">
                <a:latin typeface="Arial"/>
                <a:cs typeface="Arial"/>
              </a:rPr>
              <a:t> </a:t>
            </a:r>
            <a:r>
              <a:rPr sz="2400" i="1" spc="-4" dirty="0" smtClean="0">
                <a:latin typeface="Arial"/>
                <a:cs typeface="Arial"/>
              </a:rPr>
              <a:t>C</a:t>
            </a:r>
            <a:r>
              <a:rPr sz="2400" i="1" spc="9" dirty="0" smtClean="0">
                <a:latin typeface="Arial"/>
                <a:cs typeface="Arial"/>
              </a:rPr>
              <a:t>ou</a:t>
            </a:r>
            <a:r>
              <a:rPr sz="2400" i="1" spc="-4" dirty="0" smtClean="0">
                <a:latin typeface="Arial"/>
                <a:cs typeface="Arial"/>
              </a:rPr>
              <a:t>r</a:t>
            </a:r>
            <a:r>
              <a:rPr sz="2400" i="1" spc="0" dirty="0" smtClean="0">
                <a:latin typeface="Arial"/>
                <a:cs typeface="Arial"/>
              </a:rPr>
              <a:t>se</a:t>
            </a:r>
            <a:r>
              <a:rPr sz="2400" i="1" spc="-4" dirty="0" smtClean="0">
                <a:latin typeface="Arial"/>
                <a:cs typeface="Arial"/>
              </a:rPr>
              <a:t> </a:t>
            </a:r>
            <a:r>
              <a:rPr sz="2400" i="1" spc="9" dirty="0" smtClean="0">
                <a:latin typeface="Arial"/>
                <a:cs typeface="Arial"/>
              </a:rPr>
              <a:t>o</a:t>
            </a:r>
            <a:r>
              <a:rPr sz="2400" i="1" spc="0" dirty="0" smtClean="0">
                <a:latin typeface="Arial"/>
                <a:cs typeface="Arial"/>
              </a:rPr>
              <a:t>n</a:t>
            </a:r>
            <a:r>
              <a:rPr sz="2400" i="1" spc="-4" dirty="0" smtClean="0">
                <a:latin typeface="Arial"/>
                <a:cs typeface="Arial"/>
              </a:rPr>
              <a:t> M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9" dirty="0" smtClean="0">
                <a:latin typeface="Arial"/>
                <a:cs typeface="Arial"/>
              </a:rPr>
              <a:t>he</a:t>
            </a:r>
            <a:r>
              <a:rPr sz="2400" i="1" spc="-29" dirty="0" smtClean="0">
                <a:latin typeface="Arial"/>
                <a:cs typeface="Arial"/>
              </a:rPr>
              <a:t>m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4" dirty="0" smtClean="0">
                <a:latin typeface="Arial"/>
                <a:cs typeface="Arial"/>
              </a:rPr>
              <a:t>t</a:t>
            </a:r>
            <a:r>
              <a:rPr sz="2400" i="1" spc="-4" dirty="0" smtClean="0">
                <a:latin typeface="Arial"/>
                <a:cs typeface="Arial"/>
              </a:rPr>
              <a:t>i</a:t>
            </a:r>
            <a:r>
              <a:rPr sz="2400" i="1" spc="0" dirty="0" smtClean="0">
                <a:latin typeface="Arial"/>
                <a:cs typeface="Arial"/>
              </a:rPr>
              <a:t>c</a:t>
            </a:r>
            <a:r>
              <a:rPr sz="2400" i="1" spc="9" dirty="0" smtClean="0">
                <a:latin typeface="Arial"/>
                <a:cs typeface="Arial"/>
              </a:rPr>
              <a:t>a</a:t>
            </a:r>
            <a:r>
              <a:rPr sz="2400" i="1" spc="0" dirty="0" smtClean="0">
                <a:latin typeface="Arial"/>
                <a:cs typeface="Arial"/>
              </a:rPr>
              <a:t>l </a:t>
            </a:r>
            <a:r>
              <a:rPr sz="2400" i="1" spc="9" dirty="0" smtClean="0">
                <a:latin typeface="Arial"/>
                <a:cs typeface="Arial"/>
              </a:rPr>
              <a:t>Log</a:t>
            </a:r>
            <a:r>
              <a:rPr sz="2400" i="1" spc="-4" dirty="0" smtClean="0">
                <a:latin typeface="Arial"/>
                <a:cs typeface="Arial"/>
              </a:rPr>
              <a:t>i</a:t>
            </a:r>
            <a:r>
              <a:rPr sz="2400" i="1" spc="0" dirty="0" smtClean="0">
                <a:latin typeface="Arial"/>
                <a:cs typeface="Arial"/>
              </a:rPr>
              <a:t>c</a:t>
            </a:r>
            <a:r>
              <a:rPr sz="2400" spc="0" dirty="0" smtClean="0">
                <a:latin typeface="Arial"/>
                <a:cs typeface="Arial"/>
              </a:rPr>
              <a:t>. </a:t>
            </a:r>
            <a:r>
              <a:rPr sz="2400" spc="4" dirty="0" smtClean="0">
                <a:latin typeface="Arial"/>
                <a:cs typeface="Arial"/>
              </a:rPr>
              <a:t>S</a:t>
            </a:r>
            <a:r>
              <a:rPr sz="2400" spc="9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ri</a:t>
            </a:r>
            <a:r>
              <a:rPr sz="2400" spc="9" dirty="0" smtClean="0">
                <a:latin typeface="Arial"/>
                <a:cs typeface="Arial"/>
              </a:rPr>
              <a:t>n</a:t>
            </a:r>
            <a:r>
              <a:rPr sz="2400" spc="-14" dirty="0" smtClean="0">
                <a:latin typeface="Arial"/>
                <a:cs typeface="Arial"/>
              </a:rPr>
              <a:t>g</a:t>
            </a:r>
            <a:r>
              <a:rPr sz="2400" spc="9" dirty="0" smtClean="0">
                <a:latin typeface="Arial"/>
                <a:cs typeface="Arial"/>
              </a:rPr>
              <a:t>e</a:t>
            </a:r>
            <a:r>
              <a:rPr sz="2400" spc="-4" dirty="0" smtClean="0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32197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980340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93131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4589684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730244" y="634077"/>
            <a:ext cx="1576679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58192"/>
            <a:ext cx="203708" cy="80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658192"/>
            <a:ext cx="7743955" cy="22595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ari baha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25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unani </a:t>
            </a:r>
            <a:r>
              <a:rPr sz="2800" i="1" spc="0" dirty="0" smtClean="0">
                <a:latin typeface="Arial"/>
                <a:cs typeface="Arial"/>
              </a:rPr>
              <a:t>logos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3130"/>
              </a:lnSpc>
              <a:spcBef>
                <a:spcPts val="148"/>
              </a:spcBef>
            </a:pPr>
            <a:r>
              <a:rPr sz="4200" spc="9" baseline="-2070" dirty="0" smtClean="0">
                <a:latin typeface="Arial"/>
                <a:cs typeface="Arial"/>
              </a:rPr>
              <a:t>I</a:t>
            </a:r>
            <a:r>
              <a:rPr sz="4200" spc="0" baseline="-2070" dirty="0" smtClean="0">
                <a:latin typeface="Arial"/>
                <a:cs typeface="Arial"/>
              </a:rPr>
              <a:t>l</a:t>
            </a:r>
            <a:r>
              <a:rPr sz="4200" spc="-9" baseline="-2070" dirty="0" smtClean="0">
                <a:latin typeface="Arial"/>
                <a:cs typeface="Arial"/>
              </a:rPr>
              <a:t>m</a:t>
            </a:r>
            <a:r>
              <a:rPr sz="4200" spc="0" baseline="-2070" dirty="0" smtClean="0">
                <a:latin typeface="Arial"/>
                <a:cs typeface="Arial"/>
              </a:rPr>
              <a:t>u</a:t>
            </a:r>
            <a:r>
              <a:rPr sz="4200" spc="-29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un</a:t>
            </a:r>
            <a:r>
              <a:rPr sz="4200" spc="9" baseline="-2070" dirty="0" smtClean="0">
                <a:latin typeface="Arial"/>
                <a:cs typeface="Arial"/>
              </a:rPr>
              <a:t>t</a:t>
            </a:r>
            <a:r>
              <a:rPr sz="4200" spc="0" baseline="-2070" dirty="0" smtClean="0">
                <a:latin typeface="Arial"/>
                <a:cs typeface="Arial"/>
              </a:rPr>
              <a:t>uk</a:t>
            </a:r>
            <a:r>
              <a:rPr sz="4200" spc="-19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ber</a:t>
            </a:r>
            <a:r>
              <a:rPr sz="4200" spc="9" baseline="-2070" dirty="0" smtClean="0">
                <a:latin typeface="Arial"/>
                <a:cs typeface="Arial"/>
              </a:rPr>
              <a:t>f</a:t>
            </a:r>
            <a:r>
              <a:rPr sz="4200" spc="0" baseline="-2070" dirty="0" smtClean="0">
                <a:latin typeface="Arial"/>
                <a:cs typeface="Arial"/>
              </a:rPr>
              <a:t>i</a:t>
            </a:r>
            <a:r>
              <a:rPr sz="4200" spc="9" baseline="-2070" dirty="0" smtClean="0">
                <a:latin typeface="Arial"/>
                <a:cs typeface="Arial"/>
              </a:rPr>
              <a:t>k</a:t>
            </a:r>
            <a:r>
              <a:rPr sz="4200" spc="0" baseline="-2070" dirty="0" smtClean="0">
                <a:latin typeface="Arial"/>
                <a:cs typeface="Arial"/>
              </a:rPr>
              <a:t>ir dan </a:t>
            </a:r>
            <a:r>
              <a:rPr sz="4200" spc="-14" baseline="-2070" dirty="0" smtClean="0">
                <a:latin typeface="Arial"/>
                <a:cs typeface="Arial"/>
              </a:rPr>
              <a:t>m</a:t>
            </a:r>
            <a:r>
              <a:rPr sz="4200" spc="0" baseline="-2070" dirty="0" smtClean="0">
                <a:latin typeface="Arial"/>
                <a:cs typeface="Arial"/>
              </a:rPr>
              <a:t>enalar</a:t>
            </a:r>
            <a:r>
              <a:rPr sz="4200" spc="39" baseline="-2070" dirty="0" smtClean="0">
                <a:latin typeface="Arial"/>
                <a:cs typeface="Arial"/>
              </a:rPr>
              <a:t> </a:t>
            </a:r>
            <a:r>
              <a:rPr sz="4200" spc="0" baseline="-2070" dirty="0" smtClean="0">
                <a:latin typeface="Arial"/>
                <a:cs typeface="Arial"/>
              </a:rPr>
              <a:t>dengan benar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780"/>
              </a:lnSpc>
            </a:pPr>
            <a:r>
              <a:rPr sz="4200" spc="0" baseline="1035" dirty="0" smtClean="0">
                <a:latin typeface="Arial"/>
                <a:cs typeface="Arial"/>
              </a:rPr>
              <a:t>(</a:t>
            </a:r>
            <a:r>
              <a:rPr sz="4200" spc="9" baseline="1035" dirty="0" smtClean="0">
                <a:latin typeface="Arial"/>
                <a:cs typeface="Arial"/>
              </a:rPr>
              <a:t>s</a:t>
            </a:r>
            <a:r>
              <a:rPr sz="4200" spc="0" baseline="1035" dirty="0" smtClean="0">
                <a:latin typeface="Arial"/>
                <a:cs typeface="Arial"/>
              </a:rPr>
              <a:t>ehingga</a:t>
            </a:r>
            <a:r>
              <a:rPr sz="4200" spc="-29" baseline="1035" dirty="0" smtClean="0">
                <a:latin typeface="Arial"/>
                <a:cs typeface="Arial"/>
              </a:rPr>
              <a:t> </a:t>
            </a:r>
            <a:r>
              <a:rPr sz="4200" spc="0" baseline="1035" dirty="0" smtClean="0">
                <a:latin typeface="Arial"/>
                <a:cs typeface="Arial"/>
              </a:rPr>
              <a:t>didapa</a:t>
            </a:r>
            <a:r>
              <a:rPr sz="4200" spc="9" baseline="1035" dirty="0" smtClean="0">
                <a:latin typeface="Arial"/>
                <a:cs typeface="Arial"/>
              </a:rPr>
              <a:t>tk</a:t>
            </a:r>
            <a:r>
              <a:rPr sz="4200" spc="0" baseline="1035" dirty="0" smtClean="0">
                <a:latin typeface="Arial"/>
                <a:cs typeface="Arial"/>
              </a:rPr>
              <a:t>an </a:t>
            </a:r>
            <a:r>
              <a:rPr sz="4200" spc="9" baseline="1035" dirty="0" smtClean="0">
                <a:latin typeface="Arial"/>
                <a:cs typeface="Arial"/>
              </a:rPr>
              <a:t>k</a:t>
            </a:r>
            <a:r>
              <a:rPr sz="4200" spc="0" baseline="1035" dirty="0" smtClean="0">
                <a:latin typeface="Arial"/>
                <a:cs typeface="Arial"/>
              </a:rPr>
              <a:t>e</a:t>
            </a:r>
            <a:r>
              <a:rPr sz="4200" spc="9" baseline="1035" dirty="0" smtClean="0">
                <a:latin typeface="Arial"/>
                <a:cs typeface="Arial"/>
              </a:rPr>
              <a:t>s</a:t>
            </a:r>
            <a:r>
              <a:rPr sz="4200" spc="0" baseline="1035" dirty="0" smtClean="0">
                <a:latin typeface="Arial"/>
                <a:cs typeface="Arial"/>
              </a:rPr>
              <a:t>i</a:t>
            </a:r>
            <a:r>
              <a:rPr sz="4200" spc="-9" baseline="1035" dirty="0" smtClean="0">
                <a:latin typeface="Arial"/>
                <a:cs typeface="Arial"/>
              </a:rPr>
              <a:t>m</a:t>
            </a:r>
            <a:r>
              <a:rPr sz="4200" spc="0" baseline="1035" dirty="0" smtClean="0">
                <a:latin typeface="Arial"/>
                <a:cs typeface="Arial"/>
              </a:rPr>
              <a:t>pulan </a:t>
            </a:r>
            <a:r>
              <a:rPr sz="4200" spc="-34" baseline="1035" dirty="0" smtClean="0">
                <a:latin typeface="Arial"/>
                <a:cs typeface="Arial"/>
              </a:rPr>
              <a:t>y</a:t>
            </a:r>
            <a:r>
              <a:rPr sz="4200" spc="0" baseline="1035" dirty="0" smtClean="0">
                <a:latin typeface="Arial"/>
                <a:cs typeface="Arial"/>
              </a:rPr>
              <a:t>ang</a:t>
            </a:r>
            <a:r>
              <a:rPr sz="4200" spc="39" baseline="1035" dirty="0" smtClean="0">
                <a:latin typeface="Arial"/>
                <a:cs typeface="Arial"/>
              </a:rPr>
              <a:t> </a:t>
            </a:r>
            <a:r>
              <a:rPr sz="4200" spc="0" baseline="1035" dirty="0" smtClean="0">
                <a:latin typeface="Arial"/>
                <a:cs typeface="Arial"/>
              </a:rPr>
              <a:t>ab</a:t>
            </a:r>
            <a:r>
              <a:rPr sz="4200" spc="9" baseline="1035" dirty="0" smtClean="0">
                <a:latin typeface="Arial"/>
                <a:cs typeface="Arial"/>
              </a:rPr>
              <a:t>s</a:t>
            </a:r>
            <a:r>
              <a:rPr sz="4200" spc="0" baseline="1035" dirty="0" smtClean="0">
                <a:latin typeface="Arial"/>
                <a:cs typeface="Arial"/>
              </a:rPr>
              <a:t>ah).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  <a:spcBef>
                <a:spcPts val="610"/>
              </a:spcBef>
            </a:pP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bang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penge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ahuan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arena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pun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ai</a:t>
            </a:r>
            <a:r>
              <a:rPr sz="2800" spc="6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baha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 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enalar.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2853008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730244" y="634077"/>
            <a:ext cx="1576679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165819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7564" y="1658192"/>
            <a:ext cx="7683767" cy="3369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69552">
              <a:lnSpc>
                <a:spcPts val="2690"/>
              </a:lnSpc>
              <a:spcBef>
                <a:spcPts val="354"/>
              </a:spcBef>
            </a:pPr>
            <a:r>
              <a:rPr sz="2800" spc="-9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dapat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enarik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epa</a:t>
            </a:r>
            <a:r>
              <a:rPr sz="2800" spc="9" dirty="0" smtClean="0">
                <a:latin typeface="Arial"/>
                <a:cs typeface="Arial"/>
              </a:rPr>
              <a:t>t, </a:t>
            </a:r>
            <a:r>
              <a:rPr sz="2800" spc="0" dirty="0" smtClean="0">
                <a:latin typeface="Arial"/>
                <a:cs typeface="Arial"/>
              </a:rPr>
              <a:t>diperlu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enalar.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  <a:spcBef>
                <a:spcPts val="670"/>
              </a:spcBef>
            </a:pPr>
            <a:r>
              <a:rPr sz="2800" spc="0" dirty="0" smtClean="0">
                <a:latin typeface="Arial"/>
                <a:cs typeface="Arial"/>
              </a:rPr>
              <a:t>Ke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enalar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adalah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enarik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lu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epat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i-bu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745"/>
              </a:lnSpc>
              <a:spcBef>
                <a:spcPts val="2"/>
              </a:spcBef>
            </a:pPr>
            <a:r>
              <a:rPr sz="4200" spc="-34" baseline="1035" dirty="0" smtClean="0">
                <a:latin typeface="Arial"/>
                <a:cs typeface="Arial"/>
              </a:rPr>
              <a:t>y</a:t>
            </a:r>
            <a:r>
              <a:rPr sz="4200" spc="0" baseline="1035" dirty="0" smtClean="0">
                <a:latin typeface="Arial"/>
                <a:cs typeface="Arial"/>
              </a:rPr>
              <a:t>ang</a:t>
            </a:r>
            <a:r>
              <a:rPr sz="4200" spc="14" baseline="1035" dirty="0" smtClean="0">
                <a:latin typeface="Arial"/>
                <a:cs typeface="Arial"/>
              </a:rPr>
              <a:t> </a:t>
            </a:r>
            <a:r>
              <a:rPr sz="4200" spc="0" baseline="1035" dirty="0" smtClean="0">
                <a:latin typeface="Arial"/>
                <a:cs typeface="Arial"/>
              </a:rPr>
              <a:t>ada, dan </a:t>
            </a:r>
            <a:r>
              <a:rPr sz="4200" spc="9" baseline="1035" dirty="0" smtClean="0">
                <a:latin typeface="Arial"/>
                <a:cs typeface="Arial"/>
              </a:rPr>
              <a:t> </a:t>
            </a:r>
            <a:r>
              <a:rPr sz="4200" spc="-9" baseline="1035" dirty="0" smtClean="0">
                <a:latin typeface="Arial"/>
                <a:cs typeface="Arial"/>
              </a:rPr>
              <a:t>m</a:t>
            </a:r>
            <a:r>
              <a:rPr sz="4200" spc="0" baseline="1035" dirty="0" smtClean="0">
                <a:latin typeface="Arial"/>
                <a:cs typeface="Arial"/>
              </a:rPr>
              <a:t>enurut a</a:t>
            </a:r>
            <a:r>
              <a:rPr sz="4200" spc="9" baseline="1035" dirty="0" smtClean="0">
                <a:latin typeface="Arial"/>
                <a:cs typeface="Arial"/>
              </a:rPr>
              <a:t>t</a:t>
            </a:r>
            <a:r>
              <a:rPr sz="4200" spc="0" baseline="1035" dirty="0" smtClean="0">
                <a:latin typeface="Arial"/>
                <a:cs typeface="Arial"/>
              </a:rPr>
              <a:t>uran-a</a:t>
            </a:r>
            <a:r>
              <a:rPr sz="4200" spc="9" baseline="1035" dirty="0" smtClean="0">
                <a:latin typeface="Arial"/>
                <a:cs typeface="Arial"/>
              </a:rPr>
              <a:t>t</a:t>
            </a:r>
            <a:r>
              <a:rPr sz="4200" spc="0" baseline="1035" dirty="0" smtClean="0">
                <a:latin typeface="Arial"/>
                <a:cs typeface="Arial"/>
              </a:rPr>
              <a:t>uran </a:t>
            </a:r>
            <a:r>
              <a:rPr sz="4200" spc="9" baseline="1035" dirty="0" smtClean="0">
                <a:latin typeface="Arial"/>
                <a:cs typeface="Arial"/>
              </a:rPr>
              <a:t>t</a:t>
            </a:r>
            <a:r>
              <a:rPr sz="4200" spc="0" baseline="1035" dirty="0" smtClean="0">
                <a:latin typeface="Arial"/>
                <a:cs typeface="Arial"/>
              </a:rPr>
              <a:t>er</a:t>
            </a:r>
            <a:r>
              <a:rPr sz="4200" spc="9" baseline="1035" dirty="0" smtClean="0">
                <a:latin typeface="Arial"/>
                <a:cs typeface="Arial"/>
              </a:rPr>
              <a:t>t</a:t>
            </a:r>
            <a:r>
              <a:rPr sz="4200" spc="0" baseline="1035" dirty="0" smtClean="0">
                <a:latin typeface="Arial"/>
                <a:cs typeface="Arial"/>
              </a:rPr>
              <a:t>en</a:t>
            </a:r>
            <a:r>
              <a:rPr sz="4200" spc="9" baseline="1035" dirty="0" smtClean="0">
                <a:latin typeface="Arial"/>
                <a:cs typeface="Arial"/>
              </a:rPr>
              <a:t>t</a:t>
            </a:r>
            <a:r>
              <a:rPr sz="4200" spc="0" baseline="1035" dirty="0" smtClean="0">
                <a:latin typeface="Arial"/>
                <a:cs typeface="Arial"/>
              </a:rPr>
              <a:t>u.</a:t>
            </a:r>
            <a:endParaRPr sz="2800">
              <a:latin typeface="Arial"/>
              <a:cs typeface="Arial"/>
            </a:endParaRPr>
          </a:p>
          <a:p>
            <a:pPr marL="12700" marR="99575">
              <a:lnSpc>
                <a:spcPts val="2690"/>
              </a:lnSpc>
              <a:spcBef>
                <a:spcPts val="611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erupa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abang 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ilo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 juga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abang dari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ka</a:t>
            </a:r>
            <a:endParaRPr sz="2800">
              <a:latin typeface="Arial"/>
              <a:cs typeface="Arial"/>
            </a:endParaRPr>
          </a:p>
          <a:p>
            <a:pPr marL="12700" marR="34478">
              <a:lnSpc>
                <a:spcPts val="2690"/>
              </a:lnSpc>
              <a:spcBef>
                <a:spcPts val="669"/>
              </a:spcBef>
            </a:pP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egori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urni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arena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adalah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er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2426288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535760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4303856"/>
            <a:ext cx="203708" cy="382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815844" y="634077"/>
            <a:ext cx="3405717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4" baseline="1477" dirty="0" smtClean="0">
                <a:latin typeface="Arial Black"/>
                <a:cs typeface="Arial Black"/>
              </a:rPr>
              <a:t>e</a:t>
            </a:r>
            <a:r>
              <a:rPr sz="4800" b="1" spc="-4" baseline="1477" dirty="0" smtClean="0">
                <a:latin typeface="Arial Black"/>
                <a:cs typeface="Arial Black"/>
              </a:rPr>
              <a:t>j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r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h</a:t>
            </a:r>
            <a:r>
              <a:rPr sz="4800" b="1" spc="-113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170086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708" y="1700864"/>
            <a:ext cx="3800283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hales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(624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–</a:t>
            </a:r>
            <a:r>
              <a:rPr sz="2800" spc="-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548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664" y="1700864"/>
            <a:ext cx="3542490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-9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uf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-25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unani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708" y="2084912"/>
            <a:ext cx="7429900" cy="307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eninggal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egala dongeng,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ul,</a:t>
            </a:r>
            <a:endParaRPr sz="2800">
              <a:latin typeface="Arial"/>
              <a:cs typeface="Arial"/>
            </a:endParaRPr>
          </a:p>
          <a:p>
            <a:pPr marL="12700" marR="183679" algn="just">
              <a:lnSpc>
                <a:spcPts val="3020"/>
              </a:lnSpc>
              <a:spcBef>
                <a:spcPts val="17"/>
              </a:spcBef>
            </a:pPr>
            <a:r>
              <a:rPr sz="2800" spc="0" dirty="0" smtClean="0">
                <a:latin typeface="Arial"/>
                <a:cs typeface="Arial"/>
              </a:rPr>
              <a:t>dan 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eri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a-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eri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apan je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pol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berpaling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epada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al budi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uk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ah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raha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ia alam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12700" marR="28667">
              <a:lnSpc>
                <a:spcPts val="3020"/>
              </a:lnSpc>
            </a:pP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hales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an: air adalah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he (</a:t>
            </a:r>
            <a:r>
              <a:rPr sz="2800" spc="-25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unani) </a:t>
            </a:r>
            <a:r>
              <a:rPr sz="2800" spc="-34" dirty="0" smtClean="0">
                <a:latin typeface="Arial"/>
                <a:cs typeface="Arial"/>
              </a:rPr>
              <a:t>y</a:t>
            </a:r>
            <a:r>
              <a:rPr sz="2800" spc="0" dirty="0" smtClean="0">
                <a:latin typeface="Arial"/>
                <a:cs typeface="Arial"/>
              </a:rPr>
              <a:t>ang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berar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 prin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ip 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au 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 alam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 marL="12700" marR="53492">
              <a:lnSpc>
                <a:spcPts val="3015"/>
              </a:lnSpc>
            </a:pP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hales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elah </a:t>
            </a:r>
            <a:r>
              <a:rPr sz="2800" spc="-14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engenal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indu</a:t>
            </a:r>
            <a:r>
              <a:rPr sz="2800" spc="9" dirty="0" smtClean="0">
                <a:latin typeface="Arial"/>
                <a:cs typeface="Arial"/>
              </a:rPr>
              <a:t>kt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f.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621104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4773248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15844" y="634077"/>
            <a:ext cx="3405717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4" baseline="1477" dirty="0" smtClean="0">
                <a:latin typeface="Arial Black"/>
                <a:cs typeface="Arial Black"/>
              </a:rPr>
              <a:t>e</a:t>
            </a:r>
            <a:r>
              <a:rPr sz="4800" b="1" spc="-4" baseline="1477" dirty="0" smtClean="0">
                <a:latin typeface="Arial Black"/>
                <a:cs typeface="Arial Black"/>
              </a:rPr>
              <a:t>j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r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h</a:t>
            </a:r>
            <a:r>
              <a:rPr sz="4800" b="1" spc="-113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743536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7564" y="1743536"/>
            <a:ext cx="7599511" cy="3113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96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Ari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eles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(384 –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332 S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)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engenal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</a:pP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ebagai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u. Ari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eles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enga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 bah</a:t>
            </a:r>
            <a:r>
              <a:rPr sz="2800" spc="-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pulan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hales diperoleh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ala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an bah</a:t>
            </a:r>
            <a:r>
              <a:rPr sz="2800" spc="-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 air adalah ji</a:t>
            </a:r>
            <a:r>
              <a:rPr sz="2800" spc="-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3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egala 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u.</a:t>
            </a:r>
            <a:endParaRPr sz="2800">
              <a:latin typeface="Arial"/>
              <a:cs typeface="Arial"/>
            </a:endParaRPr>
          </a:p>
          <a:p>
            <a:pPr marL="12700" marR="451341">
              <a:lnSpc>
                <a:spcPts val="3219"/>
              </a:lnSpc>
              <a:spcBef>
                <a:spcPts val="674"/>
              </a:spcBef>
            </a:pP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dari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Ari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eles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adalah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Silogi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e. </a:t>
            </a:r>
            <a:endParaRPr sz="2800">
              <a:latin typeface="Arial"/>
              <a:cs typeface="Arial"/>
            </a:endParaRPr>
          </a:p>
          <a:p>
            <a:pPr marL="12700" marR="451341">
              <a:lnSpc>
                <a:spcPts val="3219"/>
              </a:lnSpc>
              <a:spcBef>
                <a:spcPts val="811"/>
              </a:spcBef>
            </a:pPr>
            <a:r>
              <a:rPr sz="2800" spc="9" dirty="0" smtClean="0">
                <a:latin typeface="Arial"/>
                <a:cs typeface="Arial"/>
              </a:rPr>
              <a:t>Ist</a:t>
            </a:r>
            <a:r>
              <a:rPr sz="2800" spc="0" dirty="0" smtClean="0">
                <a:latin typeface="Arial"/>
                <a:cs typeface="Arial"/>
              </a:rPr>
              <a:t>ilah</a:t>
            </a:r>
            <a:r>
              <a:rPr sz="2800" spc="-5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diper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enal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oleh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eno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(334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12700" marR="48635">
              <a:lnSpc>
                <a:spcPts val="2570"/>
              </a:lnSpc>
              <a:spcBef>
                <a:spcPts val="939"/>
              </a:spcBef>
            </a:pPr>
            <a:r>
              <a:rPr sz="4200" spc="0" baseline="2070" dirty="0" smtClean="0">
                <a:latin typeface="Arial"/>
                <a:cs typeface="Arial"/>
              </a:rPr>
              <a:t>226 S</a:t>
            </a:r>
            <a:r>
              <a:rPr sz="4200" spc="-9" baseline="2070" dirty="0" smtClean="0">
                <a:latin typeface="Arial"/>
                <a:cs typeface="Arial"/>
              </a:rPr>
              <a:t>M</a:t>
            </a:r>
            <a:r>
              <a:rPr sz="4200" spc="0" baseline="2070" dirty="0" smtClean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3535760"/>
            <a:ext cx="203708" cy="894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3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15844" y="634077"/>
            <a:ext cx="3405717" cy="430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90"/>
              </a:lnSpc>
              <a:spcBef>
                <a:spcPts val="169"/>
              </a:spcBef>
            </a:pPr>
            <a:r>
              <a:rPr sz="4800" b="1" spc="0" baseline="1477" dirty="0" smtClean="0">
                <a:latin typeface="Arial Black"/>
                <a:cs typeface="Arial Black"/>
              </a:rPr>
              <a:t>S</a:t>
            </a:r>
            <a:r>
              <a:rPr sz="4800" b="1" spc="4" baseline="1477" dirty="0" smtClean="0">
                <a:latin typeface="Arial Black"/>
                <a:cs typeface="Arial Black"/>
              </a:rPr>
              <a:t>e</a:t>
            </a:r>
            <a:r>
              <a:rPr sz="4800" b="1" spc="-4" baseline="1477" dirty="0" smtClean="0">
                <a:latin typeface="Arial Black"/>
                <a:cs typeface="Arial Black"/>
              </a:rPr>
              <a:t>j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r</a:t>
            </a:r>
            <a:r>
              <a:rPr sz="4800" b="1" spc="4" baseline="1477" dirty="0" smtClean="0">
                <a:latin typeface="Arial Black"/>
                <a:cs typeface="Arial Black"/>
              </a:rPr>
              <a:t>a</a:t>
            </a:r>
            <a:r>
              <a:rPr sz="4800" b="1" spc="0" baseline="1477" dirty="0" smtClean="0">
                <a:latin typeface="Arial Black"/>
                <a:cs typeface="Arial Black"/>
              </a:rPr>
              <a:t>h</a:t>
            </a:r>
            <a:r>
              <a:rPr sz="4800" b="1" spc="-113" baseline="1477" dirty="0" smtClean="0">
                <a:latin typeface="Arial Black"/>
                <a:cs typeface="Arial Black"/>
              </a:rPr>
              <a:t> </a:t>
            </a:r>
            <a:r>
              <a:rPr sz="4800" b="1" spc="4" baseline="1477" dirty="0" smtClean="0">
                <a:latin typeface="Arial Black"/>
                <a:cs typeface="Arial Black"/>
              </a:rPr>
              <a:t>Log</a:t>
            </a:r>
            <a:r>
              <a:rPr sz="4800" b="1" spc="-4" baseline="1477" dirty="0" smtClean="0">
                <a:latin typeface="Arial Black"/>
                <a:cs typeface="Arial Black"/>
              </a:rPr>
              <a:t>i</a:t>
            </a:r>
            <a:r>
              <a:rPr sz="4800" b="1" spc="4" baseline="1477" dirty="0" smtClean="0">
                <a:latin typeface="Arial Black"/>
                <a:cs typeface="Arial Black"/>
              </a:rPr>
              <a:t>ka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1658192"/>
            <a:ext cx="203708" cy="3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1658192"/>
            <a:ext cx="7307259" cy="4307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4524" algn="just">
              <a:lnSpc>
                <a:spcPts val="2690"/>
              </a:lnSpc>
              <a:spcBef>
                <a:spcPts val="354"/>
              </a:spcBef>
            </a:pPr>
            <a:r>
              <a:rPr sz="2800" spc="0" dirty="0" smtClean="0">
                <a:latin typeface="Arial"/>
                <a:cs typeface="Arial"/>
              </a:rPr>
              <a:t>Augu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us</a:t>
            </a:r>
            <a:r>
              <a:rPr sz="2800" spc="-6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organ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(1806-1871),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ndu</a:t>
            </a:r>
            <a:r>
              <a:rPr sz="2800" spc="9" dirty="0" smtClean="0">
                <a:latin typeface="Arial"/>
                <a:cs typeface="Arial"/>
              </a:rPr>
              <a:t>ks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a,</a:t>
            </a:r>
            <a:r>
              <a:rPr sz="2800" spc="-44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um</a:t>
            </a:r>
            <a:r>
              <a:rPr sz="2800" spc="-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ui</a:t>
            </a:r>
            <a:r>
              <a:rPr sz="2800" spc="-34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alen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Logi</a:t>
            </a:r>
            <a:r>
              <a:rPr sz="2800" spc="9" dirty="0" smtClean="0">
                <a:latin typeface="Arial"/>
                <a:cs typeface="Arial"/>
              </a:rPr>
              <a:t>k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-1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 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organ.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60"/>
              </a:spcBef>
            </a:pPr>
            <a:r>
              <a:rPr sz="2800" spc="0" dirty="0" smtClean="0">
                <a:latin typeface="Arial"/>
                <a:cs typeface="Arial"/>
              </a:rPr>
              <a:t>George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Boole(1815-1871),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Aljabar Boole. Giu</a:t>
            </a:r>
            <a:r>
              <a:rPr sz="2800" spc="9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eppe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Peano (1858-1932),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Pene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 i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ilah</a:t>
            </a:r>
            <a:endParaRPr sz="2800">
              <a:latin typeface="Arial"/>
              <a:cs typeface="Arial"/>
            </a:endParaRPr>
          </a:p>
          <a:p>
            <a:pPr marL="12700" marR="1122838" algn="just">
              <a:lnSpc>
                <a:spcPts val="2550"/>
              </a:lnSpc>
              <a:spcBef>
                <a:spcPts val="127"/>
              </a:spcBef>
            </a:pPr>
            <a:r>
              <a:rPr sz="4200" spc="0" baseline="2070" dirty="0" smtClean="0">
                <a:latin typeface="Arial"/>
                <a:cs typeface="Arial"/>
              </a:rPr>
              <a:t>logi</a:t>
            </a:r>
            <a:r>
              <a:rPr sz="4200" spc="9" baseline="2070" dirty="0" smtClean="0">
                <a:latin typeface="Arial"/>
                <a:cs typeface="Arial"/>
              </a:rPr>
              <a:t>k</a:t>
            </a:r>
            <a:r>
              <a:rPr sz="4200" spc="0" baseline="2070" dirty="0" smtClean="0">
                <a:latin typeface="Arial"/>
                <a:cs typeface="Arial"/>
              </a:rPr>
              <a:t>a</a:t>
            </a:r>
            <a:r>
              <a:rPr sz="4200" spc="-29" baseline="2070" dirty="0" smtClean="0">
                <a:latin typeface="Arial"/>
                <a:cs typeface="Arial"/>
              </a:rPr>
              <a:t> </a:t>
            </a:r>
            <a:r>
              <a:rPr sz="4200" spc="-9" baseline="2070" dirty="0" smtClean="0">
                <a:latin typeface="Arial"/>
                <a:cs typeface="Arial"/>
              </a:rPr>
              <a:t>m</a:t>
            </a:r>
            <a:r>
              <a:rPr sz="4200" spc="0" baseline="2070" dirty="0" smtClean="0">
                <a:latin typeface="Arial"/>
                <a:cs typeface="Arial"/>
              </a:rPr>
              <a:t>a</a:t>
            </a:r>
            <a:r>
              <a:rPr sz="4200" spc="9" baseline="2070" dirty="0" smtClean="0">
                <a:latin typeface="Arial"/>
                <a:cs typeface="Arial"/>
              </a:rPr>
              <a:t>t</a:t>
            </a:r>
            <a:r>
              <a:rPr sz="4200" spc="0" baseline="2070" dirty="0" smtClean="0">
                <a:latin typeface="Arial"/>
                <a:cs typeface="Arial"/>
              </a:rPr>
              <a:t>e</a:t>
            </a:r>
            <a:r>
              <a:rPr sz="4200" spc="-9" baseline="2070" dirty="0" smtClean="0">
                <a:latin typeface="Arial"/>
                <a:cs typeface="Arial"/>
              </a:rPr>
              <a:t>m</a:t>
            </a:r>
            <a:r>
              <a:rPr sz="4200" spc="0" baseline="2070" dirty="0" smtClean="0">
                <a:latin typeface="Arial"/>
                <a:cs typeface="Arial"/>
              </a:rPr>
              <a:t>a</a:t>
            </a:r>
            <a:r>
              <a:rPr sz="4200" spc="9" baseline="2070" dirty="0" smtClean="0">
                <a:latin typeface="Arial"/>
                <a:cs typeface="Arial"/>
              </a:rPr>
              <a:t>t</a:t>
            </a:r>
            <a:r>
              <a:rPr sz="4200" spc="0" baseline="2070" dirty="0" smtClean="0">
                <a:latin typeface="Arial"/>
                <a:cs typeface="Arial"/>
              </a:rPr>
              <a:t>i</a:t>
            </a:r>
            <a:r>
              <a:rPr sz="4200" spc="9" baseline="2070" dirty="0" smtClean="0">
                <a:latin typeface="Arial"/>
                <a:cs typeface="Arial"/>
              </a:rPr>
              <a:t>k</a:t>
            </a:r>
            <a:r>
              <a:rPr sz="4200" spc="0" baseline="2070" dirty="0" smtClean="0">
                <a:latin typeface="Arial"/>
                <a:cs typeface="Arial"/>
              </a:rPr>
              <a:t>a</a:t>
            </a:r>
            <a:r>
              <a:rPr sz="4200" spc="-29" baseline="2070" dirty="0" smtClean="0">
                <a:latin typeface="Arial"/>
                <a:cs typeface="Arial"/>
              </a:rPr>
              <a:t> </a:t>
            </a:r>
            <a:r>
              <a:rPr sz="4200" spc="0" baseline="2070" dirty="0" smtClean="0">
                <a:latin typeface="Arial"/>
                <a:cs typeface="Arial"/>
              </a:rPr>
              <a:t>dan</a:t>
            </a:r>
            <a:r>
              <a:rPr sz="4200" spc="14" baseline="2070" dirty="0" smtClean="0">
                <a:latin typeface="Arial"/>
                <a:cs typeface="Arial"/>
              </a:rPr>
              <a:t> </a:t>
            </a:r>
            <a:r>
              <a:rPr sz="4200" spc="9" baseline="2070" dirty="0" smtClean="0">
                <a:latin typeface="Arial"/>
                <a:cs typeface="Arial"/>
              </a:rPr>
              <a:t>t</a:t>
            </a:r>
            <a:r>
              <a:rPr sz="4200" spc="0" baseline="2070" dirty="0" smtClean="0">
                <a:latin typeface="Arial"/>
                <a:cs typeface="Arial"/>
              </a:rPr>
              <a:t>eori hi</a:t>
            </a:r>
            <a:r>
              <a:rPr sz="4200" spc="-9" baseline="2070" dirty="0" smtClean="0">
                <a:latin typeface="Arial"/>
                <a:cs typeface="Arial"/>
              </a:rPr>
              <a:t>m</a:t>
            </a:r>
            <a:r>
              <a:rPr sz="4200" spc="0" baseline="2070" dirty="0" smtClean="0">
                <a:latin typeface="Arial"/>
                <a:cs typeface="Arial"/>
              </a:rPr>
              <a:t>punan.</a:t>
            </a:r>
            <a:endParaRPr sz="2800">
              <a:latin typeface="Arial"/>
              <a:cs typeface="Arial"/>
            </a:endParaRPr>
          </a:p>
          <a:p>
            <a:pPr marL="12700" marR="459120">
              <a:lnSpc>
                <a:spcPct val="100041"/>
              </a:lnSpc>
              <a:spcBef>
                <a:spcPts val="12"/>
              </a:spcBef>
            </a:pP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9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il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(1897-1954),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abel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Kebenaran. Lud</a:t>
            </a:r>
            <a:r>
              <a:rPr sz="2800" spc="-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ig</a:t>
            </a:r>
            <a:r>
              <a:rPr sz="2800" spc="14" dirty="0" smtClean="0">
                <a:latin typeface="Arial"/>
                <a:cs typeface="Arial"/>
              </a:rPr>
              <a:t> </a:t>
            </a:r>
            <a:r>
              <a:rPr sz="2800" spc="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J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34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i</a:t>
            </a:r>
            <a:r>
              <a:rPr sz="2800" spc="9" dirty="0" smtClean="0">
                <a:latin typeface="Arial"/>
                <a:cs typeface="Arial"/>
              </a:rPr>
              <a:t>tt</a:t>
            </a:r>
            <a:r>
              <a:rPr sz="2800" spc="0" dirty="0" smtClean="0">
                <a:latin typeface="Arial"/>
                <a:cs typeface="Arial"/>
              </a:rPr>
              <a:t>gen</a:t>
            </a:r>
            <a:r>
              <a:rPr sz="2800" spc="9" dirty="0" smtClean="0">
                <a:latin typeface="Arial"/>
                <a:cs typeface="Arial"/>
              </a:rPr>
              <a:t>st</a:t>
            </a:r>
            <a:r>
              <a:rPr sz="2800" spc="0" dirty="0" smtClean="0">
                <a:latin typeface="Arial"/>
                <a:cs typeface="Arial"/>
              </a:rPr>
              <a:t>ein(1889-1951),</a:t>
            </a:r>
            <a:r>
              <a:rPr sz="2800" spc="-8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abel</a:t>
            </a:r>
            <a:endParaRPr sz="2800">
              <a:latin typeface="Arial"/>
              <a:cs typeface="Arial"/>
            </a:endParaRPr>
          </a:p>
          <a:p>
            <a:pPr marL="12700" marR="5397362" algn="just">
              <a:lnSpc>
                <a:spcPts val="2550"/>
              </a:lnSpc>
              <a:spcBef>
                <a:spcPts val="127"/>
              </a:spcBef>
            </a:pPr>
            <a:r>
              <a:rPr sz="4200" spc="0" baseline="2070" dirty="0" smtClean="0">
                <a:latin typeface="Arial"/>
                <a:cs typeface="Arial"/>
              </a:rPr>
              <a:t>Kebenaran.</a:t>
            </a:r>
            <a:endParaRPr sz="2800">
              <a:latin typeface="Arial"/>
              <a:cs typeface="Arial"/>
            </a:endParaRPr>
          </a:p>
          <a:p>
            <a:pPr marL="12700" marR="410016">
              <a:lnSpc>
                <a:spcPct val="100041"/>
              </a:lnSpc>
              <a:spcBef>
                <a:spcPts val="12"/>
              </a:spcBef>
            </a:pPr>
            <a:r>
              <a:rPr sz="2800" spc="9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ohn</a:t>
            </a:r>
            <a:r>
              <a:rPr sz="2800" spc="-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Venn(1834-1923), </a:t>
            </a:r>
            <a:r>
              <a:rPr sz="2800" spc="-14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iagram</a:t>
            </a:r>
            <a:r>
              <a:rPr sz="2800" spc="2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Venn. </a:t>
            </a:r>
            <a:r>
              <a:rPr sz="2800" spc="-9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enry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M She</a:t>
            </a:r>
            <a:r>
              <a:rPr sz="2800" spc="9" dirty="0" smtClean="0">
                <a:latin typeface="Arial"/>
                <a:cs typeface="Arial"/>
              </a:rPr>
              <a:t>ff</a:t>
            </a:r>
            <a:r>
              <a:rPr sz="2800" spc="0" dirty="0" smtClean="0">
                <a:latin typeface="Arial"/>
                <a:cs typeface="Arial"/>
              </a:rPr>
              <a:t>er(1882-1964),</a:t>
            </a:r>
            <a:r>
              <a:rPr sz="2800" spc="-19" dirty="0" smtClean="0">
                <a:latin typeface="Arial"/>
                <a:cs typeface="Arial"/>
              </a:rPr>
              <a:t> </a:t>
            </a:r>
            <a:r>
              <a:rPr sz="2800" spc="-9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9" dirty="0" smtClean="0">
                <a:latin typeface="Arial"/>
                <a:cs typeface="Arial"/>
              </a:rPr>
              <a:t>ND</a:t>
            </a:r>
            <a:r>
              <a:rPr sz="2800" spc="0" dirty="0" smtClean="0">
                <a:latin typeface="Arial"/>
                <a:cs typeface="Arial"/>
              </a:rPr>
              <a:t>, </a:t>
            </a:r>
            <a:r>
              <a:rPr sz="2800" spc="-14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9" dirty="0" smtClean="0">
                <a:latin typeface="Arial"/>
                <a:cs typeface="Arial"/>
              </a:rPr>
              <a:t>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2767664"/>
            <a:ext cx="203708" cy="80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3962480"/>
            <a:ext cx="203708" cy="808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39" y="5157296"/>
            <a:ext cx="203708" cy="8087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70"/>
              </a:lnSpc>
              <a:spcBef>
                <a:spcPts val="148"/>
              </a:spcBef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800" spc="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1107</Words>
  <Application>Microsoft Office PowerPoint</Application>
  <PresentationFormat>Custom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Permainan</vt:lpstr>
      <vt:lpstr>Permainan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PARDIANSYAH</cp:lastModifiedBy>
  <cp:revision>6</cp:revision>
  <dcterms:modified xsi:type="dcterms:W3CDTF">2019-09-23T04:13:54Z</dcterms:modified>
</cp:coreProperties>
</file>