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109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1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45069F-60B7-497A-B6B5-9C914B36D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s-CO" dirty="0"/>
              <a:t>Perceptrón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BDE68-39CB-48D6-9AD3-EE0BB56DC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endParaRPr lang="es-ES"/>
          </a:p>
        </p:txBody>
      </p:sp>
      <p:pic>
        <p:nvPicPr>
          <p:cNvPr id="24" name="Picture 3" descr="Fondo abstracto de red en rosa">
            <a:extLst>
              <a:ext uri="{FF2B5EF4-FFF2-40B4-BE49-F238E27FC236}">
                <a16:creationId xmlns:a16="http://schemas.microsoft.com/office/drawing/2014/main" id="{681FA816-B3EE-4401-A22B-E7358EF6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0" r="10338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3" descr="Fondo abstracto de red en rosa">
            <a:extLst>
              <a:ext uri="{FF2B5EF4-FFF2-40B4-BE49-F238E27FC236}">
                <a16:creationId xmlns:a16="http://schemas.microsoft.com/office/drawing/2014/main" id="{681FA816-B3EE-4401-A22B-E7358EF6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0" r="10338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pic>
        <p:nvPicPr>
          <p:cNvPr id="1026" name="Picture 2" descr="blog de avelino herrera morales - Implementación en C++ de una red neuronal  tipo perceptrón sobre Arduino">
            <a:extLst>
              <a:ext uri="{FF2B5EF4-FFF2-40B4-BE49-F238E27FC236}">
                <a16:creationId xmlns:a16="http://schemas.microsoft.com/office/drawing/2014/main" id="{DD5F361F-F841-4685-B849-555EA30D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03" y="1519311"/>
            <a:ext cx="6102098" cy="35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7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45069F-60B7-497A-B6B5-9C914B36D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1513" y="758953"/>
            <a:ext cx="6088487" cy="942889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Para cada neurona.</a:t>
            </a:r>
            <a:endParaRPr lang="es-ES" sz="4800" dirty="0"/>
          </a:p>
        </p:txBody>
      </p:sp>
      <p:pic>
        <p:nvPicPr>
          <p:cNvPr id="24" name="Picture 3" descr="Fondo abstracto de red en rosa">
            <a:extLst>
              <a:ext uri="{FF2B5EF4-FFF2-40B4-BE49-F238E27FC236}">
                <a16:creationId xmlns:a16="http://schemas.microsoft.com/office/drawing/2014/main" id="{681FA816-B3EE-4401-A22B-E7358EF6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0" r="10338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6110ED-3C70-4185-90A3-77AC843C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02" y="2160055"/>
            <a:ext cx="58293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143</TotalTime>
  <Words>5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PrismaticVTI</vt:lpstr>
      <vt:lpstr>Perceptrón</vt:lpstr>
      <vt:lpstr>Presentación de PowerPoint</vt:lpstr>
      <vt:lpstr>Para cada neurona.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Perceptrón</dc:title>
  <dc:creator>Cristhian Andres Grajales Perez</dc:creator>
  <cp:lastModifiedBy>Cristhian Andres Grajales Perez</cp:lastModifiedBy>
  <cp:revision>4</cp:revision>
  <dcterms:created xsi:type="dcterms:W3CDTF">2021-10-15T07:02:22Z</dcterms:created>
  <dcterms:modified xsi:type="dcterms:W3CDTF">2021-10-15T18:07:39Z</dcterms:modified>
</cp:coreProperties>
</file>