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23EA-B194-4014-8089-12E1A9D77569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20EA-D938-4E82-9D39-A8ED68C000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8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23EA-B194-4014-8089-12E1A9D77569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20EA-D938-4E82-9D39-A8ED68C000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46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23EA-B194-4014-8089-12E1A9D77569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20EA-D938-4E82-9D39-A8ED68C000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815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23EA-B194-4014-8089-12E1A9D77569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20EA-D938-4E82-9D39-A8ED68C00064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772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23EA-B194-4014-8089-12E1A9D77569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20EA-D938-4E82-9D39-A8ED68C000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55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23EA-B194-4014-8089-12E1A9D77569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20EA-D938-4E82-9D39-A8ED68C000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4188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23EA-B194-4014-8089-12E1A9D77569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20EA-D938-4E82-9D39-A8ED68C000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442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23EA-B194-4014-8089-12E1A9D77569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20EA-D938-4E82-9D39-A8ED68C000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4915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23EA-B194-4014-8089-12E1A9D77569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20EA-D938-4E82-9D39-A8ED68C000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071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23EA-B194-4014-8089-12E1A9D77569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20EA-D938-4E82-9D39-A8ED68C000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086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23EA-B194-4014-8089-12E1A9D77569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20EA-D938-4E82-9D39-A8ED68C000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03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23EA-B194-4014-8089-12E1A9D77569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20EA-D938-4E82-9D39-A8ED68C000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04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23EA-B194-4014-8089-12E1A9D77569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20EA-D938-4E82-9D39-A8ED68C000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80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23EA-B194-4014-8089-12E1A9D77569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20EA-D938-4E82-9D39-A8ED68C000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81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23EA-B194-4014-8089-12E1A9D77569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20EA-D938-4E82-9D39-A8ED68C000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99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23EA-B194-4014-8089-12E1A9D77569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20EA-D938-4E82-9D39-A8ED68C000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463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23EA-B194-4014-8089-12E1A9D77569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20EA-D938-4E82-9D39-A8ED68C000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466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7F23EA-B194-4014-8089-12E1A9D77569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F20EA-D938-4E82-9D39-A8ED68C000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3030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4CC9D-0331-4517-A09D-F7C7F6EB1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Segunda previa IA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D8EF23-1E49-4778-AB94-BACD4DB62E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Cristhian Andres Grajales Perez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201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4CC9D-0331-4517-A09D-F7C7F6EB1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Búsqueda en amplitud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D8EF23-1E49-4778-AB94-BACD4DB62E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Pseudocódigo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072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3DF0884E-8616-4B50-A7F4-13F36CD72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255" y="38686"/>
            <a:ext cx="4260607" cy="677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2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4CC9D-0331-4517-A09D-F7C7F6EB1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Búsqueda en profundidad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D8EF23-1E49-4778-AB94-BACD4DB62E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Recursivo y no recursivo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887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AD8EF23-1E49-4778-AB94-BACD4DB62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991" y="177244"/>
            <a:ext cx="8825658" cy="861420"/>
          </a:xfrm>
        </p:spPr>
        <p:txBody>
          <a:bodyPr/>
          <a:lstStyle/>
          <a:p>
            <a:r>
              <a:rPr lang="es-CO" dirty="0"/>
              <a:t>No recursivo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8C0C5F6-0877-46EB-9176-269B77138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044" y="177244"/>
            <a:ext cx="4642338" cy="688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AD8EF23-1E49-4778-AB94-BACD4DB62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991" y="177244"/>
            <a:ext cx="8825658" cy="861420"/>
          </a:xfrm>
        </p:spPr>
        <p:txBody>
          <a:bodyPr/>
          <a:lstStyle/>
          <a:p>
            <a:r>
              <a:rPr lang="es-CO" dirty="0"/>
              <a:t>recursivo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FCA32E8-D8A8-4903-B16A-50EAC076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939" y="500258"/>
            <a:ext cx="44005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3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4CC9D-0331-4517-A09D-F7C7F6EB1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Búsqueda heurística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1355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659</TotalTime>
  <Words>23</Words>
  <Application>Microsoft Office PowerPoint</Application>
  <PresentationFormat>Panorámica</PresentationFormat>
  <Paragraphs>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Segunda previa IA</vt:lpstr>
      <vt:lpstr>Búsqueda en amplitud</vt:lpstr>
      <vt:lpstr>Presentación de PowerPoint</vt:lpstr>
      <vt:lpstr>Búsqueda en profundidad</vt:lpstr>
      <vt:lpstr>Presentación de PowerPoint</vt:lpstr>
      <vt:lpstr>Presentación de PowerPoint</vt:lpstr>
      <vt:lpstr>Búsqueda heurística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Segunda previa IA</dc:title>
  <dc:creator>Cristhian Andres Grajales Perez</dc:creator>
  <cp:lastModifiedBy>Cristhian Andres Grajales Perez</cp:lastModifiedBy>
  <cp:revision>5</cp:revision>
  <dcterms:created xsi:type="dcterms:W3CDTF">2021-11-25T16:34:39Z</dcterms:created>
  <dcterms:modified xsi:type="dcterms:W3CDTF">2021-11-26T14:35:41Z</dcterms:modified>
</cp:coreProperties>
</file>