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10/15/2021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‹Nº›</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088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10/15/2021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29231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10/15/2021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‹Nº›</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67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10/15/2021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8889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10/15/2021</a:t>
            </a:fld>
            <a:endParaRPr lang="en-US" dirty="0"/>
          </a:p>
        </p:txBody>
      </p:sp>
    </p:spTree>
    <p:extLst>
      <p:ext uri="{BB962C8B-B14F-4D97-AF65-F5344CB8AC3E}">
        <p14:creationId xmlns:p14="http://schemas.microsoft.com/office/powerpoint/2010/main" val="403047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10/15/2021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7793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10/15/2021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80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10/15/2021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409490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10/15/2021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269722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10/15/2021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83327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10/15/2021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214591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10/15/2021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‹Nº›</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0252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3" descr="Un patrón de acuarela abstracto azul sobre un fondo blanco">
            <a:extLst>
              <a:ext uri="{FF2B5EF4-FFF2-40B4-BE49-F238E27FC236}">
                <a16:creationId xmlns:a16="http://schemas.microsoft.com/office/drawing/2014/main" id="{6021BEF2-AC47-49B3-BE90-3B8FA34D2522}"/>
              </a:ext>
            </a:extLst>
          </p:cNvPr>
          <p:cNvPicPr>
            <a:picLocks noChangeAspect="1"/>
          </p:cNvPicPr>
          <p:nvPr/>
        </p:nvPicPr>
        <p:blipFill rotWithShape="1">
          <a:blip r:embed="rId2"/>
          <a:srcRect l="22030" r="29264"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pic>
        <p:nvPicPr>
          <p:cNvPr id="6" name="Imagen 5">
            <a:extLst>
              <a:ext uri="{FF2B5EF4-FFF2-40B4-BE49-F238E27FC236}">
                <a16:creationId xmlns:a16="http://schemas.microsoft.com/office/drawing/2014/main" id="{07B3A01B-D677-43A4-A733-04427A49623C}"/>
              </a:ext>
            </a:extLst>
          </p:cNvPr>
          <p:cNvPicPr>
            <a:picLocks noChangeAspect="1"/>
          </p:cNvPicPr>
          <p:nvPr/>
        </p:nvPicPr>
        <p:blipFill>
          <a:blip r:embed="rId3"/>
          <a:stretch>
            <a:fillRect/>
          </a:stretch>
        </p:blipFill>
        <p:spPr>
          <a:xfrm>
            <a:off x="59459" y="3930161"/>
            <a:ext cx="7119142" cy="2076744"/>
          </a:xfrm>
          <a:prstGeom prst="rect">
            <a:avLst/>
          </a:prstGeom>
        </p:spPr>
      </p:pic>
      <p:sp>
        <p:nvSpPr>
          <p:cNvPr id="7" name="Título 6">
            <a:extLst>
              <a:ext uri="{FF2B5EF4-FFF2-40B4-BE49-F238E27FC236}">
                <a16:creationId xmlns:a16="http://schemas.microsoft.com/office/drawing/2014/main" id="{BA0C0034-CA45-45D2-8553-A7E11CE342C9}"/>
              </a:ext>
            </a:extLst>
          </p:cNvPr>
          <p:cNvSpPr>
            <a:spLocks noGrp="1"/>
          </p:cNvSpPr>
          <p:nvPr>
            <p:ph type="ctrTitle"/>
          </p:nvPr>
        </p:nvSpPr>
        <p:spPr>
          <a:xfrm>
            <a:off x="0" y="0"/>
            <a:ext cx="7187979" cy="1603717"/>
          </a:xfrm>
        </p:spPr>
        <p:txBody>
          <a:bodyPr/>
          <a:lstStyle/>
          <a:p>
            <a:r>
              <a:rPr lang="es-CO" sz="3600" dirty="0"/>
              <a:t>Archivos GitHub primera previa.</a:t>
            </a:r>
            <a:endParaRPr lang="es-ES" sz="3600" dirty="0"/>
          </a:p>
        </p:txBody>
      </p:sp>
      <p:sp>
        <p:nvSpPr>
          <p:cNvPr id="8" name="Subtítulo 7">
            <a:extLst>
              <a:ext uri="{FF2B5EF4-FFF2-40B4-BE49-F238E27FC236}">
                <a16:creationId xmlns:a16="http://schemas.microsoft.com/office/drawing/2014/main" id="{AA4FA700-66B9-4A66-96D2-35A35AB54008}"/>
              </a:ext>
            </a:extLst>
          </p:cNvPr>
          <p:cNvSpPr>
            <a:spLocks noGrp="1"/>
          </p:cNvSpPr>
          <p:nvPr>
            <p:ph type="subTitle" idx="1"/>
          </p:nvPr>
        </p:nvSpPr>
        <p:spPr>
          <a:xfrm>
            <a:off x="92971" y="1716259"/>
            <a:ext cx="7052117" cy="2076744"/>
          </a:xfrm>
        </p:spPr>
        <p:txBody>
          <a:bodyPr>
            <a:normAutofit fontScale="70000" lnSpcReduction="20000"/>
          </a:bodyPr>
          <a:lstStyle/>
          <a:p>
            <a:r>
              <a:rPr lang="es-CO" dirty="0"/>
              <a:t>Al entrar al GitHub, se encontrarán varios archivos .rar, cada uno de estos es un archivo comprimido con el sistema experto correspondiente. Adicionalmente tenemos una presentación de PowerPoint sobre lo hablado del perceptrón.</a:t>
            </a:r>
            <a:endParaRPr lang="es-ES" dirty="0"/>
          </a:p>
        </p:txBody>
      </p:sp>
    </p:spTree>
    <p:extLst>
      <p:ext uri="{BB962C8B-B14F-4D97-AF65-F5344CB8AC3E}">
        <p14:creationId xmlns:p14="http://schemas.microsoft.com/office/powerpoint/2010/main" val="109367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3" descr="Un patrón de acuarela abstracto azul sobre un fondo blanco">
            <a:extLst>
              <a:ext uri="{FF2B5EF4-FFF2-40B4-BE49-F238E27FC236}">
                <a16:creationId xmlns:a16="http://schemas.microsoft.com/office/drawing/2014/main" id="{6021BEF2-AC47-49B3-BE90-3B8FA34D2522}"/>
              </a:ext>
            </a:extLst>
          </p:cNvPr>
          <p:cNvPicPr>
            <a:picLocks noChangeAspect="1"/>
          </p:cNvPicPr>
          <p:nvPr/>
        </p:nvPicPr>
        <p:blipFill rotWithShape="1">
          <a:blip r:embed="rId2"/>
          <a:srcRect l="22030" r="29264" b="-1"/>
          <a:stretch/>
        </p:blipFill>
        <p:spPr>
          <a:xfrm>
            <a:off x="7187979" y="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7" name="Título 6">
            <a:extLst>
              <a:ext uri="{FF2B5EF4-FFF2-40B4-BE49-F238E27FC236}">
                <a16:creationId xmlns:a16="http://schemas.microsoft.com/office/drawing/2014/main" id="{BA0C0034-CA45-45D2-8553-A7E11CE342C9}"/>
              </a:ext>
            </a:extLst>
          </p:cNvPr>
          <p:cNvSpPr>
            <a:spLocks noGrp="1"/>
          </p:cNvSpPr>
          <p:nvPr>
            <p:ph type="ctrTitle"/>
          </p:nvPr>
        </p:nvSpPr>
        <p:spPr>
          <a:xfrm>
            <a:off x="0" y="0"/>
            <a:ext cx="7187979" cy="1603717"/>
          </a:xfrm>
        </p:spPr>
        <p:txBody>
          <a:bodyPr/>
          <a:lstStyle/>
          <a:p>
            <a:r>
              <a:rPr lang="es-CO" sz="3600" dirty="0"/>
              <a:t>Archivos GitHub primera previa.</a:t>
            </a:r>
            <a:endParaRPr lang="es-ES" sz="3600" dirty="0"/>
          </a:p>
        </p:txBody>
      </p:sp>
      <p:sp>
        <p:nvSpPr>
          <p:cNvPr id="8" name="Subtítulo 7">
            <a:extLst>
              <a:ext uri="{FF2B5EF4-FFF2-40B4-BE49-F238E27FC236}">
                <a16:creationId xmlns:a16="http://schemas.microsoft.com/office/drawing/2014/main" id="{AA4FA700-66B9-4A66-96D2-35A35AB54008}"/>
              </a:ext>
            </a:extLst>
          </p:cNvPr>
          <p:cNvSpPr>
            <a:spLocks noGrp="1"/>
          </p:cNvSpPr>
          <p:nvPr>
            <p:ph type="subTitle" idx="1"/>
          </p:nvPr>
        </p:nvSpPr>
        <p:spPr>
          <a:xfrm>
            <a:off x="92971" y="1716259"/>
            <a:ext cx="7052117" cy="2076744"/>
          </a:xfrm>
        </p:spPr>
        <p:txBody>
          <a:bodyPr>
            <a:normAutofit/>
          </a:bodyPr>
          <a:lstStyle/>
          <a:p>
            <a:r>
              <a:rPr lang="es-CO" dirty="0"/>
              <a:t>Al descargarlos simplemente se descomprimen los archivos RAR y le dejará estas 3 carpetas.</a:t>
            </a:r>
            <a:endParaRPr lang="es-ES" dirty="0"/>
          </a:p>
        </p:txBody>
      </p:sp>
      <p:pic>
        <p:nvPicPr>
          <p:cNvPr id="3" name="Imagen 2">
            <a:extLst>
              <a:ext uri="{FF2B5EF4-FFF2-40B4-BE49-F238E27FC236}">
                <a16:creationId xmlns:a16="http://schemas.microsoft.com/office/drawing/2014/main" id="{193B4EFB-0741-4821-B047-F570F0563F8E}"/>
              </a:ext>
            </a:extLst>
          </p:cNvPr>
          <p:cNvPicPr>
            <a:picLocks noChangeAspect="1"/>
          </p:cNvPicPr>
          <p:nvPr/>
        </p:nvPicPr>
        <p:blipFill>
          <a:blip r:embed="rId3"/>
          <a:stretch>
            <a:fillRect/>
          </a:stretch>
        </p:blipFill>
        <p:spPr>
          <a:xfrm>
            <a:off x="92971" y="3905545"/>
            <a:ext cx="6994713" cy="1818850"/>
          </a:xfrm>
          <a:prstGeom prst="rect">
            <a:avLst/>
          </a:prstGeom>
        </p:spPr>
      </p:pic>
    </p:spTree>
    <p:extLst>
      <p:ext uri="{BB962C8B-B14F-4D97-AF65-F5344CB8AC3E}">
        <p14:creationId xmlns:p14="http://schemas.microsoft.com/office/powerpoint/2010/main" val="233103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3" descr="Un patrón de acuarela abstracto azul sobre un fondo blanco">
            <a:extLst>
              <a:ext uri="{FF2B5EF4-FFF2-40B4-BE49-F238E27FC236}">
                <a16:creationId xmlns:a16="http://schemas.microsoft.com/office/drawing/2014/main" id="{6021BEF2-AC47-49B3-BE90-3B8FA34D2522}"/>
              </a:ext>
            </a:extLst>
          </p:cNvPr>
          <p:cNvPicPr>
            <a:picLocks noChangeAspect="1"/>
          </p:cNvPicPr>
          <p:nvPr/>
        </p:nvPicPr>
        <p:blipFill rotWithShape="1">
          <a:blip r:embed="rId2"/>
          <a:srcRect l="22030" r="29264" b="-1"/>
          <a:stretch/>
        </p:blipFill>
        <p:spPr>
          <a:xfrm>
            <a:off x="7187979" y="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7" name="Título 6">
            <a:extLst>
              <a:ext uri="{FF2B5EF4-FFF2-40B4-BE49-F238E27FC236}">
                <a16:creationId xmlns:a16="http://schemas.microsoft.com/office/drawing/2014/main" id="{BA0C0034-CA45-45D2-8553-A7E11CE342C9}"/>
              </a:ext>
            </a:extLst>
          </p:cNvPr>
          <p:cNvSpPr>
            <a:spLocks noGrp="1"/>
          </p:cNvSpPr>
          <p:nvPr>
            <p:ph type="ctrTitle"/>
          </p:nvPr>
        </p:nvSpPr>
        <p:spPr>
          <a:xfrm>
            <a:off x="0" y="0"/>
            <a:ext cx="7187979" cy="1603717"/>
          </a:xfrm>
        </p:spPr>
        <p:txBody>
          <a:bodyPr/>
          <a:lstStyle/>
          <a:p>
            <a:r>
              <a:rPr lang="es-CO" sz="3600" dirty="0"/>
              <a:t>Archivos GitHub primera previa.</a:t>
            </a:r>
            <a:endParaRPr lang="es-ES" sz="3600" dirty="0"/>
          </a:p>
        </p:txBody>
      </p:sp>
      <p:sp>
        <p:nvSpPr>
          <p:cNvPr id="8" name="Subtítulo 7">
            <a:extLst>
              <a:ext uri="{FF2B5EF4-FFF2-40B4-BE49-F238E27FC236}">
                <a16:creationId xmlns:a16="http://schemas.microsoft.com/office/drawing/2014/main" id="{AA4FA700-66B9-4A66-96D2-35A35AB54008}"/>
              </a:ext>
            </a:extLst>
          </p:cNvPr>
          <p:cNvSpPr>
            <a:spLocks noGrp="1"/>
          </p:cNvSpPr>
          <p:nvPr>
            <p:ph type="subTitle" idx="1"/>
          </p:nvPr>
        </p:nvSpPr>
        <p:spPr>
          <a:xfrm>
            <a:off x="92971" y="1716259"/>
            <a:ext cx="7052117" cy="2076744"/>
          </a:xfrm>
        </p:spPr>
        <p:txBody>
          <a:bodyPr>
            <a:normAutofit/>
          </a:bodyPr>
          <a:lstStyle/>
          <a:p>
            <a:r>
              <a:rPr lang="es-CO" dirty="0"/>
              <a:t>Al abrir cualquiera de las 3 carpetas se encontrará con otras 2, la carpeta con el código de C# y la carpeta con el ejecutable.</a:t>
            </a:r>
            <a:endParaRPr lang="es-ES" dirty="0"/>
          </a:p>
        </p:txBody>
      </p:sp>
      <p:pic>
        <p:nvPicPr>
          <p:cNvPr id="4" name="Imagen 3">
            <a:extLst>
              <a:ext uri="{FF2B5EF4-FFF2-40B4-BE49-F238E27FC236}">
                <a16:creationId xmlns:a16="http://schemas.microsoft.com/office/drawing/2014/main" id="{9CB13E83-1391-4A9C-A5E0-EB610D979841}"/>
              </a:ext>
            </a:extLst>
          </p:cNvPr>
          <p:cNvPicPr>
            <a:picLocks noChangeAspect="1"/>
          </p:cNvPicPr>
          <p:nvPr/>
        </p:nvPicPr>
        <p:blipFill>
          <a:blip r:embed="rId3"/>
          <a:stretch>
            <a:fillRect/>
          </a:stretch>
        </p:blipFill>
        <p:spPr>
          <a:xfrm>
            <a:off x="426993" y="4545643"/>
            <a:ext cx="5400675" cy="647700"/>
          </a:xfrm>
          <a:prstGeom prst="rect">
            <a:avLst/>
          </a:prstGeom>
        </p:spPr>
      </p:pic>
    </p:spTree>
    <p:extLst>
      <p:ext uri="{BB962C8B-B14F-4D97-AF65-F5344CB8AC3E}">
        <p14:creationId xmlns:p14="http://schemas.microsoft.com/office/powerpoint/2010/main" val="370443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3" descr="Un patrón de acuarela abstracto azul sobre un fondo blanco">
            <a:extLst>
              <a:ext uri="{FF2B5EF4-FFF2-40B4-BE49-F238E27FC236}">
                <a16:creationId xmlns:a16="http://schemas.microsoft.com/office/drawing/2014/main" id="{6021BEF2-AC47-49B3-BE90-3B8FA34D2522}"/>
              </a:ext>
            </a:extLst>
          </p:cNvPr>
          <p:cNvPicPr>
            <a:picLocks noChangeAspect="1"/>
          </p:cNvPicPr>
          <p:nvPr/>
        </p:nvPicPr>
        <p:blipFill rotWithShape="1">
          <a:blip r:embed="rId2"/>
          <a:srcRect l="22030" r="29264" b="-1"/>
          <a:stretch/>
        </p:blipFill>
        <p:spPr>
          <a:xfrm>
            <a:off x="7187979" y="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7" name="Título 6">
            <a:extLst>
              <a:ext uri="{FF2B5EF4-FFF2-40B4-BE49-F238E27FC236}">
                <a16:creationId xmlns:a16="http://schemas.microsoft.com/office/drawing/2014/main" id="{BA0C0034-CA45-45D2-8553-A7E11CE342C9}"/>
              </a:ext>
            </a:extLst>
          </p:cNvPr>
          <p:cNvSpPr>
            <a:spLocks noGrp="1"/>
          </p:cNvSpPr>
          <p:nvPr>
            <p:ph type="ctrTitle"/>
          </p:nvPr>
        </p:nvSpPr>
        <p:spPr>
          <a:xfrm>
            <a:off x="0" y="0"/>
            <a:ext cx="7187979" cy="1603717"/>
          </a:xfrm>
        </p:spPr>
        <p:txBody>
          <a:bodyPr/>
          <a:lstStyle/>
          <a:p>
            <a:r>
              <a:rPr lang="es-CO" sz="3600" dirty="0"/>
              <a:t>Archivos GitHub primera previa.</a:t>
            </a:r>
            <a:endParaRPr lang="es-ES" sz="3600" dirty="0"/>
          </a:p>
        </p:txBody>
      </p:sp>
      <p:sp>
        <p:nvSpPr>
          <p:cNvPr id="8" name="Subtítulo 7">
            <a:extLst>
              <a:ext uri="{FF2B5EF4-FFF2-40B4-BE49-F238E27FC236}">
                <a16:creationId xmlns:a16="http://schemas.microsoft.com/office/drawing/2014/main" id="{AA4FA700-66B9-4A66-96D2-35A35AB54008}"/>
              </a:ext>
            </a:extLst>
          </p:cNvPr>
          <p:cNvSpPr>
            <a:spLocks noGrp="1"/>
          </p:cNvSpPr>
          <p:nvPr>
            <p:ph type="subTitle" idx="1"/>
          </p:nvPr>
        </p:nvSpPr>
        <p:spPr>
          <a:xfrm>
            <a:off x="92971" y="1716259"/>
            <a:ext cx="7052117" cy="2076744"/>
          </a:xfrm>
        </p:spPr>
        <p:txBody>
          <a:bodyPr>
            <a:normAutofit fontScale="85000" lnSpcReduction="10000"/>
          </a:bodyPr>
          <a:lstStyle/>
          <a:p>
            <a:r>
              <a:rPr lang="es-CO" dirty="0"/>
              <a:t>Dentro de la carpeta ejecutable se encontrará los archivos resultantes de la exportación de Unity, para ejecutar el programa del sistema experto debe seleccionar el que dice aplicación, </a:t>
            </a:r>
            <a:r>
              <a:rPr lang="es-CO" b="1" dirty="0"/>
              <a:t>NO</a:t>
            </a:r>
            <a:r>
              <a:rPr lang="es-CO" dirty="0"/>
              <a:t> el UnityCrashHandler64.</a:t>
            </a:r>
            <a:endParaRPr lang="es-ES" dirty="0"/>
          </a:p>
        </p:txBody>
      </p:sp>
      <p:pic>
        <p:nvPicPr>
          <p:cNvPr id="3" name="Imagen 2">
            <a:extLst>
              <a:ext uri="{FF2B5EF4-FFF2-40B4-BE49-F238E27FC236}">
                <a16:creationId xmlns:a16="http://schemas.microsoft.com/office/drawing/2014/main" id="{B05508BE-EDA0-4D1F-945B-1C1607127596}"/>
              </a:ext>
            </a:extLst>
          </p:cNvPr>
          <p:cNvPicPr>
            <a:picLocks noChangeAspect="1"/>
          </p:cNvPicPr>
          <p:nvPr/>
        </p:nvPicPr>
        <p:blipFill>
          <a:blip r:embed="rId3"/>
          <a:stretch>
            <a:fillRect/>
          </a:stretch>
        </p:blipFill>
        <p:spPr>
          <a:xfrm>
            <a:off x="617426" y="4333948"/>
            <a:ext cx="5953125" cy="1228725"/>
          </a:xfrm>
          <a:prstGeom prst="rect">
            <a:avLst/>
          </a:prstGeom>
        </p:spPr>
      </p:pic>
    </p:spTree>
    <p:extLst>
      <p:ext uri="{BB962C8B-B14F-4D97-AF65-F5344CB8AC3E}">
        <p14:creationId xmlns:p14="http://schemas.microsoft.com/office/powerpoint/2010/main" val="1280818172"/>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82</TotalTime>
  <Words>135</Words>
  <Application>Microsoft Office PowerPoint</Application>
  <PresentationFormat>Panorámica</PresentationFormat>
  <Paragraphs>8</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Meiryo</vt:lpstr>
      <vt:lpstr>Corbel</vt:lpstr>
      <vt:lpstr>SketchLinesVTI</vt:lpstr>
      <vt:lpstr>Archivos GitHub primera previa.</vt:lpstr>
      <vt:lpstr>Archivos GitHub primera previa.</vt:lpstr>
      <vt:lpstr>Archivos GitHub primera previa.</vt:lpstr>
      <vt:lpstr>Archivos GitHub primera previa.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Cristhian Andres Grajales Perez</dc:creator>
  <cp:lastModifiedBy>Cristhian Andres Grajales Perez</cp:lastModifiedBy>
  <cp:revision>10</cp:revision>
  <dcterms:created xsi:type="dcterms:W3CDTF">2021-10-16T01:57:21Z</dcterms:created>
  <dcterms:modified xsi:type="dcterms:W3CDTF">2021-10-16T03:20:04Z</dcterms:modified>
</cp:coreProperties>
</file>