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  <p:sldMasterId id="2147483772" r:id="rId4"/>
    <p:sldMasterId id="2147483784" r:id="rId5"/>
  </p:sldMasterIdLst>
  <p:handoutMasterIdLst>
    <p:handoutMasterId r:id="rId17"/>
  </p:handoutMasterIdLst>
  <p:sldIdLst>
    <p:sldId id="256" r:id="rId6"/>
    <p:sldId id="342" r:id="rId7"/>
    <p:sldId id="345" r:id="rId8"/>
    <p:sldId id="346" r:id="rId9"/>
    <p:sldId id="347" r:id="rId10"/>
    <p:sldId id="348" r:id="rId11"/>
    <p:sldId id="350" r:id="rId12"/>
    <p:sldId id="351" r:id="rId13"/>
    <p:sldId id="352" r:id="rId14"/>
    <p:sldId id="268" r:id="rId15"/>
    <p:sldId id="349" r:id="rId16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4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06" autoAdjust="0"/>
    <p:restoredTop sz="94660"/>
  </p:normalViewPr>
  <p:slideViewPr>
    <p:cSldViewPr snapToGrid="0">
      <p:cViewPr>
        <p:scale>
          <a:sx n="60" d="100"/>
          <a:sy n="60" d="100"/>
        </p:scale>
        <p:origin x="-1032" y="-384"/>
      </p:cViewPr>
      <p:guideLst>
        <p:guide orient="horz" pos="24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05E3EB5F-0EDB-4C74-BB1F-03B8437923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4064F9-D763-4FCB-9E62-10AA52B693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6DDC9-DE64-44CF-BFE7-122B272B38FB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CEE8CD-C006-4B54-9A08-6B931E3980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8F94616-22BB-4B10-A3BA-F25A0985D7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41BCF-65AE-4D28-8D87-64F16AC9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2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217E40D-B216-4710-BD18-207E86DC4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35" y="-299340"/>
            <a:ext cx="11391335" cy="745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1" y="3395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E1CD0F0-C157-4A74-85C5-3764950204CE}"/>
              </a:ext>
            </a:extLst>
          </p:cNvPr>
          <p:cNvSpPr/>
          <p:nvPr userDrawn="1"/>
        </p:nvSpPr>
        <p:spPr>
          <a:xfrm>
            <a:off x="3" y="0"/>
            <a:ext cx="12191999" cy="2552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4A88E2B-8914-4A51-93D1-53EE236F8DAE}"/>
              </a:ext>
            </a:extLst>
          </p:cNvPr>
          <p:cNvGrpSpPr/>
          <p:nvPr userDrawn="1"/>
        </p:nvGrpSpPr>
        <p:grpSpPr>
          <a:xfrm>
            <a:off x="1" y="2543120"/>
            <a:ext cx="12192000" cy="92498"/>
            <a:chOff x="11445923" y="0"/>
            <a:chExt cx="1119115" cy="25522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013FC2A0-2C8C-454E-A2FC-805728A75C98}"/>
                </a:ext>
              </a:extLst>
            </p:cNvPr>
            <p:cNvSpPr/>
            <p:nvPr/>
          </p:nvSpPr>
          <p:spPr>
            <a:xfrm>
              <a:off x="11818961" y="0"/>
              <a:ext cx="373038" cy="25522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7690C1EE-6A6F-42D3-83B8-026B5166B341}"/>
                </a:ext>
              </a:extLst>
            </p:cNvPr>
            <p:cNvSpPr/>
            <p:nvPr/>
          </p:nvSpPr>
          <p:spPr>
            <a:xfrm>
              <a:off x="11445923" y="0"/>
              <a:ext cx="373038" cy="255228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1AAFA40F-A963-4E4B-8411-ED8116D801AE}"/>
                </a:ext>
              </a:extLst>
            </p:cNvPr>
            <p:cNvSpPr/>
            <p:nvPr/>
          </p:nvSpPr>
          <p:spPr>
            <a:xfrm>
              <a:off x="12192000" y="0"/>
              <a:ext cx="373038" cy="255228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FF457DA5-8BD8-4BD1-ABAC-1702790078A5}"/>
              </a:ext>
            </a:extLst>
          </p:cNvPr>
          <p:cNvGrpSpPr/>
          <p:nvPr userDrawn="1"/>
        </p:nvGrpSpPr>
        <p:grpSpPr>
          <a:xfrm>
            <a:off x="11126533" y="59964"/>
            <a:ext cx="983575" cy="1226175"/>
            <a:chOff x="8411919" y="701065"/>
            <a:chExt cx="2800065" cy="349070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95DD6D29-DDE2-45C1-A138-CADB303F7C9F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0FDC7CD9-2180-42AE-8704-20DBF67B10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ED0A05A7-05C3-49E0-9D7D-F545E41AF2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F7A9F57B-F0AC-4B12-9AF5-A2D627622BC2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31285139-F2C4-446A-B33F-24C8A0E0D2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DD5932DE-97EB-4356-AB7E-C15C95618C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3C91D568-C449-4AA9-82B1-5329497816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A58F475E-0095-4F26-BB26-022930977535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85EFA47E-8BD9-48B8-8713-E45FE90BC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D56E6CA7-B7F3-4621-A76D-BA617AA32ED8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174EE110-4344-4F52-A647-018872E82CB7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28D380D3-EEA7-40C1-B43D-07CD1E39F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58724384-2A2C-43ED-8941-9540034BD8C4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2F0ACFEA-6181-41EB-8BED-A51527F7C0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F11BAF15-78AF-4795-B4FC-753D1EF9E0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4050C95F-629C-490C-8BAC-78DABCD855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A5A19A85-9EC7-455C-8DD6-187CB92EDEE4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A7240E26-80CD-41EC-B8BB-D59466F37C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ADC3978A-C5FA-42C9-8D7B-F6438BA6096E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24388F42-C696-4539-BD00-F21F87F84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1148E84D-1A6D-4271-8A0A-660F1B15D1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32B5DA5F-B400-4F36-B83F-421F789314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044EE669-9E4C-4CA7-A3A7-33BC296CAA71}"/>
              </a:ext>
            </a:extLst>
          </p:cNvPr>
          <p:cNvGrpSpPr/>
          <p:nvPr userDrawn="1"/>
        </p:nvGrpSpPr>
        <p:grpSpPr>
          <a:xfrm rot="15730005">
            <a:off x="10036533" y="262597"/>
            <a:ext cx="983575" cy="1226175"/>
            <a:chOff x="8411919" y="701065"/>
            <a:chExt cx="2800065" cy="3490702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0EC4FCD0-D80E-4BDE-A5CD-8F0BC7673FD2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2CA6BF7A-2F64-4D37-A80A-A731FAAE69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47D40FFE-6973-4966-BE8A-2C8BFC6DE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78D0628B-4C25-405C-B92F-967A2F552D5E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555B7347-0448-457F-8A6E-209E78A221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91F3020F-2980-43D8-A6E1-A1C268398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362F092F-EF39-4548-B871-05F5F502CC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C36979FA-828A-48D4-9C8B-6F50EEDAC5A3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950A29C4-0BDC-4C57-A752-FBD4848DD6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6195D661-139C-43DA-B191-64D4E3EB6F2C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4A0B6320-BEEA-4ED4-886F-54835A7A8DCB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5F0C052C-0C49-45D2-95B4-EB71C53035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A8C62899-030E-4CD7-8551-E8FB609D8372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F753D3BE-5268-47BB-88DC-D80B006144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2E2C63B3-FEBC-4E81-A83F-442EFD970C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09839260-DA6B-4278-8342-339E9D7EEA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1A9196E6-7FB0-4C52-A592-204D37882FDF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4F56BBE9-7A54-44FD-8960-0A51776C14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7F9F36F4-C91F-4046-832E-002EF0AE5503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A7280801-44E2-40E6-9915-0A3ADC2636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43EA181D-8A90-4729-8E01-BAB32AE981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89547D6E-9ECC-481E-83BB-010BB8DA42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D17AD10F-453A-4E8D-AD1B-4B24EAEAFAD1}"/>
              </a:ext>
            </a:extLst>
          </p:cNvPr>
          <p:cNvGrpSpPr/>
          <p:nvPr userDrawn="1"/>
        </p:nvGrpSpPr>
        <p:grpSpPr>
          <a:xfrm rot="6889181">
            <a:off x="10412959" y="1601929"/>
            <a:ext cx="796471" cy="992923"/>
            <a:chOff x="8411919" y="701065"/>
            <a:chExt cx="2800065" cy="349070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FDD64DF2-DC03-4DA2-8ECD-92414187EC81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06570102-6A32-4B3B-906D-BD8943799E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CC6062CC-F21A-41D5-B8B5-545A842812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CB52F408-DC70-476B-A49E-0EC9DCC8A68E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3A5B904B-857F-43D9-88E8-9889A777C5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BEBCEDAA-E03D-4863-BBCD-A3499AB57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D4D46D37-1080-4754-9469-9332FD8D44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525EE8BE-F561-4363-B07C-2A8568C849D8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1CDEA6CE-6883-439C-90F3-B68265182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C39EBADE-0038-4448-AE69-7A30F68146A9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DC478AC4-0F9A-4B28-B8AE-A5C3FC191FD9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164C4057-53E5-4332-A8BC-0476466B17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F6E5EB65-4860-47A3-A636-1D5B4086EBE5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18726D1F-8E94-41C4-91B4-FE73F6CA4A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xmlns="" id="{8C5EE4BC-D4F2-4506-A3BC-1F49233209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xmlns="" id="{FA371812-5AE7-41A7-8354-03341B0DD5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xmlns="" id="{3B530347-4200-441B-ABAD-B145DCE83342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xmlns="" id="{DE61C81E-2924-483B-81DE-205FCB7A44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D324DC81-1E85-4D25-9885-81ACFF8EF9CE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2F3CC859-CABB-414D-A81B-30AF7FDC40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xmlns="" id="{EC5B7264-49F4-4210-9CA1-CF355D0959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4FED197B-9A2F-4634-9DE3-0062A5B452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5A6F875E-26AF-47EC-80DA-4A202F58A299}"/>
              </a:ext>
            </a:extLst>
          </p:cNvPr>
          <p:cNvGrpSpPr/>
          <p:nvPr userDrawn="1"/>
        </p:nvGrpSpPr>
        <p:grpSpPr>
          <a:xfrm rot="20334324">
            <a:off x="11027040" y="751132"/>
            <a:ext cx="1164960" cy="1452298"/>
            <a:chOff x="8411919" y="701065"/>
            <a:chExt cx="2800065" cy="3490702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xmlns="" id="{677BA5B5-C758-4877-800C-0C7E4D9CEBE4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xmlns="" id="{A83A37C0-EC73-49DF-8FB5-5ECE4448F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xmlns="" id="{B1BA5729-6339-4F12-87C6-59FE607335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xmlns="" id="{A12BFEE7-A77F-4E6A-9E50-307AEE0A93E3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F402FDBD-1882-4637-A220-48C025A195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xmlns="" id="{1BB18570-115A-4B82-B5E8-DEFEE35E3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xmlns="" id="{B3A398FB-C068-4429-A23D-89DBCBB6FF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xmlns="" id="{2B571856-F9E7-4ED8-B06C-57DFF6B9CC0F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FA8CAEB4-E5DC-46B5-B31F-0CEF968450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xmlns="" id="{C1937CDF-54A0-4EB9-87AA-3A6F53380AA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xmlns="" id="{EEC0EDC4-79A2-48AC-9C2F-EC89AA5AF409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xmlns="" id="{2C7274A9-AD57-4BC8-9D3E-4444CD75C0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xmlns="" id="{BCE58877-41A8-426A-A97C-C7E929F3EBE6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xmlns="" id="{6DEBC82F-0A62-4539-9DAC-1F7078C43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xmlns="" id="{6A5A7A4C-C4AC-4031-8AE8-3C1D0B91DF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xmlns="" id="{73F73277-134F-4896-A41B-6121A44641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xmlns="" id="{284486BE-FF72-4400-AED7-FC2F51FF8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xmlns="" id="{07E4E1DC-4629-41E4-881E-039F4A4E34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xmlns="" id="{BEBF3104-364F-4626-A5B8-05B4D1ADCA6A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xmlns="" id="{8EA45D2F-F00F-4129-99E1-0B7C1B4A45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xmlns="" id="{96CA710A-0CE7-4CEF-B09B-27A332D959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xmlns="" id="{FCF51995-51FB-475E-94CD-AEE40B2178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xmlns="" id="{B0D5CCF4-AEE8-4235-B77C-72150C7B86A8}"/>
              </a:ext>
            </a:extLst>
          </p:cNvPr>
          <p:cNvGrpSpPr/>
          <p:nvPr userDrawn="1"/>
        </p:nvGrpSpPr>
        <p:grpSpPr>
          <a:xfrm rot="20334324">
            <a:off x="9037159" y="71664"/>
            <a:ext cx="753407" cy="737354"/>
            <a:chOff x="8411919" y="701065"/>
            <a:chExt cx="2800065" cy="3490702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xmlns="" id="{6666712C-D9DC-4E1B-B224-EE2C1109D35C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xmlns="" id="{63352840-ABD4-47EF-ADD9-AA88424C91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xmlns="" id="{E9F6F136-D82F-4732-9A09-51877B3006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2357C639-5D19-43DF-9527-8D32F5DC8C97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69BA665B-04B0-4300-9EB4-1CFFE3ED4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xmlns="" id="{EF1951ED-ABFB-4722-9F63-B0B27E2C29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xmlns="" id="{364E12DE-0E57-4B8F-A49C-688E0958E9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xmlns="" id="{EE4BC377-B444-49A0-A473-E947787673A9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xmlns="" id="{B6B46601-4F83-4893-8A97-6736B822C1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xmlns="" id="{67EEF4EC-D9C6-4972-9B35-88DF77520A96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xmlns="" id="{E2B4C8D5-FD70-44AE-8137-B0A8F4ACCEA6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xmlns="" id="{EE403C5D-66B6-4B98-9623-F82EEB8A97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xmlns="" id="{2521883D-899C-437B-9424-C11E887F4C76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xmlns="" id="{11EE4CB0-E6F1-4616-8CFD-ABC0841896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xmlns="" id="{FD622344-682A-45AB-BDAC-D83955B30D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xmlns="" id="{E3F36C3A-AAA2-43EC-A1CA-D5CCDC6E35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xmlns="" id="{AD7E67AE-8D68-43B6-A73E-4A33D1A25236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xmlns="" id="{4CA0A232-916A-46A2-A7C1-987C261630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xmlns="" id="{978AD056-AB72-4926-86BA-E77C4E1712FA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xmlns="" id="{7189B293-9518-480B-92F2-B3FD6AE4D6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xmlns="" id="{39E57236-C826-4A70-BF3F-87A183C24D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xmlns="" id="{28F2DAEF-A763-4480-9B9B-5510A70DD6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xmlns="" id="{574C772B-1928-4597-8A34-F77909439262}"/>
              </a:ext>
            </a:extLst>
          </p:cNvPr>
          <p:cNvGrpSpPr/>
          <p:nvPr userDrawn="1"/>
        </p:nvGrpSpPr>
        <p:grpSpPr>
          <a:xfrm rot="19421998">
            <a:off x="9748081" y="1384230"/>
            <a:ext cx="717208" cy="701926"/>
            <a:chOff x="8411919" y="701065"/>
            <a:chExt cx="2800065" cy="3490702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xmlns="" id="{7089472D-6102-4681-8E55-2C5794EE4E05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xmlns="" id="{45D7A623-A535-43CF-9E20-EB48163EB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xmlns="" id="{84DDAD5E-B095-422F-B6CD-672CE6F95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xmlns="" id="{68204260-9189-46EB-869A-E95AE4088988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xmlns="" id="{5B13CB03-7EDD-43E9-A3EE-08A70D250D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xmlns="" id="{424ACA07-2AC8-4301-AF7A-F872F5BCBF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xmlns="" id="{5E9DDC0C-BE86-40AC-BA9D-02E3CE7A1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xmlns="" id="{04D754C4-75A5-4238-AA8C-BB7B243E7233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1819C5E5-16FB-4BD7-ABFF-2AFB5E55E9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xmlns="" id="{4C7A9859-4815-4EA4-8F65-F968C9FC849F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xmlns="" id="{57B13CD7-AC6F-456F-9E2D-A202EA93C04D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xmlns="" id="{F2B697B7-B1AF-408B-A9B5-014F75EB3E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xmlns="" id="{AFF57946-E60E-4726-9F65-63637C96D9AC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xmlns="" id="{7CB79018-A974-42C3-9327-9EE494BBBC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xmlns="" id="{A027431D-F6A9-4475-92D1-2C456BFCEC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xmlns="" id="{B510266C-E548-470A-8A98-08A02F3E2E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xmlns="" id="{37175B15-68E2-4A5E-9813-8991CCF80A48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xmlns="" id="{3A100DAD-AFB1-40DB-ADE7-B83F5DD896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xmlns="" id="{620490C3-05EB-4F8F-B133-39AC8E8CA87F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xmlns="" id="{B64D449B-2D2F-4B3F-8257-1F8D0DD919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xmlns="" id="{7C287B58-6106-4047-BAA2-C3406DDB25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xmlns="" id="{9B63D3A8-33D6-4BC7-8CC9-857AAE669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xmlns="" id="{17F06A6F-6318-483E-B452-C88B27C43350}"/>
              </a:ext>
            </a:extLst>
          </p:cNvPr>
          <p:cNvGrpSpPr/>
          <p:nvPr userDrawn="1"/>
        </p:nvGrpSpPr>
        <p:grpSpPr>
          <a:xfrm rot="19421998">
            <a:off x="9244413" y="1325579"/>
            <a:ext cx="458379" cy="448611"/>
            <a:chOff x="8411919" y="701065"/>
            <a:chExt cx="2800065" cy="3490702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xmlns="" id="{E91CD7AF-1692-4440-B8BA-E670A60CBCCA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xmlns="" id="{1356FF31-B953-4F4E-B596-E60EA148FE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xmlns="" id="{5C49752A-D43C-45B6-993D-EA5E0844C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xmlns="" id="{B753FBDD-B18B-409C-A47A-F97D2E3F5EF6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xmlns="" id="{61749067-1D7E-4678-B43D-843D42744B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xmlns="" id="{BB90CE84-57B1-4386-B44F-156E4FFC6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xmlns="" id="{15B6C08B-4B3D-4F15-9BA5-AB40A1E1F8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xmlns="" id="{BC1DF333-9292-43D8-96FF-D38D03FC80C0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xmlns="" id="{DC4CB3EA-34E0-4265-818A-640BBCAED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xmlns="" id="{885D7418-DA23-4D62-ADDA-A33D8629D46F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xmlns="" id="{7DA01C98-3668-44DC-BD8A-21C1F9B9CC2B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xmlns="" id="{77874D64-B6D5-4B26-9D31-C32312A1FD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xmlns="" id="{67A0BDD8-5F2F-4871-AC80-15065F48B7B4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xmlns="" id="{774FF47B-975B-495B-AFA7-626EA3CB0B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xmlns="" id="{9979DDAC-383E-484D-AD43-6040954E5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xmlns="" id="{5E20253B-FE44-45FD-9073-793A2ACD3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xmlns="" id="{4A967840-EB8D-4A8D-9023-BA05C472301C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xmlns="" id="{5BFA0587-ECDE-4476-B6DA-8C1636CCCB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xmlns="" id="{9332D652-2851-49FA-9380-17419EF0B2E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xmlns="" id="{0AB93698-E5DF-418F-84ED-95993EFBD6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xmlns="" id="{7253BEA4-85D6-4559-8CD4-CD651FA044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xmlns="" id="{33186F57-FF32-469C-8E8F-0D5A121C0D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xmlns="" id="{B39A1B71-4BFB-417F-8ADF-A50673257A72}"/>
              </a:ext>
            </a:extLst>
          </p:cNvPr>
          <p:cNvGrpSpPr/>
          <p:nvPr userDrawn="1"/>
        </p:nvGrpSpPr>
        <p:grpSpPr>
          <a:xfrm rot="19421998">
            <a:off x="10765084" y="43767"/>
            <a:ext cx="412731" cy="403935"/>
            <a:chOff x="8411919" y="701065"/>
            <a:chExt cx="2800065" cy="3490702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xmlns="" id="{F5970A27-55A6-4D07-8C70-C55D06337EBD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xmlns="" id="{E83ABF58-61A0-409C-A57E-EA1E39EFB7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xmlns="" id="{A072E919-222D-4E11-9FBF-4092D8A0EA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xmlns="" id="{B669C07E-C483-453C-AAEC-C3FBEDB040FD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xmlns="" id="{344DE8EA-742F-48A6-BEBC-F6781301ED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xmlns="" id="{16CB3F9E-2089-4472-92AB-7C98031C05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xmlns="" id="{70B846A2-CA79-4A17-A686-E022D5745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xmlns="" id="{719E7FB7-9E8D-44B6-8718-865071D50168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xmlns="" id="{1D0C8432-AFF4-4746-83E6-40A3AD7EB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xmlns="" id="{E4C7F024-C3FD-44DA-B543-9D4C33842F0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xmlns="" id="{11DFA92C-51B2-4F6C-AE96-147198D89D7A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xmlns="" id="{1F9FB3DC-4DAF-4AAE-9F4C-EFB7B0B94E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xmlns="" id="{9FEA2574-D8E8-4BE5-9DEF-F08B7AF24CB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xmlns="" id="{DC142A40-9738-4197-9048-6E3CE28229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xmlns="" id="{DA05D9C8-371D-4CB4-967D-A728CB6DE2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xmlns="" id="{9EB1DF40-1EA3-479A-8E44-C460A09111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xmlns="" id="{9194C8E4-D8F1-4623-8319-FC3C7547D1E9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xmlns="" id="{C2521ABC-062E-4457-999D-4BC3DE953E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xmlns="" id="{994EDE13-F833-42D7-A127-BB45FBFCB58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xmlns="" id="{76DD19A0-42AC-4680-A070-B7D26A7EC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xmlns="" id="{4823B065-A184-4DE8-A2E9-BD9454771D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xmlns="" id="{06A0FAEF-9B32-47C8-BD6B-48A2993CE3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xmlns="" id="{6C54488B-4AA8-4A29-9071-60D6AF00DA6E}"/>
              </a:ext>
            </a:extLst>
          </p:cNvPr>
          <p:cNvSpPr/>
          <p:nvPr userDrawn="1"/>
        </p:nvSpPr>
        <p:spPr>
          <a:xfrm>
            <a:off x="11445925" y="0"/>
            <a:ext cx="373039" cy="25522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xmlns="" id="{6AA5F804-B564-42DA-88D6-915FE7EFD1E7}"/>
              </a:ext>
            </a:extLst>
          </p:cNvPr>
          <p:cNvSpPr/>
          <p:nvPr userDrawn="1"/>
        </p:nvSpPr>
        <p:spPr>
          <a:xfrm>
            <a:off x="11818963" y="0"/>
            <a:ext cx="373039" cy="25522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1" y="3395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80708" y="395213"/>
            <a:ext cx="11617291" cy="2908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58528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628468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398405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6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9168344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52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자유형: 도형 20">
            <a:extLst>
              <a:ext uri="{FF2B5EF4-FFF2-40B4-BE49-F238E27FC236}">
                <a16:creationId xmlns:a16="http://schemas.microsoft.com/office/drawing/2014/main" xmlns="" id="{A1DEFAEA-9F02-4B9F-ACC6-353AF6C3EFF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155573" y="296103"/>
            <a:ext cx="3644539" cy="3666309"/>
          </a:xfrm>
          <a:custGeom>
            <a:avLst/>
            <a:gdLst>
              <a:gd name="connsiteX0" fmla="*/ 1171303 w 3644538"/>
              <a:gd name="connsiteY0" fmla="*/ 1323703 h 3666309"/>
              <a:gd name="connsiteX1" fmla="*/ 2342606 w 3644538"/>
              <a:gd name="connsiteY1" fmla="*/ 2495006 h 3666309"/>
              <a:gd name="connsiteX2" fmla="*/ 1171303 w 3644538"/>
              <a:gd name="connsiteY2" fmla="*/ 3666309 h 3666309"/>
              <a:gd name="connsiteX3" fmla="*/ 0 w 3644538"/>
              <a:gd name="connsiteY3" fmla="*/ 2495006 h 3666309"/>
              <a:gd name="connsiteX4" fmla="*/ 2473235 w 3644538"/>
              <a:gd name="connsiteY4" fmla="*/ 0 h 3666309"/>
              <a:gd name="connsiteX5" fmla="*/ 3644538 w 3644538"/>
              <a:gd name="connsiteY5" fmla="*/ 1171303 h 3666309"/>
              <a:gd name="connsiteX6" fmla="*/ 2473235 w 3644538"/>
              <a:gd name="connsiteY6" fmla="*/ 2342606 h 3666309"/>
              <a:gd name="connsiteX7" fmla="*/ 1301932 w 3644538"/>
              <a:gd name="connsiteY7" fmla="*/ 1171303 h 366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538" h="3666309">
                <a:moveTo>
                  <a:pt x="1171303" y="1323703"/>
                </a:moveTo>
                <a:lnTo>
                  <a:pt x="2342606" y="2495006"/>
                </a:lnTo>
                <a:lnTo>
                  <a:pt x="1171303" y="3666309"/>
                </a:lnTo>
                <a:lnTo>
                  <a:pt x="0" y="2495006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xmlns="" id="{03515A44-D3E9-44BA-B3D4-43ECDBD5159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55573" y="2891258"/>
            <a:ext cx="3644539" cy="3666309"/>
          </a:xfrm>
          <a:custGeom>
            <a:avLst/>
            <a:gdLst>
              <a:gd name="connsiteX0" fmla="*/ 1171303 w 3644538"/>
              <a:gd name="connsiteY0" fmla="*/ 1323703 h 3666309"/>
              <a:gd name="connsiteX1" fmla="*/ 2342606 w 3644538"/>
              <a:gd name="connsiteY1" fmla="*/ 2495006 h 3666309"/>
              <a:gd name="connsiteX2" fmla="*/ 1171303 w 3644538"/>
              <a:gd name="connsiteY2" fmla="*/ 3666309 h 3666309"/>
              <a:gd name="connsiteX3" fmla="*/ 0 w 3644538"/>
              <a:gd name="connsiteY3" fmla="*/ 2495006 h 3666309"/>
              <a:gd name="connsiteX4" fmla="*/ 2473235 w 3644538"/>
              <a:gd name="connsiteY4" fmla="*/ 0 h 3666309"/>
              <a:gd name="connsiteX5" fmla="*/ 3644538 w 3644538"/>
              <a:gd name="connsiteY5" fmla="*/ 1171303 h 3666309"/>
              <a:gd name="connsiteX6" fmla="*/ 2473235 w 3644538"/>
              <a:gd name="connsiteY6" fmla="*/ 2342606 h 3666309"/>
              <a:gd name="connsiteX7" fmla="*/ 1301932 w 3644538"/>
              <a:gd name="connsiteY7" fmla="*/ 1171303 h 366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538" h="3666309">
                <a:moveTo>
                  <a:pt x="1171303" y="1323703"/>
                </a:moveTo>
                <a:lnTo>
                  <a:pt x="2342606" y="2495006"/>
                </a:lnTo>
                <a:lnTo>
                  <a:pt x="1171303" y="3666309"/>
                </a:lnTo>
                <a:lnTo>
                  <a:pt x="0" y="2495006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xmlns="" id="{5CED0A4D-1B43-4F94-A1B2-796349C976D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51709" y="2891258"/>
            <a:ext cx="3644539" cy="3666309"/>
          </a:xfrm>
          <a:custGeom>
            <a:avLst/>
            <a:gdLst>
              <a:gd name="connsiteX0" fmla="*/ 1171303 w 3644538"/>
              <a:gd name="connsiteY0" fmla="*/ 1323703 h 3666309"/>
              <a:gd name="connsiteX1" fmla="*/ 2342606 w 3644538"/>
              <a:gd name="connsiteY1" fmla="*/ 2495006 h 3666309"/>
              <a:gd name="connsiteX2" fmla="*/ 1171303 w 3644538"/>
              <a:gd name="connsiteY2" fmla="*/ 3666309 h 3666309"/>
              <a:gd name="connsiteX3" fmla="*/ 0 w 3644538"/>
              <a:gd name="connsiteY3" fmla="*/ 2495006 h 3666309"/>
              <a:gd name="connsiteX4" fmla="*/ 2473235 w 3644538"/>
              <a:gd name="connsiteY4" fmla="*/ 0 h 3666309"/>
              <a:gd name="connsiteX5" fmla="*/ 3644538 w 3644538"/>
              <a:gd name="connsiteY5" fmla="*/ 1171303 h 3666309"/>
              <a:gd name="connsiteX6" fmla="*/ 2473235 w 3644538"/>
              <a:gd name="connsiteY6" fmla="*/ 2342606 h 3666309"/>
              <a:gd name="connsiteX7" fmla="*/ 1301932 w 3644538"/>
              <a:gd name="connsiteY7" fmla="*/ 1171303 h 366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538" h="3666309">
                <a:moveTo>
                  <a:pt x="1171303" y="1323703"/>
                </a:moveTo>
                <a:lnTo>
                  <a:pt x="2342606" y="2495006"/>
                </a:lnTo>
                <a:lnTo>
                  <a:pt x="1171303" y="3666309"/>
                </a:lnTo>
                <a:lnTo>
                  <a:pt x="0" y="2495006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xmlns="" id="{1D5AFB38-0AC4-4043-A23A-C86F3145AE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51709" y="296103"/>
            <a:ext cx="3644539" cy="3666309"/>
          </a:xfrm>
          <a:custGeom>
            <a:avLst/>
            <a:gdLst>
              <a:gd name="connsiteX0" fmla="*/ 1171303 w 3644538"/>
              <a:gd name="connsiteY0" fmla="*/ 1323703 h 3666309"/>
              <a:gd name="connsiteX1" fmla="*/ 2342606 w 3644538"/>
              <a:gd name="connsiteY1" fmla="*/ 2495006 h 3666309"/>
              <a:gd name="connsiteX2" fmla="*/ 1171303 w 3644538"/>
              <a:gd name="connsiteY2" fmla="*/ 3666309 h 3666309"/>
              <a:gd name="connsiteX3" fmla="*/ 0 w 3644538"/>
              <a:gd name="connsiteY3" fmla="*/ 2495006 h 3666309"/>
              <a:gd name="connsiteX4" fmla="*/ 2473235 w 3644538"/>
              <a:gd name="connsiteY4" fmla="*/ 0 h 3666309"/>
              <a:gd name="connsiteX5" fmla="*/ 3644538 w 3644538"/>
              <a:gd name="connsiteY5" fmla="*/ 1171303 h 3666309"/>
              <a:gd name="connsiteX6" fmla="*/ 2473235 w 3644538"/>
              <a:gd name="connsiteY6" fmla="*/ 2342606 h 3666309"/>
              <a:gd name="connsiteX7" fmla="*/ 1301932 w 3644538"/>
              <a:gd name="connsiteY7" fmla="*/ 1171303 h 366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538" h="3666309">
                <a:moveTo>
                  <a:pt x="1171303" y="1323703"/>
                </a:moveTo>
                <a:lnTo>
                  <a:pt x="2342606" y="2495006"/>
                </a:lnTo>
                <a:lnTo>
                  <a:pt x="1171303" y="3666309"/>
                </a:lnTo>
                <a:lnTo>
                  <a:pt x="0" y="2495006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5572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xmlns="" id="{ADD85E6C-2694-4BB6-B396-E6F812C0190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" y="3255653"/>
            <a:ext cx="11904055" cy="3602353"/>
          </a:xfrm>
          <a:custGeom>
            <a:avLst/>
            <a:gdLst>
              <a:gd name="connsiteX0" fmla="*/ 11582341 w 11904055"/>
              <a:gd name="connsiteY0" fmla="*/ 2503750 h 3602353"/>
              <a:gd name="connsiteX1" fmla="*/ 11769730 w 11904055"/>
              <a:gd name="connsiteY1" fmla="*/ 2573468 h 3602353"/>
              <a:gd name="connsiteX2" fmla="*/ 11833752 w 11904055"/>
              <a:gd name="connsiteY2" fmla="*/ 3052873 h 3602353"/>
              <a:gd name="connsiteX3" fmla="*/ 11413744 w 11904055"/>
              <a:gd name="connsiteY3" fmla="*/ 3602352 h 3602353"/>
              <a:gd name="connsiteX4" fmla="*/ 10552808 w 11904055"/>
              <a:gd name="connsiteY4" fmla="*/ 3602352 h 3602353"/>
              <a:gd name="connsiteX5" fmla="*/ 11290325 w 11904055"/>
              <a:gd name="connsiteY5" fmla="*/ 2637490 h 3602353"/>
              <a:gd name="connsiteX6" fmla="*/ 11582341 w 11904055"/>
              <a:gd name="connsiteY6" fmla="*/ 2503750 h 3602353"/>
              <a:gd name="connsiteX7" fmla="*/ 10782012 w 11904055"/>
              <a:gd name="connsiteY7" fmla="*/ 2174396 h 3602353"/>
              <a:gd name="connsiteX8" fmla="*/ 10969399 w 11904055"/>
              <a:gd name="connsiteY8" fmla="*/ 2244113 h 3602353"/>
              <a:gd name="connsiteX9" fmla="*/ 11033422 w 11904055"/>
              <a:gd name="connsiteY9" fmla="*/ 2723518 h 3602353"/>
              <a:gd name="connsiteX10" fmla="*/ 10361662 w 11904055"/>
              <a:gd name="connsiteY10" fmla="*/ 3602352 h 3602353"/>
              <a:gd name="connsiteX11" fmla="*/ 9500727 w 11904055"/>
              <a:gd name="connsiteY11" fmla="*/ 3602352 h 3602353"/>
              <a:gd name="connsiteX12" fmla="*/ 10489995 w 11904055"/>
              <a:gd name="connsiteY12" fmla="*/ 2308135 h 3602353"/>
              <a:gd name="connsiteX13" fmla="*/ 10782012 w 11904055"/>
              <a:gd name="connsiteY13" fmla="*/ 2174396 h 3602353"/>
              <a:gd name="connsiteX14" fmla="*/ 1691966 w 11904055"/>
              <a:gd name="connsiteY14" fmla="*/ 1637118 h 3602353"/>
              <a:gd name="connsiteX15" fmla="*/ 1879354 w 11904055"/>
              <a:gd name="connsiteY15" fmla="*/ 1706836 h 3602353"/>
              <a:gd name="connsiteX16" fmla="*/ 1943376 w 11904055"/>
              <a:gd name="connsiteY16" fmla="*/ 2186241 h 3602353"/>
              <a:gd name="connsiteX17" fmla="*/ 860935 w 11904055"/>
              <a:gd name="connsiteY17" fmla="*/ 3602352 h 3602353"/>
              <a:gd name="connsiteX18" fmla="*/ 0 w 11904055"/>
              <a:gd name="connsiteY18" fmla="*/ 3602352 h 3602353"/>
              <a:gd name="connsiteX19" fmla="*/ 0 w 11904055"/>
              <a:gd name="connsiteY19" fmla="*/ 3602351 h 3602353"/>
              <a:gd name="connsiteX20" fmla="*/ 1399949 w 11904055"/>
              <a:gd name="connsiteY20" fmla="*/ 1770858 h 3602353"/>
              <a:gd name="connsiteX21" fmla="*/ 1691966 w 11904055"/>
              <a:gd name="connsiteY21" fmla="*/ 1637118 h 3602353"/>
              <a:gd name="connsiteX22" fmla="*/ 8108140 w 11904055"/>
              <a:gd name="connsiteY22" fmla="*/ 1412767 h 3602353"/>
              <a:gd name="connsiteX23" fmla="*/ 8295528 w 11904055"/>
              <a:gd name="connsiteY23" fmla="*/ 1482484 h 3602353"/>
              <a:gd name="connsiteX24" fmla="*/ 8359550 w 11904055"/>
              <a:gd name="connsiteY24" fmla="*/ 1961890 h 3602353"/>
              <a:gd name="connsiteX25" fmla="*/ 7105620 w 11904055"/>
              <a:gd name="connsiteY25" fmla="*/ 3602352 h 3602353"/>
              <a:gd name="connsiteX26" fmla="*/ 6244685 w 11904055"/>
              <a:gd name="connsiteY26" fmla="*/ 3602352 h 3602353"/>
              <a:gd name="connsiteX27" fmla="*/ 7816123 w 11904055"/>
              <a:gd name="connsiteY27" fmla="*/ 1546506 h 3602353"/>
              <a:gd name="connsiteX28" fmla="*/ 8108140 w 11904055"/>
              <a:gd name="connsiteY28" fmla="*/ 1412767 h 3602353"/>
              <a:gd name="connsiteX29" fmla="*/ 9385014 w 11904055"/>
              <a:gd name="connsiteY29" fmla="*/ 1161427 h 3602353"/>
              <a:gd name="connsiteX30" fmla="*/ 9572402 w 11904055"/>
              <a:gd name="connsiteY30" fmla="*/ 1231145 h 3602353"/>
              <a:gd name="connsiteX31" fmla="*/ 9636423 w 11904055"/>
              <a:gd name="connsiteY31" fmla="*/ 1710549 h 3602353"/>
              <a:gd name="connsiteX32" fmla="*/ 8190375 w 11904055"/>
              <a:gd name="connsiteY32" fmla="*/ 3602352 h 3602353"/>
              <a:gd name="connsiteX33" fmla="*/ 7329441 w 11904055"/>
              <a:gd name="connsiteY33" fmla="*/ 3602352 h 3602353"/>
              <a:gd name="connsiteX34" fmla="*/ 9092997 w 11904055"/>
              <a:gd name="connsiteY34" fmla="*/ 1295167 h 3602353"/>
              <a:gd name="connsiteX35" fmla="*/ 9385014 w 11904055"/>
              <a:gd name="connsiteY35" fmla="*/ 1161427 h 3602353"/>
              <a:gd name="connsiteX36" fmla="*/ 3104652 w 11904055"/>
              <a:gd name="connsiteY36" fmla="*/ 1140248 h 3602353"/>
              <a:gd name="connsiteX37" fmla="*/ 3292040 w 11904055"/>
              <a:gd name="connsiteY37" fmla="*/ 1209966 h 3602353"/>
              <a:gd name="connsiteX38" fmla="*/ 3356063 w 11904055"/>
              <a:gd name="connsiteY38" fmla="*/ 1689371 h 3602353"/>
              <a:gd name="connsiteX39" fmla="*/ 1893826 w 11904055"/>
              <a:gd name="connsiteY39" fmla="*/ 3602352 h 3602353"/>
              <a:gd name="connsiteX40" fmla="*/ 1032889 w 11904055"/>
              <a:gd name="connsiteY40" fmla="*/ 3602352 h 3602353"/>
              <a:gd name="connsiteX41" fmla="*/ 2812635 w 11904055"/>
              <a:gd name="connsiteY41" fmla="*/ 1273988 h 3602353"/>
              <a:gd name="connsiteX42" fmla="*/ 3104652 w 11904055"/>
              <a:gd name="connsiteY42" fmla="*/ 1140248 h 3602353"/>
              <a:gd name="connsiteX43" fmla="*/ 10527184 w 11904055"/>
              <a:gd name="connsiteY43" fmla="*/ 1087492 h 3602353"/>
              <a:gd name="connsiteX44" fmla="*/ 10714572 w 11904055"/>
              <a:gd name="connsiteY44" fmla="*/ 1157209 h 3602353"/>
              <a:gd name="connsiteX45" fmla="*/ 10778593 w 11904055"/>
              <a:gd name="connsiteY45" fmla="*/ 1636614 h 3602353"/>
              <a:gd name="connsiteX46" fmla="*/ 9276031 w 11904055"/>
              <a:gd name="connsiteY46" fmla="*/ 3602352 h 3602353"/>
              <a:gd name="connsiteX47" fmla="*/ 8415095 w 11904055"/>
              <a:gd name="connsiteY47" fmla="*/ 3602352 h 3602353"/>
              <a:gd name="connsiteX48" fmla="*/ 10235167 w 11904055"/>
              <a:gd name="connsiteY48" fmla="*/ 1221231 h 3602353"/>
              <a:gd name="connsiteX49" fmla="*/ 10527184 w 11904055"/>
              <a:gd name="connsiteY49" fmla="*/ 1087492 h 3602353"/>
              <a:gd name="connsiteX50" fmla="*/ 4425492 w 11904055"/>
              <a:gd name="connsiteY50" fmla="*/ 821528 h 3602353"/>
              <a:gd name="connsiteX51" fmla="*/ 4612880 w 11904055"/>
              <a:gd name="connsiteY51" fmla="*/ 891246 h 3602353"/>
              <a:gd name="connsiteX52" fmla="*/ 4676903 w 11904055"/>
              <a:gd name="connsiteY52" fmla="*/ 1370650 h 3602353"/>
              <a:gd name="connsiteX53" fmla="*/ 2971045 w 11904055"/>
              <a:gd name="connsiteY53" fmla="*/ 3602352 h 3602353"/>
              <a:gd name="connsiteX54" fmla="*/ 2228075 w 11904055"/>
              <a:gd name="connsiteY54" fmla="*/ 3602352 h 3602353"/>
              <a:gd name="connsiteX55" fmla="*/ 2235176 w 11904055"/>
              <a:gd name="connsiteY55" fmla="*/ 3482988 h 3602353"/>
              <a:gd name="connsiteX56" fmla="*/ 2294666 w 11904055"/>
              <a:gd name="connsiteY56" fmla="*/ 3360904 h 3602353"/>
              <a:gd name="connsiteX57" fmla="*/ 4133476 w 11904055"/>
              <a:gd name="connsiteY57" fmla="*/ 955268 h 3602353"/>
              <a:gd name="connsiteX58" fmla="*/ 4425492 w 11904055"/>
              <a:gd name="connsiteY58" fmla="*/ 821528 h 3602353"/>
              <a:gd name="connsiteX59" fmla="*/ 5787281 w 11904055"/>
              <a:gd name="connsiteY59" fmla="*/ 372647 h 3602353"/>
              <a:gd name="connsiteX60" fmla="*/ 5974669 w 11904055"/>
              <a:gd name="connsiteY60" fmla="*/ 442365 h 3602353"/>
              <a:gd name="connsiteX61" fmla="*/ 6038692 w 11904055"/>
              <a:gd name="connsiteY61" fmla="*/ 921770 h 3602353"/>
              <a:gd name="connsiteX62" fmla="*/ 3989720 w 11904055"/>
              <a:gd name="connsiteY62" fmla="*/ 3602352 h 3602353"/>
              <a:gd name="connsiteX63" fmla="*/ 3227852 w 11904055"/>
              <a:gd name="connsiteY63" fmla="*/ 3602353 h 3602353"/>
              <a:gd name="connsiteX64" fmla="*/ 3233358 w 11904055"/>
              <a:gd name="connsiteY64" fmla="*/ 3509800 h 3602353"/>
              <a:gd name="connsiteX65" fmla="*/ 3292848 w 11904055"/>
              <a:gd name="connsiteY65" fmla="*/ 3387715 h 3602353"/>
              <a:gd name="connsiteX66" fmla="*/ 5495264 w 11904055"/>
              <a:gd name="connsiteY66" fmla="*/ 506388 h 3602353"/>
              <a:gd name="connsiteX67" fmla="*/ 5787281 w 11904055"/>
              <a:gd name="connsiteY67" fmla="*/ 372647 h 3602353"/>
              <a:gd name="connsiteX68" fmla="*/ 6896315 w 11904055"/>
              <a:gd name="connsiteY68" fmla="*/ 289347 h 3602353"/>
              <a:gd name="connsiteX69" fmla="*/ 7083704 w 11904055"/>
              <a:gd name="connsiteY69" fmla="*/ 359064 h 3602353"/>
              <a:gd name="connsiteX70" fmla="*/ 7147725 w 11904055"/>
              <a:gd name="connsiteY70" fmla="*/ 838469 h 3602353"/>
              <a:gd name="connsiteX71" fmla="*/ 5035081 w 11904055"/>
              <a:gd name="connsiteY71" fmla="*/ 3602353 h 3602353"/>
              <a:gd name="connsiteX72" fmla="*/ 4174147 w 11904055"/>
              <a:gd name="connsiteY72" fmla="*/ 3602352 h 3602353"/>
              <a:gd name="connsiteX73" fmla="*/ 6604298 w 11904055"/>
              <a:gd name="connsiteY73" fmla="*/ 423088 h 3602353"/>
              <a:gd name="connsiteX74" fmla="*/ 6896315 w 11904055"/>
              <a:gd name="connsiteY74" fmla="*/ 289347 h 3602353"/>
              <a:gd name="connsiteX75" fmla="*/ 8134781 w 11904055"/>
              <a:gd name="connsiteY75" fmla="*/ 587 h 3602353"/>
              <a:gd name="connsiteX76" fmla="*/ 8322169 w 11904055"/>
              <a:gd name="connsiteY76" fmla="*/ 70304 h 3602353"/>
              <a:gd name="connsiteX77" fmla="*/ 8386192 w 11904055"/>
              <a:gd name="connsiteY77" fmla="*/ 549710 h 3602353"/>
              <a:gd name="connsiteX78" fmla="*/ 6052827 w 11904055"/>
              <a:gd name="connsiteY78" fmla="*/ 3602352 h 3602353"/>
              <a:gd name="connsiteX79" fmla="*/ 5191892 w 11904055"/>
              <a:gd name="connsiteY79" fmla="*/ 3602352 h 3602353"/>
              <a:gd name="connsiteX80" fmla="*/ 7842765 w 11904055"/>
              <a:gd name="connsiteY80" fmla="*/ 134328 h 3602353"/>
              <a:gd name="connsiteX81" fmla="*/ 8134781 w 11904055"/>
              <a:gd name="connsiteY81" fmla="*/ 587 h 360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11904055" h="3602353">
                <a:moveTo>
                  <a:pt x="11582341" y="2503750"/>
                </a:moveTo>
                <a:cubicBezTo>
                  <a:pt x="11648102" y="2507602"/>
                  <a:pt x="11713456" y="2530454"/>
                  <a:pt x="11769730" y="2573468"/>
                </a:cubicBezTo>
                <a:cubicBezTo>
                  <a:pt x="11919793" y="2688173"/>
                  <a:pt x="11948456" y="2902810"/>
                  <a:pt x="11833752" y="3052873"/>
                </a:cubicBezTo>
                <a:lnTo>
                  <a:pt x="11413744" y="3602352"/>
                </a:lnTo>
                <a:lnTo>
                  <a:pt x="10552808" y="3602352"/>
                </a:lnTo>
                <a:lnTo>
                  <a:pt x="11290325" y="2637490"/>
                </a:lnTo>
                <a:cubicBezTo>
                  <a:pt x="11362015" y="2543701"/>
                  <a:pt x="11472742" y="2497333"/>
                  <a:pt x="11582341" y="2503750"/>
                </a:cubicBezTo>
                <a:close/>
                <a:moveTo>
                  <a:pt x="10782012" y="2174396"/>
                </a:moveTo>
                <a:cubicBezTo>
                  <a:pt x="10847772" y="2178246"/>
                  <a:pt x="10913126" y="2201099"/>
                  <a:pt x="10969399" y="2244113"/>
                </a:cubicBezTo>
                <a:cubicBezTo>
                  <a:pt x="11119462" y="2358818"/>
                  <a:pt x="11148126" y="2573455"/>
                  <a:pt x="11033422" y="2723518"/>
                </a:cubicBezTo>
                <a:lnTo>
                  <a:pt x="10361662" y="3602352"/>
                </a:lnTo>
                <a:lnTo>
                  <a:pt x="9500727" y="3602352"/>
                </a:lnTo>
                <a:lnTo>
                  <a:pt x="10489995" y="2308135"/>
                </a:lnTo>
                <a:cubicBezTo>
                  <a:pt x="10561685" y="2214346"/>
                  <a:pt x="10672411" y="2167978"/>
                  <a:pt x="10782012" y="2174396"/>
                </a:cubicBezTo>
                <a:close/>
                <a:moveTo>
                  <a:pt x="1691966" y="1637118"/>
                </a:moveTo>
                <a:cubicBezTo>
                  <a:pt x="1757726" y="1640968"/>
                  <a:pt x="1823080" y="1663822"/>
                  <a:pt x="1879354" y="1706836"/>
                </a:cubicBezTo>
                <a:cubicBezTo>
                  <a:pt x="2029417" y="1821540"/>
                  <a:pt x="2058080" y="2036178"/>
                  <a:pt x="1943376" y="2186241"/>
                </a:cubicBezTo>
                <a:lnTo>
                  <a:pt x="860935" y="3602352"/>
                </a:lnTo>
                <a:lnTo>
                  <a:pt x="0" y="3602352"/>
                </a:lnTo>
                <a:lnTo>
                  <a:pt x="0" y="3602351"/>
                </a:lnTo>
                <a:lnTo>
                  <a:pt x="1399949" y="1770858"/>
                </a:lnTo>
                <a:cubicBezTo>
                  <a:pt x="1471639" y="1677069"/>
                  <a:pt x="1582366" y="1630701"/>
                  <a:pt x="1691966" y="1637118"/>
                </a:cubicBezTo>
                <a:close/>
                <a:moveTo>
                  <a:pt x="8108140" y="1412767"/>
                </a:moveTo>
                <a:cubicBezTo>
                  <a:pt x="8173900" y="1416618"/>
                  <a:pt x="8239254" y="1439471"/>
                  <a:pt x="8295528" y="1482484"/>
                </a:cubicBezTo>
                <a:cubicBezTo>
                  <a:pt x="8445591" y="1597188"/>
                  <a:pt x="8474254" y="1811827"/>
                  <a:pt x="8359550" y="1961890"/>
                </a:cubicBezTo>
                <a:lnTo>
                  <a:pt x="7105620" y="3602352"/>
                </a:lnTo>
                <a:lnTo>
                  <a:pt x="6244685" y="3602352"/>
                </a:lnTo>
                <a:lnTo>
                  <a:pt x="7816123" y="1546506"/>
                </a:lnTo>
                <a:cubicBezTo>
                  <a:pt x="7887814" y="1452716"/>
                  <a:pt x="7998540" y="1406349"/>
                  <a:pt x="8108140" y="1412767"/>
                </a:cubicBezTo>
                <a:close/>
                <a:moveTo>
                  <a:pt x="9385014" y="1161427"/>
                </a:moveTo>
                <a:cubicBezTo>
                  <a:pt x="9450774" y="1165277"/>
                  <a:pt x="9516128" y="1188130"/>
                  <a:pt x="9572402" y="1231145"/>
                </a:cubicBezTo>
                <a:cubicBezTo>
                  <a:pt x="9722465" y="1345849"/>
                  <a:pt x="9751129" y="1560486"/>
                  <a:pt x="9636423" y="1710549"/>
                </a:cubicBezTo>
                <a:lnTo>
                  <a:pt x="8190375" y="3602352"/>
                </a:lnTo>
                <a:lnTo>
                  <a:pt x="7329441" y="3602352"/>
                </a:lnTo>
                <a:lnTo>
                  <a:pt x="9092997" y="1295167"/>
                </a:lnTo>
                <a:cubicBezTo>
                  <a:pt x="9164687" y="1201377"/>
                  <a:pt x="9275414" y="1155009"/>
                  <a:pt x="9385014" y="1161427"/>
                </a:cubicBezTo>
                <a:close/>
                <a:moveTo>
                  <a:pt x="3104652" y="1140248"/>
                </a:moveTo>
                <a:cubicBezTo>
                  <a:pt x="3170412" y="1144098"/>
                  <a:pt x="3235766" y="1166952"/>
                  <a:pt x="3292040" y="1209966"/>
                </a:cubicBezTo>
                <a:cubicBezTo>
                  <a:pt x="3442103" y="1324671"/>
                  <a:pt x="3470767" y="1539308"/>
                  <a:pt x="3356063" y="1689371"/>
                </a:cubicBezTo>
                <a:lnTo>
                  <a:pt x="1893826" y="3602352"/>
                </a:lnTo>
                <a:lnTo>
                  <a:pt x="1032889" y="3602352"/>
                </a:lnTo>
                <a:lnTo>
                  <a:pt x="2812635" y="1273988"/>
                </a:lnTo>
                <a:cubicBezTo>
                  <a:pt x="2884326" y="1180199"/>
                  <a:pt x="2995052" y="1133831"/>
                  <a:pt x="3104652" y="1140248"/>
                </a:cubicBezTo>
                <a:close/>
                <a:moveTo>
                  <a:pt x="10527184" y="1087492"/>
                </a:moveTo>
                <a:cubicBezTo>
                  <a:pt x="10592944" y="1091342"/>
                  <a:pt x="10658298" y="1114195"/>
                  <a:pt x="10714572" y="1157209"/>
                </a:cubicBezTo>
                <a:cubicBezTo>
                  <a:pt x="10864635" y="1271913"/>
                  <a:pt x="10893299" y="1486551"/>
                  <a:pt x="10778593" y="1636614"/>
                </a:cubicBezTo>
                <a:lnTo>
                  <a:pt x="9276031" y="3602352"/>
                </a:lnTo>
                <a:lnTo>
                  <a:pt x="8415095" y="3602352"/>
                </a:lnTo>
                <a:lnTo>
                  <a:pt x="10235167" y="1221231"/>
                </a:lnTo>
                <a:cubicBezTo>
                  <a:pt x="10306857" y="1127442"/>
                  <a:pt x="10417583" y="1081074"/>
                  <a:pt x="10527184" y="1087492"/>
                </a:cubicBezTo>
                <a:close/>
                <a:moveTo>
                  <a:pt x="4425492" y="821528"/>
                </a:moveTo>
                <a:cubicBezTo>
                  <a:pt x="4491251" y="825379"/>
                  <a:pt x="4556607" y="848231"/>
                  <a:pt x="4612880" y="891246"/>
                </a:cubicBezTo>
                <a:cubicBezTo>
                  <a:pt x="4762943" y="1005950"/>
                  <a:pt x="4791607" y="1220588"/>
                  <a:pt x="4676903" y="1370650"/>
                </a:cubicBezTo>
                <a:lnTo>
                  <a:pt x="2971045" y="3602352"/>
                </a:lnTo>
                <a:lnTo>
                  <a:pt x="2228075" y="3602352"/>
                </a:lnTo>
                <a:lnTo>
                  <a:pt x="2235176" y="3482988"/>
                </a:lnTo>
                <a:cubicBezTo>
                  <a:pt x="2246274" y="3439971"/>
                  <a:pt x="2265990" y="3398420"/>
                  <a:pt x="2294666" y="3360904"/>
                </a:cubicBezTo>
                <a:lnTo>
                  <a:pt x="4133476" y="955268"/>
                </a:lnTo>
                <a:cubicBezTo>
                  <a:pt x="4205166" y="861479"/>
                  <a:pt x="4315892" y="815111"/>
                  <a:pt x="4425492" y="821528"/>
                </a:cubicBezTo>
                <a:close/>
                <a:moveTo>
                  <a:pt x="5787281" y="372647"/>
                </a:moveTo>
                <a:cubicBezTo>
                  <a:pt x="5853041" y="376498"/>
                  <a:pt x="5918396" y="399351"/>
                  <a:pt x="5974669" y="442365"/>
                </a:cubicBezTo>
                <a:cubicBezTo>
                  <a:pt x="6124732" y="557070"/>
                  <a:pt x="6153396" y="771707"/>
                  <a:pt x="6038692" y="921770"/>
                </a:cubicBezTo>
                <a:lnTo>
                  <a:pt x="3989720" y="3602352"/>
                </a:lnTo>
                <a:lnTo>
                  <a:pt x="3227852" y="3602353"/>
                </a:lnTo>
                <a:lnTo>
                  <a:pt x="3233358" y="3509800"/>
                </a:lnTo>
                <a:cubicBezTo>
                  <a:pt x="3244456" y="3466782"/>
                  <a:pt x="3264173" y="3425231"/>
                  <a:pt x="3292848" y="3387715"/>
                </a:cubicBezTo>
                <a:lnTo>
                  <a:pt x="5495264" y="506388"/>
                </a:lnTo>
                <a:cubicBezTo>
                  <a:pt x="5566956" y="412598"/>
                  <a:pt x="5677682" y="366230"/>
                  <a:pt x="5787281" y="372647"/>
                </a:cubicBezTo>
                <a:close/>
                <a:moveTo>
                  <a:pt x="6896315" y="289347"/>
                </a:moveTo>
                <a:cubicBezTo>
                  <a:pt x="6962075" y="293197"/>
                  <a:pt x="7027430" y="316050"/>
                  <a:pt x="7083704" y="359064"/>
                </a:cubicBezTo>
                <a:cubicBezTo>
                  <a:pt x="7233766" y="473768"/>
                  <a:pt x="7262430" y="688406"/>
                  <a:pt x="7147725" y="838469"/>
                </a:cubicBezTo>
                <a:lnTo>
                  <a:pt x="5035081" y="3602353"/>
                </a:lnTo>
                <a:lnTo>
                  <a:pt x="4174147" y="3602352"/>
                </a:lnTo>
                <a:lnTo>
                  <a:pt x="6604298" y="423088"/>
                </a:lnTo>
                <a:cubicBezTo>
                  <a:pt x="6675989" y="329298"/>
                  <a:pt x="6786715" y="282930"/>
                  <a:pt x="6896315" y="289347"/>
                </a:cubicBezTo>
                <a:close/>
                <a:moveTo>
                  <a:pt x="8134781" y="587"/>
                </a:moveTo>
                <a:cubicBezTo>
                  <a:pt x="8200542" y="4437"/>
                  <a:pt x="8265896" y="27291"/>
                  <a:pt x="8322169" y="70304"/>
                </a:cubicBezTo>
                <a:cubicBezTo>
                  <a:pt x="8472232" y="185009"/>
                  <a:pt x="8500896" y="399647"/>
                  <a:pt x="8386192" y="549710"/>
                </a:cubicBezTo>
                <a:lnTo>
                  <a:pt x="6052827" y="3602352"/>
                </a:lnTo>
                <a:lnTo>
                  <a:pt x="5191892" y="3602352"/>
                </a:lnTo>
                <a:lnTo>
                  <a:pt x="7842765" y="134328"/>
                </a:lnTo>
                <a:cubicBezTo>
                  <a:pt x="7914455" y="40538"/>
                  <a:pt x="8025182" y="-5830"/>
                  <a:pt x="8134781" y="58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3587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9496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1" y="3395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E69FBFC8-EC0E-4E14-905F-2E4D84D4D4B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8">
            <a:extLst>
              <a:ext uri="{FF2B5EF4-FFF2-40B4-BE49-F238E27FC236}">
                <a16:creationId xmlns:a16="http://schemas.microsoft.com/office/drawing/2014/main" xmlns="" id="{AAF3D6DC-4A0E-4BCA-9639-615F1AC5895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5727" y="642257"/>
            <a:ext cx="10920548" cy="55734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61524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729577" y="1515302"/>
            <a:ext cx="3300639" cy="478017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58" hasCustomPrompt="1"/>
          </p:nvPr>
        </p:nvSpPr>
        <p:spPr>
          <a:xfrm>
            <a:off x="8212094" y="1515302"/>
            <a:ext cx="3300639" cy="478017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xmlns="" id="{AE1361B6-8316-4AC7-8C5C-5371D9A5B6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0648"/>
            <a:ext cx="12192000" cy="80179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BASIC LAYOUT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86120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5">
            <a:extLst>
              <a:ext uri="{FF2B5EF4-FFF2-40B4-BE49-F238E27FC236}">
                <a16:creationId xmlns:a16="http://schemas.microsoft.com/office/drawing/2014/main" xmlns="" id="{67539AF6-5D49-44B8-BBE5-89EA831A487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038349" y="0"/>
            <a:ext cx="405765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4DAB0763-12DF-41B9-B692-22FB8DB24B15}"/>
              </a:ext>
            </a:extLst>
          </p:cNvPr>
          <p:cNvSpPr/>
          <p:nvPr userDrawn="1"/>
        </p:nvSpPr>
        <p:spPr>
          <a:xfrm>
            <a:off x="2" y="0"/>
            <a:ext cx="203835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19876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16EE34E5-ADA6-4EE7-BC24-98C8E9A86B8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61853" y="653142"/>
            <a:ext cx="4454435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FDE143D-2918-4056-AC94-92DF81A575B9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05501" y="2576900"/>
            <a:ext cx="4454435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1334882F-9259-4D67-9996-302AE17E5F7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2183677" y="4500658"/>
            <a:ext cx="4454435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322799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0750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8248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820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39025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1" y="33248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48907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1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3" y="1131592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5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80" y="1276655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42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6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8520746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6063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2057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5380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2870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5510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9973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727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1670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76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39025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7945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6498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5618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8044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3874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2728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2990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84135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2049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01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0962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73724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760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595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824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8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075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94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9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wamp64\www\TechMedia\image\Image_Product\Banner\banner4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0" y="95250"/>
            <a:ext cx="123825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9" r:id="rId2"/>
    <p:sldLayoutId id="2147483736" r:id="rId3"/>
    <p:sldLayoutId id="2147483740" r:id="rId4"/>
    <p:sldLayoutId id="2147483743" r:id="rId5"/>
    <p:sldLayoutId id="2147483741" r:id="rId6"/>
    <p:sldLayoutId id="2147483742" r:id="rId7"/>
    <p:sldLayoutId id="2147483738" r:id="rId8"/>
  </p:sldLayoutIdLst>
  <p:timing>
    <p:tnLst>
      <p:par>
        <p:cTn id="1" dur="indefinite" restart="never" nodeType="tmRoot"/>
      </p:par>
    </p:tnLst>
  </p:timing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  <p:sldLayoutId id="2147483767" r:id="rId18"/>
    <p:sldLayoutId id="2147483768" r:id="rId19"/>
    <p:sldLayoutId id="2147483769" r:id="rId20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59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7/6/2020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898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EEED37F7-9509-486E-9476-1C2F71440045}"/>
              </a:ext>
            </a:extLst>
          </p:cNvPr>
          <p:cNvGrpSpPr/>
          <p:nvPr/>
        </p:nvGrpSpPr>
        <p:grpSpPr>
          <a:xfrm>
            <a:off x="2051678" y="1367897"/>
            <a:ext cx="10140324" cy="2303342"/>
            <a:chOff x="-2884959" y="3262191"/>
            <a:chExt cx="10140324" cy="230334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221F751-3C5B-4561-AD14-8637C5B66736}"/>
                </a:ext>
              </a:extLst>
            </p:cNvPr>
            <p:cNvSpPr txBox="1"/>
            <p:nvPr/>
          </p:nvSpPr>
          <p:spPr>
            <a:xfrm>
              <a:off x="-2884959" y="3262191"/>
              <a:ext cx="6660056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dirty="0" smtClean="0">
                  <a:solidFill>
                    <a:schemeClr val="bg1"/>
                  </a:solidFill>
                  <a:cs typeface="Arial" pitchFamily="34" charset="0"/>
                </a:rPr>
                <a:t>Website</a:t>
              </a:r>
              <a:endParaRPr lang="ko-KR" altLang="en-US" sz="48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xmlns="" id="{BA16E2FC-5811-47E8-9102-5A3961129CE8}"/>
                </a:ext>
              </a:extLst>
            </p:cNvPr>
            <p:cNvSpPr txBox="1"/>
            <p:nvPr/>
          </p:nvSpPr>
          <p:spPr>
            <a:xfrm>
              <a:off x="-1356975" y="4216915"/>
              <a:ext cx="6660056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dirty="0" err="1" smtClean="0">
                  <a:solidFill>
                    <a:schemeClr val="bg1"/>
                  </a:solidFill>
                  <a:cs typeface="Arial" pitchFamily="34" charset="0"/>
                </a:rPr>
                <a:t>TechMedia</a:t>
              </a:r>
              <a:endParaRPr lang="ko-KR" altLang="en-US" sz="48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xmlns="" id="{1D228C36-0C5C-40B6-AFBC-D1BD662CD0AF}"/>
                </a:ext>
              </a:extLst>
            </p:cNvPr>
            <p:cNvSpPr txBox="1"/>
            <p:nvPr/>
          </p:nvSpPr>
          <p:spPr>
            <a:xfrm>
              <a:off x="595309" y="4734536"/>
              <a:ext cx="6660056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48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740A4CE4-0E8A-4D41-990C-42930F046F9F}"/>
              </a:ext>
            </a:extLst>
          </p:cNvPr>
          <p:cNvGrpSpPr/>
          <p:nvPr/>
        </p:nvGrpSpPr>
        <p:grpSpPr>
          <a:xfrm>
            <a:off x="873463" y="274988"/>
            <a:ext cx="10362584" cy="5566924"/>
            <a:chOff x="873463" y="274988"/>
            <a:chExt cx="10362584" cy="556692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6210CFCD-3421-4A20-AFF5-6DB22C38A2E5}"/>
                </a:ext>
              </a:extLst>
            </p:cNvPr>
            <p:cNvSpPr txBox="1"/>
            <p:nvPr/>
          </p:nvSpPr>
          <p:spPr>
            <a:xfrm>
              <a:off x="923578" y="450259"/>
              <a:ext cx="1825431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36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Project</a:t>
              </a:r>
              <a:endParaRPr lang="ko-KR" alt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6F850D35-B285-4CDF-B7BF-E616C7CB7140}"/>
                </a:ext>
              </a:extLst>
            </p:cNvPr>
            <p:cNvSpPr/>
            <p:nvPr/>
          </p:nvSpPr>
          <p:spPr>
            <a:xfrm>
              <a:off x="1501254" y="2136108"/>
              <a:ext cx="3584422" cy="58554"/>
            </a:xfrm>
            <a:custGeom>
              <a:avLst/>
              <a:gdLst>
                <a:gd name="connsiteX0" fmla="*/ 17429 w 2020599"/>
                <a:gd name="connsiteY0" fmla="*/ 0 h 34857"/>
                <a:gd name="connsiteX1" fmla="*/ 2020599 w 2020599"/>
                <a:gd name="connsiteY1" fmla="*/ 0 h 34857"/>
                <a:gd name="connsiteX2" fmla="*/ 2020599 w 2020599"/>
                <a:gd name="connsiteY2" fmla="*/ 34857 h 34857"/>
                <a:gd name="connsiteX3" fmla="*/ 17429 w 2020599"/>
                <a:gd name="connsiteY3" fmla="*/ 34857 h 34857"/>
                <a:gd name="connsiteX4" fmla="*/ 0 w 2020599"/>
                <a:gd name="connsiteY4" fmla="*/ 17428 h 34857"/>
                <a:gd name="connsiteX5" fmla="*/ 17429 w 2020599"/>
                <a:gd name="connsiteY5" fmla="*/ 0 h 3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20599" h="34857">
                  <a:moveTo>
                    <a:pt x="17429" y="0"/>
                  </a:moveTo>
                  <a:lnTo>
                    <a:pt x="2020599" y="0"/>
                  </a:lnTo>
                  <a:lnTo>
                    <a:pt x="2020599" y="34857"/>
                  </a:lnTo>
                  <a:lnTo>
                    <a:pt x="17429" y="34857"/>
                  </a:lnTo>
                  <a:cubicBezTo>
                    <a:pt x="7552" y="34857"/>
                    <a:pt x="0" y="27305"/>
                    <a:pt x="0" y="17428"/>
                  </a:cubicBezTo>
                  <a:cubicBezTo>
                    <a:pt x="0" y="7552"/>
                    <a:pt x="7552" y="0"/>
                    <a:pt x="1742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  <a:alpha val="0"/>
                  </a:schemeClr>
                </a:gs>
                <a:gs pos="23000">
                  <a:schemeClr val="bg1">
                    <a:alpha val="54000"/>
                  </a:schemeClr>
                </a:gs>
                <a:gs pos="67000">
                  <a:schemeClr val="bg1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647A2503-95AA-40B8-B815-F4ABA4B0823F}"/>
                </a:ext>
              </a:extLst>
            </p:cNvPr>
            <p:cNvGrpSpPr/>
            <p:nvPr/>
          </p:nvGrpSpPr>
          <p:grpSpPr>
            <a:xfrm rot="20085461">
              <a:off x="873463" y="1540457"/>
              <a:ext cx="1224531" cy="1224531"/>
              <a:chOff x="3670934" y="2441248"/>
              <a:chExt cx="590107" cy="590107"/>
            </a:xfrm>
          </p:grpSpPr>
          <p:sp>
            <p:nvSpPr>
              <p:cNvPr id="20" name="Star: 4 Points 19">
                <a:extLst>
                  <a:ext uri="{FF2B5EF4-FFF2-40B4-BE49-F238E27FC236}">
                    <a16:creationId xmlns:a16="http://schemas.microsoft.com/office/drawing/2014/main" xmlns="" id="{F9ACE60C-2E28-4B4D-BFAE-E26DB67F753C}"/>
                  </a:ext>
                </a:extLst>
              </p:cNvPr>
              <p:cNvSpPr/>
              <p:nvPr/>
            </p:nvSpPr>
            <p:spPr>
              <a:xfrm>
                <a:off x="3670934" y="244124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Star: 4 Points 20">
                <a:extLst>
                  <a:ext uri="{FF2B5EF4-FFF2-40B4-BE49-F238E27FC236}">
                    <a16:creationId xmlns:a16="http://schemas.microsoft.com/office/drawing/2014/main" xmlns="" id="{4C327E0F-29F0-4DEB-8FE0-BB07E119F107}"/>
                  </a:ext>
                </a:extLst>
              </p:cNvPr>
              <p:cNvSpPr/>
              <p:nvPr/>
            </p:nvSpPr>
            <p:spPr>
              <a:xfrm rot="2700000">
                <a:off x="3751402" y="253013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65114FCA-8271-4ADD-80EA-8B6B8377D3E9}"/>
                </a:ext>
              </a:extLst>
            </p:cNvPr>
            <p:cNvGrpSpPr/>
            <p:nvPr/>
          </p:nvGrpSpPr>
          <p:grpSpPr>
            <a:xfrm rot="20085461">
              <a:off x="8282170" y="4213211"/>
              <a:ext cx="867024" cy="867023"/>
              <a:chOff x="4075401" y="2631558"/>
              <a:chExt cx="590107" cy="590107"/>
            </a:xfrm>
          </p:grpSpPr>
          <p:sp>
            <p:nvSpPr>
              <p:cNvPr id="23" name="Star: 4 Points 22">
                <a:extLst>
                  <a:ext uri="{FF2B5EF4-FFF2-40B4-BE49-F238E27FC236}">
                    <a16:creationId xmlns:a16="http://schemas.microsoft.com/office/drawing/2014/main" xmlns="" id="{ED72B6AD-8BA8-446D-8C81-C99705809AAC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Star: 4 Points 23">
                <a:extLst>
                  <a:ext uri="{FF2B5EF4-FFF2-40B4-BE49-F238E27FC236}">
                    <a16:creationId xmlns:a16="http://schemas.microsoft.com/office/drawing/2014/main" xmlns="" id="{383659A5-499F-448E-9575-337361EA3EAE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310BED1C-D244-485C-B7CA-90389ECA1BE3}"/>
                </a:ext>
              </a:extLst>
            </p:cNvPr>
            <p:cNvGrpSpPr/>
            <p:nvPr/>
          </p:nvGrpSpPr>
          <p:grpSpPr>
            <a:xfrm rot="21267174">
              <a:off x="8929773" y="4224398"/>
              <a:ext cx="867024" cy="867023"/>
              <a:chOff x="4075401" y="2631558"/>
              <a:chExt cx="590107" cy="590107"/>
            </a:xfrm>
          </p:grpSpPr>
          <p:sp>
            <p:nvSpPr>
              <p:cNvPr id="26" name="Star: 4 Points 25">
                <a:extLst>
                  <a:ext uri="{FF2B5EF4-FFF2-40B4-BE49-F238E27FC236}">
                    <a16:creationId xmlns:a16="http://schemas.microsoft.com/office/drawing/2014/main" xmlns="" id="{DF62FAD2-34CF-420B-8034-FAB0C54AB8F7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Star: 4 Points 26">
                <a:extLst>
                  <a:ext uri="{FF2B5EF4-FFF2-40B4-BE49-F238E27FC236}">
                    <a16:creationId xmlns:a16="http://schemas.microsoft.com/office/drawing/2014/main" xmlns="" id="{BEC85736-3345-42A3-ACA4-980DD5F2DA67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xmlns="" id="{59098F27-0B20-4331-88DA-54E7FD64EDB4}"/>
                </a:ext>
              </a:extLst>
            </p:cNvPr>
            <p:cNvGrpSpPr/>
            <p:nvPr/>
          </p:nvGrpSpPr>
          <p:grpSpPr>
            <a:xfrm rot="2316954">
              <a:off x="7475010" y="3916557"/>
              <a:ext cx="620491" cy="620491"/>
              <a:chOff x="9236131" y="1730779"/>
              <a:chExt cx="590107" cy="590107"/>
            </a:xfrm>
          </p:grpSpPr>
          <p:sp>
            <p:nvSpPr>
              <p:cNvPr id="29" name="Star: 4 Points 28">
                <a:extLst>
                  <a:ext uri="{FF2B5EF4-FFF2-40B4-BE49-F238E27FC236}">
                    <a16:creationId xmlns:a16="http://schemas.microsoft.com/office/drawing/2014/main" xmlns="" id="{EA34349C-2C58-4F7C-9A18-6AB03F962FB9}"/>
                  </a:ext>
                </a:extLst>
              </p:cNvPr>
              <p:cNvSpPr/>
              <p:nvPr/>
            </p:nvSpPr>
            <p:spPr>
              <a:xfrm>
                <a:off x="9236131" y="1730779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Star: 4 Points 29">
                <a:extLst>
                  <a:ext uri="{FF2B5EF4-FFF2-40B4-BE49-F238E27FC236}">
                    <a16:creationId xmlns:a16="http://schemas.microsoft.com/office/drawing/2014/main" xmlns="" id="{12F6D01B-88E5-444E-9094-87E47A471DF9}"/>
                  </a:ext>
                </a:extLst>
              </p:cNvPr>
              <p:cNvSpPr/>
              <p:nvPr/>
            </p:nvSpPr>
            <p:spPr>
              <a:xfrm rot="2700000">
                <a:off x="9316594" y="1819664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06CB807B-6480-40FB-A876-39188DA84051}"/>
                </a:ext>
              </a:extLst>
            </p:cNvPr>
            <p:cNvGrpSpPr/>
            <p:nvPr/>
          </p:nvGrpSpPr>
          <p:grpSpPr>
            <a:xfrm rot="3219636">
              <a:off x="8154090" y="4761613"/>
              <a:ext cx="469955" cy="469955"/>
              <a:chOff x="4075401" y="2631558"/>
              <a:chExt cx="590107" cy="590107"/>
            </a:xfrm>
          </p:grpSpPr>
          <p:sp>
            <p:nvSpPr>
              <p:cNvPr id="32" name="Star: 4 Points 31">
                <a:extLst>
                  <a:ext uri="{FF2B5EF4-FFF2-40B4-BE49-F238E27FC236}">
                    <a16:creationId xmlns:a16="http://schemas.microsoft.com/office/drawing/2014/main" xmlns="" id="{CAEA9B0D-9059-4CCC-ADBD-7B36BE1DADD9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Star: 4 Points 32">
                <a:extLst>
                  <a:ext uri="{FF2B5EF4-FFF2-40B4-BE49-F238E27FC236}">
                    <a16:creationId xmlns:a16="http://schemas.microsoft.com/office/drawing/2014/main" xmlns="" id="{59EC20BC-EDAF-45E2-8A8B-592E11FF2AD3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02F088B8-8329-46FC-827B-15E9CFC7D837}"/>
                </a:ext>
              </a:extLst>
            </p:cNvPr>
            <p:cNvGrpSpPr/>
            <p:nvPr/>
          </p:nvGrpSpPr>
          <p:grpSpPr>
            <a:xfrm rot="1035712">
              <a:off x="9932427" y="4111043"/>
              <a:ext cx="412752" cy="412752"/>
              <a:chOff x="4075401" y="2631558"/>
              <a:chExt cx="590107" cy="590107"/>
            </a:xfrm>
          </p:grpSpPr>
          <p:sp>
            <p:nvSpPr>
              <p:cNvPr id="35" name="Star: 4 Points 34">
                <a:extLst>
                  <a:ext uri="{FF2B5EF4-FFF2-40B4-BE49-F238E27FC236}">
                    <a16:creationId xmlns:a16="http://schemas.microsoft.com/office/drawing/2014/main" xmlns="" id="{10305E5B-269A-4264-94C1-28409CDE5C0A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Star: 4 Points 35">
                <a:extLst>
                  <a:ext uri="{FF2B5EF4-FFF2-40B4-BE49-F238E27FC236}">
                    <a16:creationId xmlns:a16="http://schemas.microsoft.com/office/drawing/2014/main" xmlns="" id="{80BEFCAC-CDFA-44B0-9FC3-C01CB651CAB8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AF2FDB29-47BF-4393-9CF2-77074802213F}"/>
                </a:ext>
              </a:extLst>
            </p:cNvPr>
            <p:cNvGrpSpPr/>
            <p:nvPr/>
          </p:nvGrpSpPr>
          <p:grpSpPr>
            <a:xfrm rot="20085461">
              <a:off x="10106271" y="3655666"/>
              <a:ext cx="326184" cy="326184"/>
              <a:chOff x="4075401" y="2631558"/>
              <a:chExt cx="590107" cy="590107"/>
            </a:xfrm>
          </p:grpSpPr>
          <p:sp>
            <p:nvSpPr>
              <p:cNvPr id="38" name="Star: 4 Points 37">
                <a:extLst>
                  <a:ext uri="{FF2B5EF4-FFF2-40B4-BE49-F238E27FC236}">
                    <a16:creationId xmlns:a16="http://schemas.microsoft.com/office/drawing/2014/main" xmlns="" id="{A732E858-B9DA-4B5F-9605-4EA75476DC0C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Star: 4 Points 38">
                <a:extLst>
                  <a:ext uri="{FF2B5EF4-FFF2-40B4-BE49-F238E27FC236}">
                    <a16:creationId xmlns:a16="http://schemas.microsoft.com/office/drawing/2014/main" xmlns="" id="{9DBE199F-19C1-472C-9A18-4EB662CCF5B2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xmlns="" id="{792C4C65-5F16-4250-905B-8425E0033BB0}"/>
                </a:ext>
              </a:extLst>
            </p:cNvPr>
            <p:cNvGrpSpPr/>
            <p:nvPr/>
          </p:nvGrpSpPr>
          <p:grpSpPr>
            <a:xfrm rot="547670">
              <a:off x="10608564" y="1502941"/>
              <a:ext cx="619636" cy="619636"/>
              <a:chOff x="4075401" y="2631558"/>
              <a:chExt cx="590107" cy="590107"/>
            </a:xfrm>
          </p:grpSpPr>
          <p:sp>
            <p:nvSpPr>
              <p:cNvPr id="41" name="Star: 4 Points 40">
                <a:extLst>
                  <a:ext uri="{FF2B5EF4-FFF2-40B4-BE49-F238E27FC236}">
                    <a16:creationId xmlns:a16="http://schemas.microsoft.com/office/drawing/2014/main" xmlns="" id="{DC5FA297-B0DA-4AAB-853A-98705E70B9A8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Star: 4 Points 41">
                <a:extLst>
                  <a:ext uri="{FF2B5EF4-FFF2-40B4-BE49-F238E27FC236}">
                    <a16:creationId xmlns:a16="http://schemas.microsoft.com/office/drawing/2014/main" xmlns="" id="{192B1605-B0FB-41C2-A130-7DF02210D749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xmlns="" id="{077014FB-9C84-402A-9D07-50D1CBA47FB9}"/>
                </a:ext>
              </a:extLst>
            </p:cNvPr>
            <p:cNvGrpSpPr/>
            <p:nvPr/>
          </p:nvGrpSpPr>
          <p:grpSpPr>
            <a:xfrm rot="20085461">
              <a:off x="10356068" y="3507213"/>
              <a:ext cx="261702" cy="261702"/>
              <a:chOff x="4075401" y="2631558"/>
              <a:chExt cx="590107" cy="590107"/>
            </a:xfrm>
          </p:grpSpPr>
          <p:sp>
            <p:nvSpPr>
              <p:cNvPr id="44" name="Star: 4 Points 43">
                <a:extLst>
                  <a:ext uri="{FF2B5EF4-FFF2-40B4-BE49-F238E27FC236}">
                    <a16:creationId xmlns:a16="http://schemas.microsoft.com/office/drawing/2014/main" xmlns="" id="{AFEA92F8-0919-4CF6-84F6-DC4D51BF2431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Star: 4 Points 44">
                <a:extLst>
                  <a:ext uri="{FF2B5EF4-FFF2-40B4-BE49-F238E27FC236}">
                    <a16:creationId xmlns:a16="http://schemas.microsoft.com/office/drawing/2014/main" xmlns="" id="{D11C3469-F861-4390-A8B7-826F65A99A55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5D31B77F-882F-462A-BB15-6CA31ACC57D1}"/>
                </a:ext>
              </a:extLst>
            </p:cNvPr>
            <p:cNvGrpSpPr/>
            <p:nvPr/>
          </p:nvGrpSpPr>
          <p:grpSpPr>
            <a:xfrm rot="20085461">
              <a:off x="10209488" y="3921288"/>
              <a:ext cx="260674" cy="260674"/>
              <a:chOff x="4075401" y="2631558"/>
              <a:chExt cx="590107" cy="590107"/>
            </a:xfrm>
          </p:grpSpPr>
          <p:sp>
            <p:nvSpPr>
              <p:cNvPr id="47" name="Star: 4 Points 46">
                <a:extLst>
                  <a:ext uri="{FF2B5EF4-FFF2-40B4-BE49-F238E27FC236}">
                    <a16:creationId xmlns:a16="http://schemas.microsoft.com/office/drawing/2014/main" xmlns="" id="{70829C5A-CC46-42C3-8ADB-DB59679CC157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Star: 4 Points 47">
                <a:extLst>
                  <a:ext uri="{FF2B5EF4-FFF2-40B4-BE49-F238E27FC236}">
                    <a16:creationId xmlns:a16="http://schemas.microsoft.com/office/drawing/2014/main" xmlns="" id="{B2F4E925-1CC0-4534-8CC3-FA12AD8B1D0C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xmlns="" id="{EE88AFCD-3453-4258-B210-691264357FF9}"/>
                </a:ext>
              </a:extLst>
            </p:cNvPr>
            <p:cNvGrpSpPr/>
            <p:nvPr/>
          </p:nvGrpSpPr>
          <p:grpSpPr>
            <a:xfrm rot="21441558">
              <a:off x="10008458" y="3901011"/>
              <a:ext cx="260674" cy="260674"/>
              <a:chOff x="4075401" y="2631558"/>
              <a:chExt cx="590107" cy="590107"/>
            </a:xfrm>
          </p:grpSpPr>
          <p:sp>
            <p:nvSpPr>
              <p:cNvPr id="50" name="Star: 4 Points 49">
                <a:extLst>
                  <a:ext uri="{FF2B5EF4-FFF2-40B4-BE49-F238E27FC236}">
                    <a16:creationId xmlns:a16="http://schemas.microsoft.com/office/drawing/2014/main" xmlns="" id="{BB72440F-D215-4EA3-B972-3C7BE62BDC73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Star: 4 Points 50">
                <a:extLst>
                  <a:ext uri="{FF2B5EF4-FFF2-40B4-BE49-F238E27FC236}">
                    <a16:creationId xmlns:a16="http://schemas.microsoft.com/office/drawing/2014/main" xmlns="" id="{9186EEDC-7924-4BD0-94BF-C52B1FDB8296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2" name="Freeform 55">
              <a:extLst>
                <a:ext uri="{FF2B5EF4-FFF2-40B4-BE49-F238E27FC236}">
                  <a16:creationId xmlns:a16="http://schemas.microsoft.com/office/drawing/2014/main" xmlns="" id="{836DA6C2-0073-40BF-8A49-E778BC57FBA6}"/>
                </a:ext>
              </a:extLst>
            </p:cNvPr>
            <p:cNvSpPr/>
            <p:nvPr/>
          </p:nvSpPr>
          <p:spPr>
            <a:xfrm rot="1659476">
              <a:off x="10697156" y="274988"/>
              <a:ext cx="261580" cy="640961"/>
            </a:xfrm>
            <a:custGeom>
              <a:avLst/>
              <a:gdLst/>
              <a:ahLst/>
              <a:cxnLst/>
              <a:rect l="l" t="t" r="r" b="b"/>
              <a:pathLst>
                <a:path w="1060423" h="2598393">
                  <a:moveTo>
                    <a:pt x="511607" y="1989888"/>
                  </a:moveTo>
                  <a:cubicBezTo>
                    <a:pt x="421916" y="2038892"/>
                    <a:pt x="392123" y="2248491"/>
                    <a:pt x="577615" y="2379095"/>
                  </a:cubicBezTo>
                  <a:cubicBezTo>
                    <a:pt x="531205" y="2257454"/>
                    <a:pt x="562054" y="2197447"/>
                    <a:pt x="592034" y="2136572"/>
                  </a:cubicBezTo>
                  <a:cubicBezTo>
                    <a:pt x="592534" y="2167519"/>
                    <a:pt x="560915" y="2234057"/>
                    <a:pt x="638675" y="2272816"/>
                  </a:cubicBezTo>
                  <a:cubicBezTo>
                    <a:pt x="602283" y="2156226"/>
                    <a:pt x="756001" y="2119500"/>
                    <a:pt x="594605" y="1990756"/>
                  </a:cubicBezTo>
                  <a:cubicBezTo>
                    <a:pt x="828052" y="2024484"/>
                    <a:pt x="759407" y="2143283"/>
                    <a:pt x="814896" y="2262952"/>
                  </a:cubicBezTo>
                  <a:cubicBezTo>
                    <a:pt x="774295" y="2270013"/>
                    <a:pt x="715464" y="2161619"/>
                    <a:pt x="728685" y="2212952"/>
                  </a:cubicBezTo>
                  <a:cubicBezTo>
                    <a:pt x="798068" y="2415798"/>
                    <a:pt x="590532" y="2421590"/>
                    <a:pt x="656442" y="2598393"/>
                  </a:cubicBezTo>
                  <a:cubicBezTo>
                    <a:pt x="451592" y="2586815"/>
                    <a:pt x="511509" y="2396411"/>
                    <a:pt x="415171" y="2350110"/>
                  </a:cubicBezTo>
                  <a:cubicBezTo>
                    <a:pt x="389023" y="2345435"/>
                    <a:pt x="357666" y="2366802"/>
                    <a:pt x="415723" y="2461957"/>
                  </a:cubicBezTo>
                  <a:cubicBezTo>
                    <a:pt x="77590" y="2209980"/>
                    <a:pt x="314998" y="2004011"/>
                    <a:pt x="511607" y="1989888"/>
                  </a:cubicBezTo>
                  <a:close/>
                  <a:moveTo>
                    <a:pt x="344786" y="1884983"/>
                  </a:moveTo>
                  <a:lnTo>
                    <a:pt x="722598" y="1884983"/>
                  </a:lnTo>
                  <a:cubicBezTo>
                    <a:pt x="716460" y="1906965"/>
                    <a:pt x="711917" y="1928321"/>
                    <a:pt x="707988" y="1948728"/>
                  </a:cubicBezTo>
                  <a:lnTo>
                    <a:pt x="357819" y="1948059"/>
                  </a:lnTo>
                  <a:close/>
                  <a:moveTo>
                    <a:pt x="530212" y="651224"/>
                  </a:moveTo>
                  <a:cubicBezTo>
                    <a:pt x="585486" y="651224"/>
                    <a:pt x="630294" y="696033"/>
                    <a:pt x="630294" y="751307"/>
                  </a:cubicBezTo>
                  <a:cubicBezTo>
                    <a:pt x="630294" y="806581"/>
                    <a:pt x="585486" y="851389"/>
                    <a:pt x="530212" y="851389"/>
                  </a:cubicBezTo>
                  <a:cubicBezTo>
                    <a:pt x="474938" y="851389"/>
                    <a:pt x="430129" y="806581"/>
                    <a:pt x="430129" y="751307"/>
                  </a:cubicBezTo>
                  <a:cubicBezTo>
                    <a:pt x="430129" y="696033"/>
                    <a:pt x="474938" y="651224"/>
                    <a:pt x="530212" y="651224"/>
                  </a:cubicBezTo>
                  <a:close/>
                  <a:moveTo>
                    <a:pt x="530212" y="551141"/>
                  </a:moveTo>
                  <a:cubicBezTo>
                    <a:pt x="419664" y="551141"/>
                    <a:pt x="330046" y="640759"/>
                    <a:pt x="330046" y="751307"/>
                  </a:cubicBezTo>
                  <a:cubicBezTo>
                    <a:pt x="330046" y="861855"/>
                    <a:pt x="419664" y="951472"/>
                    <a:pt x="530212" y="951472"/>
                  </a:cubicBezTo>
                  <a:cubicBezTo>
                    <a:pt x="640760" y="951472"/>
                    <a:pt x="730377" y="861855"/>
                    <a:pt x="730377" y="751307"/>
                  </a:cubicBezTo>
                  <a:cubicBezTo>
                    <a:pt x="730377" y="640759"/>
                    <a:pt x="640760" y="551141"/>
                    <a:pt x="530212" y="551141"/>
                  </a:cubicBezTo>
                  <a:close/>
                  <a:moveTo>
                    <a:pt x="286245" y="353827"/>
                  </a:moveTo>
                  <a:cubicBezTo>
                    <a:pt x="438132" y="439406"/>
                    <a:pt x="623290" y="440561"/>
                    <a:pt x="776100" y="356932"/>
                  </a:cubicBezTo>
                  <a:cubicBezTo>
                    <a:pt x="941305" y="720175"/>
                    <a:pt x="898096" y="1115325"/>
                    <a:pt x="825241" y="1447764"/>
                  </a:cubicBezTo>
                  <a:lnTo>
                    <a:pt x="1060423" y="1673413"/>
                  </a:lnTo>
                  <a:lnTo>
                    <a:pt x="1021935" y="1978110"/>
                  </a:lnTo>
                  <a:lnTo>
                    <a:pt x="745125" y="1786699"/>
                  </a:lnTo>
                  <a:lnTo>
                    <a:pt x="734250" y="1834148"/>
                  </a:lnTo>
                  <a:lnTo>
                    <a:pt x="332991" y="1834148"/>
                  </a:lnTo>
                  <a:cubicBezTo>
                    <a:pt x="330005" y="1820736"/>
                    <a:pt x="326662" y="1807037"/>
                    <a:pt x="323192" y="1793020"/>
                  </a:cubicBezTo>
                  <a:lnTo>
                    <a:pt x="38489" y="1989888"/>
                  </a:lnTo>
                  <a:lnTo>
                    <a:pt x="0" y="1685191"/>
                  </a:lnTo>
                  <a:lnTo>
                    <a:pt x="237343" y="1457469"/>
                  </a:lnTo>
                  <a:lnTo>
                    <a:pt x="238009" y="1459571"/>
                  </a:lnTo>
                  <a:lnTo>
                    <a:pt x="242012" y="1446515"/>
                  </a:lnTo>
                  <a:cubicBezTo>
                    <a:pt x="171205" y="1115067"/>
                    <a:pt x="127758" y="714059"/>
                    <a:pt x="286245" y="353827"/>
                  </a:cubicBezTo>
                  <a:close/>
                  <a:moveTo>
                    <a:pt x="527942" y="0"/>
                  </a:moveTo>
                  <a:cubicBezTo>
                    <a:pt x="622760" y="95693"/>
                    <a:pt x="695048" y="196745"/>
                    <a:pt x="748164" y="301374"/>
                  </a:cubicBezTo>
                  <a:cubicBezTo>
                    <a:pt x="612692" y="376844"/>
                    <a:pt x="447588" y="375495"/>
                    <a:pt x="312997" y="298024"/>
                  </a:cubicBezTo>
                  <a:cubicBezTo>
                    <a:pt x="364591" y="193505"/>
                    <a:pt x="435080" y="93397"/>
                    <a:pt x="5279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xmlns="" id="{DA29E9FE-2C74-4DE3-9E1D-025EE1B911D8}"/>
                </a:ext>
              </a:extLst>
            </p:cNvPr>
            <p:cNvGrpSpPr/>
            <p:nvPr/>
          </p:nvGrpSpPr>
          <p:grpSpPr>
            <a:xfrm rot="20085461">
              <a:off x="8229753" y="4332968"/>
              <a:ext cx="260674" cy="260674"/>
              <a:chOff x="4075401" y="2631558"/>
              <a:chExt cx="590107" cy="590107"/>
            </a:xfrm>
          </p:grpSpPr>
          <p:sp>
            <p:nvSpPr>
              <p:cNvPr id="55" name="Star: 4 Points 54">
                <a:extLst>
                  <a:ext uri="{FF2B5EF4-FFF2-40B4-BE49-F238E27FC236}">
                    <a16:creationId xmlns:a16="http://schemas.microsoft.com/office/drawing/2014/main" xmlns="" id="{7A3261E6-712D-4BC9-ACCB-B2A14820A99D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Star: 4 Points 55">
                <a:extLst>
                  <a:ext uri="{FF2B5EF4-FFF2-40B4-BE49-F238E27FC236}">
                    <a16:creationId xmlns:a16="http://schemas.microsoft.com/office/drawing/2014/main" xmlns="" id="{7DD5210A-2598-4AE1-A591-D4AEE918ECC4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xmlns="" id="{2D91BCBD-F19F-4980-B8F4-8988CC5D7A7B}"/>
                </a:ext>
              </a:extLst>
            </p:cNvPr>
            <p:cNvGrpSpPr/>
            <p:nvPr/>
          </p:nvGrpSpPr>
          <p:grpSpPr>
            <a:xfrm rot="21441558">
              <a:off x="8458373" y="4035205"/>
              <a:ext cx="260674" cy="260674"/>
              <a:chOff x="4075401" y="2631558"/>
              <a:chExt cx="590107" cy="590107"/>
            </a:xfrm>
          </p:grpSpPr>
          <p:sp>
            <p:nvSpPr>
              <p:cNvPr id="58" name="Star: 4 Points 57">
                <a:extLst>
                  <a:ext uri="{FF2B5EF4-FFF2-40B4-BE49-F238E27FC236}">
                    <a16:creationId xmlns:a16="http://schemas.microsoft.com/office/drawing/2014/main" xmlns="" id="{DE63C925-F705-4B1B-B06B-3C4BBE6317DB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Star: 4 Points 58">
                <a:extLst>
                  <a:ext uri="{FF2B5EF4-FFF2-40B4-BE49-F238E27FC236}">
                    <a16:creationId xmlns:a16="http://schemas.microsoft.com/office/drawing/2014/main" xmlns="" id="{E22C0EC5-29D3-431E-ACC4-56E7B598E6D3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xmlns="" id="{D55A9E43-71C2-4F62-9B4E-7BC15D52BF50}"/>
                </a:ext>
              </a:extLst>
            </p:cNvPr>
            <p:cNvGrpSpPr/>
            <p:nvPr/>
          </p:nvGrpSpPr>
          <p:grpSpPr>
            <a:xfrm rot="18775233">
              <a:off x="8251088" y="4526998"/>
              <a:ext cx="260674" cy="260674"/>
              <a:chOff x="4075401" y="2631558"/>
              <a:chExt cx="590107" cy="590107"/>
            </a:xfrm>
          </p:grpSpPr>
          <p:sp>
            <p:nvSpPr>
              <p:cNvPr id="61" name="Star: 4 Points 60">
                <a:extLst>
                  <a:ext uri="{FF2B5EF4-FFF2-40B4-BE49-F238E27FC236}">
                    <a16:creationId xmlns:a16="http://schemas.microsoft.com/office/drawing/2014/main" xmlns="" id="{37874AEB-D4DD-455E-BF0A-5647D2AFA880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Star: 4 Points 61">
                <a:extLst>
                  <a:ext uri="{FF2B5EF4-FFF2-40B4-BE49-F238E27FC236}">
                    <a16:creationId xmlns:a16="http://schemas.microsoft.com/office/drawing/2014/main" xmlns="" id="{EDA1F07E-570C-4D72-8A8F-62CB9A8E8B99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xmlns="" id="{83A77FA7-9702-4070-898F-C0207770D0EF}"/>
                </a:ext>
              </a:extLst>
            </p:cNvPr>
            <p:cNvGrpSpPr/>
            <p:nvPr/>
          </p:nvGrpSpPr>
          <p:grpSpPr>
            <a:xfrm rot="20131330">
              <a:off x="8031493" y="4096090"/>
              <a:ext cx="260674" cy="260674"/>
              <a:chOff x="4075401" y="2631558"/>
              <a:chExt cx="590107" cy="590107"/>
            </a:xfrm>
          </p:grpSpPr>
          <p:sp>
            <p:nvSpPr>
              <p:cNvPr id="64" name="Star: 4 Points 63">
                <a:extLst>
                  <a:ext uri="{FF2B5EF4-FFF2-40B4-BE49-F238E27FC236}">
                    <a16:creationId xmlns:a16="http://schemas.microsoft.com/office/drawing/2014/main" xmlns="" id="{B3E91B40-9E06-4B1D-A828-B6856E9F102E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Star: 4 Points 64">
                <a:extLst>
                  <a:ext uri="{FF2B5EF4-FFF2-40B4-BE49-F238E27FC236}">
                    <a16:creationId xmlns:a16="http://schemas.microsoft.com/office/drawing/2014/main" xmlns="" id="{1458F5DA-DFE4-49A0-A83E-14D1E67C66E1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xmlns="" id="{94BC2A54-7E19-46F0-B37D-63614C447BB8}"/>
                </a:ext>
              </a:extLst>
            </p:cNvPr>
            <p:cNvGrpSpPr/>
            <p:nvPr/>
          </p:nvGrpSpPr>
          <p:grpSpPr>
            <a:xfrm rot="18775233">
              <a:off x="8348225" y="4232039"/>
              <a:ext cx="260674" cy="260674"/>
              <a:chOff x="4075401" y="2631558"/>
              <a:chExt cx="590107" cy="590107"/>
            </a:xfrm>
          </p:grpSpPr>
          <p:sp>
            <p:nvSpPr>
              <p:cNvPr id="67" name="Star: 4 Points 66">
                <a:extLst>
                  <a:ext uri="{FF2B5EF4-FFF2-40B4-BE49-F238E27FC236}">
                    <a16:creationId xmlns:a16="http://schemas.microsoft.com/office/drawing/2014/main" xmlns="" id="{9ED03161-DFCC-4103-A2C2-ABBF02A352F3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Star: 4 Points 67">
                <a:extLst>
                  <a:ext uri="{FF2B5EF4-FFF2-40B4-BE49-F238E27FC236}">
                    <a16:creationId xmlns:a16="http://schemas.microsoft.com/office/drawing/2014/main" xmlns="" id="{FF2B850D-B803-4254-9FA7-C0786FD67C53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xmlns="" id="{38F0B071-947A-4771-BED6-F9416FD0FA2D}"/>
                </a:ext>
              </a:extLst>
            </p:cNvPr>
            <p:cNvGrpSpPr/>
            <p:nvPr/>
          </p:nvGrpSpPr>
          <p:grpSpPr>
            <a:xfrm rot="18775233">
              <a:off x="8089721" y="3824680"/>
              <a:ext cx="260674" cy="260674"/>
              <a:chOff x="4075401" y="2631558"/>
              <a:chExt cx="590107" cy="590107"/>
            </a:xfrm>
          </p:grpSpPr>
          <p:sp>
            <p:nvSpPr>
              <p:cNvPr id="70" name="Star: 4 Points 69">
                <a:extLst>
                  <a:ext uri="{FF2B5EF4-FFF2-40B4-BE49-F238E27FC236}">
                    <a16:creationId xmlns:a16="http://schemas.microsoft.com/office/drawing/2014/main" xmlns="" id="{2DD649A9-D111-4A1B-836A-3F63B703DF04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Star: 4 Points 70">
                <a:extLst>
                  <a:ext uri="{FF2B5EF4-FFF2-40B4-BE49-F238E27FC236}">
                    <a16:creationId xmlns:a16="http://schemas.microsoft.com/office/drawing/2014/main" xmlns="" id="{5A89AE28-9F08-4069-A59D-9C360ED6DD28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xmlns="" id="{3425D1D0-78E3-46EE-A4A1-0434E385585D}"/>
                </a:ext>
              </a:extLst>
            </p:cNvPr>
            <p:cNvGrpSpPr/>
            <p:nvPr/>
          </p:nvGrpSpPr>
          <p:grpSpPr>
            <a:xfrm rot="20131330">
              <a:off x="9516220" y="4378378"/>
              <a:ext cx="260674" cy="260674"/>
              <a:chOff x="4075401" y="2631558"/>
              <a:chExt cx="590107" cy="590107"/>
            </a:xfrm>
          </p:grpSpPr>
          <p:sp>
            <p:nvSpPr>
              <p:cNvPr id="73" name="Star: 4 Points 72">
                <a:extLst>
                  <a:ext uri="{FF2B5EF4-FFF2-40B4-BE49-F238E27FC236}">
                    <a16:creationId xmlns:a16="http://schemas.microsoft.com/office/drawing/2014/main" xmlns="" id="{4980877F-C506-419C-B6ED-7C6CD0662B76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Star: 4 Points 73">
                <a:extLst>
                  <a:ext uri="{FF2B5EF4-FFF2-40B4-BE49-F238E27FC236}">
                    <a16:creationId xmlns:a16="http://schemas.microsoft.com/office/drawing/2014/main" xmlns="" id="{D71E3EF2-F03A-4948-A114-C5BD7E5F952E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xmlns="" id="{CC847991-00BD-48F4-9EB1-BA5B4E0E0A0A}"/>
                </a:ext>
              </a:extLst>
            </p:cNvPr>
            <p:cNvGrpSpPr/>
            <p:nvPr/>
          </p:nvGrpSpPr>
          <p:grpSpPr>
            <a:xfrm rot="20131330">
              <a:off x="9595023" y="4676397"/>
              <a:ext cx="260674" cy="260674"/>
              <a:chOff x="4075401" y="2631558"/>
              <a:chExt cx="590107" cy="590107"/>
            </a:xfrm>
          </p:grpSpPr>
          <p:sp>
            <p:nvSpPr>
              <p:cNvPr id="76" name="Star: 4 Points 75">
                <a:extLst>
                  <a:ext uri="{FF2B5EF4-FFF2-40B4-BE49-F238E27FC236}">
                    <a16:creationId xmlns:a16="http://schemas.microsoft.com/office/drawing/2014/main" xmlns="" id="{9EA12574-9FFF-405C-A392-8FE2CA98A36E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Star: 4 Points 76">
                <a:extLst>
                  <a:ext uri="{FF2B5EF4-FFF2-40B4-BE49-F238E27FC236}">
                    <a16:creationId xmlns:a16="http://schemas.microsoft.com/office/drawing/2014/main" xmlns="" id="{11478B33-5F3C-4B3A-A5D5-230EBC5516F7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xmlns="" id="{B87AA80E-2C85-4EA6-88D0-1B5A59C11940}"/>
                </a:ext>
              </a:extLst>
            </p:cNvPr>
            <p:cNvGrpSpPr/>
            <p:nvPr/>
          </p:nvGrpSpPr>
          <p:grpSpPr>
            <a:xfrm rot="20131330">
              <a:off x="9844886" y="4453420"/>
              <a:ext cx="260674" cy="260674"/>
              <a:chOff x="4075401" y="2631558"/>
              <a:chExt cx="590107" cy="590107"/>
            </a:xfrm>
          </p:grpSpPr>
          <p:sp>
            <p:nvSpPr>
              <p:cNvPr id="79" name="Star: 4 Points 78">
                <a:extLst>
                  <a:ext uri="{FF2B5EF4-FFF2-40B4-BE49-F238E27FC236}">
                    <a16:creationId xmlns:a16="http://schemas.microsoft.com/office/drawing/2014/main" xmlns="" id="{FF3A9EC0-2B99-45B8-B83E-269E93C812CB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Star: 4 Points 79">
                <a:extLst>
                  <a:ext uri="{FF2B5EF4-FFF2-40B4-BE49-F238E27FC236}">
                    <a16:creationId xmlns:a16="http://schemas.microsoft.com/office/drawing/2014/main" xmlns="" id="{13CAB15B-56DC-424B-B054-6DE79D4D926B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xmlns="" id="{85F3377E-034F-464C-AD53-24EEA22F3E90}"/>
                </a:ext>
              </a:extLst>
            </p:cNvPr>
            <p:cNvGrpSpPr/>
            <p:nvPr/>
          </p:nvGrpSpPr>
          <p:grpSpPr>
            <a:xfrm rot="20131330">
              <a:off x="9680296" y="4157989"/>
              <a:ext cx="260674" cy="260674"/>
              <a:chOff x="4075401" y="2631558"/>
              <a:chExt cx="590107" cy="590107"/>
            </a:xfrm>
          </p:grpSpPr>
          <p:sp>
            <p:nvSpPr>
              <p:cNvPr id="82" name="Star: 4 Points 81">
                <a:extLst>
                  <a:ext uri="{FF2B5EF4-FFF2-40B4-BE49-F238E27FC236}">
                    <a16:creationId xmlns:a16="http://schemas.microsoft.com/office/drawing/2014/main" xmlns="" id="{76DFAB93-050D-4FC1-92A9-ADAE18EF5E91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Star: 4 Points 82">
                <a:extLst>
                  <a:ext uri="{FF2B5EF4-FFF2-40B4-BE49-F238E27FC236}">
                    <a16:creationId xmlns:a16="http://schemas.microsoft.com/office/drawing/2014/main" xmlns="" id="{1C4B227A-D022-4412-8DFF-3F0C5E280DAF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xmlns="" id="{DFF420BF-62B5-47BA-B3D2-AE03FA219A11}"/>
                </a:ext>
              </a:extLst>
            </p:cNvPr>
            <p:cNvGrpSpPr/>
            <p:nvPr/>
          </p:nvGrpSpPr>
          <p:grpSpPr>
            <a:xfrm rot="20085461">
              <a:off x="9160330" y="4840763"/>
              <a:ext cx="261702" cy="261702"/>
              <a:chOff x="4075401" y="2631558"/>
              <a:chExt cx="590107" cy="590107"/>
            </a:xfrm>
          </p:grpSpPr>
          <p:sp>
            <p:nvSpPr>
              <p:cNvPr id="85" name="Star: 4 Points 84">
                <a:extLst>
                  <a:ext uri="{FF2B5EF4-FFF2-40B4-BE49-F238E27FC236}">
                    <a16:creationId xmlns:a16="http://schemas.microsoft.com/office/drawing/2014/main" xmlns="" id="{70B137C0-EAE5-469B-8CDC-509833242863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Star: 4 Points 85">
                <a:extLst>
                  <a:ext uri="{FF2B5EF4-FFF2-40B4-BE49-F238E27FC236}">
                    <a16:creationId xmlns:a16="http://schemas.microsoft.com/office/drawing/2014/main" xmlns="" id="{9B5F126F-68AB-4C3A-AE43-DBDFAEF5C45E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xmlns="" id="{771067F4-5FC3-4BB9-8E9E-1428713E1FCC}"/>
                </a:ext>
              </a:extLst>
            </p:cNvPr>
            <p:cNvGrpSpPr/>
            <p:nvPr/>
          </p:nvGrpSpPr>
          <p:grpSpPr>
            <a:xfrm rot="20085461">
              <a:off x="8414421" y="4733695"/>
              <a:ext cx="261702" cy="261702"/>
              <a:chOff x="4075401" y="2631558"/>
              <a:chExt cx="590107" cy="590107"/>
            </a:xfrm>
          </p:grpSpPr>
          <p:sp>
            <p:nvSpPr>
              <p:cNvPr id="88" name="Star: 4 Points 87">
                <a:extLst>
                  <a:ext uri="{FF2B5EF4-FFF2-40B4-BE49-F238E27FC236}">
                    <a16:creationId xmlns:a16="http://schemas.microsoft.com/office/drawing/2014/main" xmlns="" id="{1CD4AE16-7408-45C2-8DD0-6D0A8D796264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Star: 4 Points 88">
                <a:extLst>
                  <a:ext uri="{FF2B5EF4-FFF2-40B4-BE49-F238E27FC236}">
                    <a16:creationId xmlns:a16="http://schemas.microsoft.com/office/drawing/2014/main" xmlns="" id="{7D34F6E3-5349-46EF-9DAE-225BF4F982D9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xmlns="" id="{3AEF1363-5DB0-493B-AB8A-715438F24A59}"/>
                </a:ext>
              </a:extLst>
            </p:cNvPr>
            <p:cNvGrpSpPr/>
            <p:nvPr/>
          </p:nvGrpSpPr>
          <p:grpSpPr>
            <a:xfrm rot="20085461">
              <a:off x="8623652" y="4832637"/>
              <a:ext cx="261702" cy="261702"/>
              <a:chOff x="4075401" y="2631558"/>
              <a:chExt cx="590107" cy="590107"/>
            </a:xfrm>
          </p:grpSpPr>
          <p:sp>
            <p:nvSpPr>
              <p:cNvPr id="91" name="Star: 4 Points 90">
                <a:extLst>
                  <a:ext uri="{FF2B5EF4-FFF2-40B4-BE49-F238E27FC236}">
                    <a16:creationId xmlns:a16="http://schemas.microsoft.com/office/drawing/2014/main" xmlns="" id="{FE47962C-641B-412A-A646-706122ECC51A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Star: 4 Points 91">
                <a:extLst>
                  <a:ext uri="{FF2B5EF4-FFF2-40B4-BE49-F238E27FC236}">
                    <a16:creationId xmlns:a16="http://schemas.microsoft.com/office/drawing/2014/main" xmlns="" id="{AE5B77BB-017A-4477-AD25-B6EC882AA487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xmlns="" id="{06564080-67CA-4FCA-9449-DD17FFB8D78C}"/>
                </a:ext>
              </a:extLst>
            </p:cNvPr>
            <p:cNvGrpSpPr/>
            <p:nvPr/>
          </p:nvGrpSpPr>
          <p:grpSpPr>
            <a:xfrm rot="20085461">
              <a:off x="9402776" y="4895111"/>
              <a:ext cx="261702" cy="261702"/>
              <a:chOff x="4075401" y="2631558"/>
              <a:chExt cx="590107" cy="590107"/>
            </a:xfrm>
          </p:grpSpPr>
          <p:sp>
            <p:nvSpPr>
              <p:cNvPr id="94" name="Star: 4 Points 93">
                <a:extLst>
                  <a:ext uri="{FF2B5EF4-FFF2-40B4-BE49-F238E27FC236}">
                    <a16:creationId xmlns:a16="http://schemas.microsoft.com/office/drawing/2014/main" xmlns="" id="{068363EF-648C-4B56-AD46-61403D68993A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Star: 4 Points 94">
                <a:extLst>
                  <a:ext uri="{FF2B5EF4-FFF2-40B4-BE49-F238E27FC236}">
                    <a16:creationId xmlns:a16="http://schemas.microsoft.com/office/drawing/2014/main" xmlns="" id="{60090B0E-09BC-40D3-A9E3-9A74A660C8AD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xmlns="" id="{DECDD390-4787-4712-90BE-67F9DB872186}"/>
                </a:ext>
              </a:extLst>
            </p:cNvPr>
            <p:cNvGrpSpPr/>
            <p:nvPr/>
          </p:nvGrpSpPr>
          <p:grpSpPr>
            <a:xfrm rot="20085461">
              <a:off x="8059096" y="4878786"/>
              <a:ext cx="260674" cy="260674"/>
              <a:chOff x="4075401" y="2631558"/>
              <a:chExt cx="590107" cy="590107"/>
            </a:xfrm>
          </p:grpSpPr>
          <p:sp>
            <p:nvSpPr>
              <p:cNvPr id="97" name="Star: 4 Points 96">
                <a:extLst>
                  <a:ext uri="{FF2B5EF4-FFF2-40B4-BE49-F238E27FC236}">
                    <a16:creationId xmlns:a16="http://schemas.microsoft.com/office/drawing/2014/main" xmlns="" id="{1517188A-80B9-48D4-8A6C-B6F80F6251B3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Star: 4 Points 97">
                <a:extLst>
                  <a:ext uri="{FF2B5EF4-FFF2-40B4-BE49-F238E27FC236}">
                    <a16:creationId xmlns:a16="http://schemas.microsoft.com/office/drawing/2014/main" xmlns="" id="{EC009DBB-354B-4D52-85BC-DB37A45D5434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xmlns="" id="{7604C729-9F05-43E7-B7D0-EF5A7AF91036}"/>
                </a:ext>
              </a:extLst>
            </p:cNvPr>
            <p:cNvGrpSpPr/>
            <p:nvPr/>
          </p:nvGrpSpPr>
          <p:grpSpPr>
            <a:xfrm rot="20085461">
              <a:off x="8362404" y="5067655"/>
              <a:ext cx="260674" cy="260674"/>
              <a:chOff x="4075401" y="2631558"/>
              <a:chExt cx="590107" cy="590107"/>
            </a:xfrm>
          </p:grpSpPr>
          <p:sp>
            <p:nvSpPr>
              <p:cNvPr id="100" name="Star: 4 Points 99">
                <a:extLst>
                  <a:ext uri="{FF2B5EF4-FFF2-40B4-BE49-F238E27FC236}">
                    <a16:creationId xmlns:a16="http://schemas.microsoft.com/office/drawing/2014/main" xmlns="" id="{FA56FD4A-C1A0-458E-A339-13A34DD6CF53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Star: 4 Points 100">
                <a:extLst>
                  <a:ext uri="{FF2B5EF4-FFF2-40B4-BE49-F238E27FC236}">
                    <a16:creationId xmlns:a16="http://schemas.microsoft.com/office/drawing/2014/main" xmlns="" id="{454E0F66-E5FB-434A-92DE-C633747A510C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xmlns="" id="{45703E49-DFE6-4898-B690-F119125E65E0}"/>
                </a:ext>
              </a:extLst>
            </p:cNvPr>
            <p:cNvGrpSpPr/>
            <p:nvPr/>
          </p:nvGrpSpPr>
          <p:grpSpPr>
            <a:xfrm rot="3219636">
              <a:off x="8848058" y="4669279"/>
              <a:ext cx="469955" cy="469955"/>
              <a:chOff x="4075401" y="2631558"/>
              <a:chExt cx="590107" cy="590107"/>
            </a:xfrm>
          </p:grpSpPr>
          <p:sp>
            <p:nvSpPr>
              <p:cNvPr id="103" name="Star: 4 Points 102">
                <a:extLst>
                  <a:ext uri="{FF2B5EF4-FFF2-40B4-BE49-F238E27FC236}">
                    <a16:creationId xmlns:a16="http://schemas.microsoft.com/office/drawing/2014/main" xmlns="" id="{D9423334-A8DB-4BE0-8923-E0F573229844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Star: 4 Points 103">
                <a:extLst>
                  <a:ext uri="{FF2B5EF4-FFF2-40B4-BE49-F238E27FC236}">
                    <a16:creationId xmlns:a16="http://schemas.microsoft.com/office/drawing/2014/main" xmlns="" id="{B51EF65F-3483-4E55-A3AE-52800A6D9CED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xmlns="" id="{FC45EBBA-22D1-47CA-92C6-1728AEEE027F}"/>
                </a:ext>
              </a:extLst>
            </p:cNvPr>
            <p:cNvGrpSpPr/>
            <p:nvPr/>
          </p:nvGrpSpPr>
          <p:grpSpPr>
            <a:xfrm rot="3219636">
              <a:off x="10010138" y="3322954"/>
              <a:ext cx="469955" cy="469955"/>
              <a:chOff x="4075401" y="2631558"/>
              <a:chExt cx="590107" cy="590107"/>
            </a:xfrm>
          </p:grpSpPr>
          <p:sp>
            <p:nvSpPr>
              <p:cNvPr id="106" name="Star: 4 Points 105">
                <a:extLst>
                  <a:ext uri="{FF2B5EF4-FFF2-40B4-BE49-F238E27FC236}">
                    <a16:creationId xmlns:a16="http://schemas.microsoft.com/office/drawing/2014/main" xmlns="" id="{1980CE26-1DA7-4B9D-A8AF-1757D5EF0039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Star: 4 Points 106">
                <a:extLst>
                  <a:ext uri="{FF2B5EF4-FFF2-40B4-BE49-F238E27FC236}">
                    <a16:creationId xmlns:a16="http://schemas.microsoft.com/office/drawing/2014/main" xmlns="" id="{2E6F9E78-DE6C-485D-BA3E-96BD94CADF41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xmlns="" id="{6A82BA24-B398-4BD0-BB12-CDE70D655E86}"/>
                </a:ext>
              </a:extLst>
            </p:cNvPr>
            <p:cNvGrpSpPr/>
            <p:nvPr/>
          </p:nvGrpSpPr>
          <p:grpSpPr>
            <a:xfrm rot="20085461">
              <a:off x="9162260" y="5123407"/>
              <a:ext cx="261702" cy="261702"/>
              <a:chOff x="4075401" y="2631558"/>
              <a:chExt cx="590107" cy="590107"/>
            </a:xfrm>
          </p:grpSpPr>
          <p:sp>
            <p:nvSpPr>
              <p:cNvPr id="109" name="Star: 4 Points 108">
                <a:extLst>
                  <a:ext uri="{FF2B5EF4-FFF2-40B4-BE49-F238E27FC236}">
                    <a16:creationId xmlns:a16="http://schemas.microsoft.com/office/drawing/2014/main" xmlns="" id="{84033436-10E8-4CF1-9C69-3D42FB8382CB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Star: 4 Points 109">
                <a:extLst>
                  <a:ext uri="{FF2B5EF4-FFF2-40B4-BE49-F238E27FC236}">
                    <a16:creationId xmlns:a16="http://schemas.microsoft.com/office/drawing/2014/main" xmlns="" id="{035270C8-07A7-48A3-B7B6-455697C022A5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xmlns="" id="{A039EF18-9363-48CA-B923-AE95EB7720E8}"/>
                </a:ext>
              </a:extLst>
            </p:cNvPr>
            <p:cNvGrpSpPr/>
            <p:nvPr/>
          </p:nvGrpSpPr>
          <p:grpSpPr>
            <a:xfrm rot="20085461">
              <a:off x="9310034" y="5368418"/>
              <a:ext cx="261702" cy="261702"/>
              <a:chOff x="4075401" y="2631558"/>
              <a:chExt cx="590107" cy="590107"/>
            </a:xfrm>
          </p:grpSpPr>
          <p:sp>
            <p:nvSpPr>
              <p:cNvPr id="112" name="Star: 4 Points 111">
                <a:extLst>
                  <a:ext uri="{FF2B5EF4-FFF2-40B4-BE49-F238E27FC236}">
                    <a16:creationId xmlns:a16="http://schemas.microsoft.com/office/drawing/2014/main" xmlns="" id="{F5D7ED7A-B248-4574-8B2D-140ABA5424D0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Star: 4 Points 112">
                <a:extLst>
                  <a:ext uri="{FF2B5EF4-FFF2-40B4-BE49-F238E27FC236}">
                    <a16:creationId xmlns:a16="http://schemas.microsoft.com/office/drawing/2014/main" xmlns="" id="{914EB26E-4199-486F-81E4-2123797F9683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xmlns="" id="{2CD41886-46E9-4917-89D8-57BD3FAD1DFF}"/>
                </a:ext>
              </a:extLst>
            </p:cNvPr>
            <p:cNvGrpSpPr/>
            <p:nvPr/>
          </p:nvGrpSpPr>
          <p:grpSpPr>
            <a:xfrm rot="20085461">
              <a:off x="9137355" y="5580210"/>
              <a:ext cx="261702" cy="261702"/>
              <a:chOff x="4075401" y="2631558"/>
              <a:chExt cx="590107" cy="590107"/>
            </a:xfrm>
          </p:grpSpPr>
          <p:sp>
            <p:nvSpPr>
              <p:cNvPr id="115" name="Star: 4 Points 114">
                <a:extLst>
                  <a:ext uri="{FF2B5EF4-FFF2-40B4-BE49-F238E27FC236}">
                    <a16:creationId xmlns:a16="http://schemas.microsoft.com/office/drawing/2014/main" xmlns="" id="{23B0A9F2-A0D0-400A-9423-F029FD07E66A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Star: 4 Points 115">
                <a:extLst>
                  <a:ext uri="{FF2B5EF4-FFF2-40B4-BE49-F238E27FC236}">
                    <a16:creationId xmlns:a16="http://schemas.microsoft.com/office/drawing/2014/main" xmlns="" id="{B11076FB-6CFC-46E6-9C96-DD14F47B4428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xmlns="" id="{C4538D25-B712-413C-A342-127A236C69BC}"/>
                </a:ext>
              </a:extLst>
            </p:cNvPr>
            <p:cNvGrpSpPr/>
            <p:nvPr/>
          </p:nvGrpSpPr>
          <p:grpSpPr>
            <a:xfrm rot="20085461">
              <a:off x="8115329" y="5107311"/>
              <a:ext cx="261702" cy="261702"/>
              <a:chOff x="4075401" y="2631558"/>
              <a:chExt cx="590107" cy="590107"/>
            </a:xfrm>
          </p:grpSpPr>
          <p:sp>
            <p:nvSpPr>
              <p:cNvPr id="118" name="Star: 4 Points 117">
                <a:extLst>
                  <a:ext uri="{FF2B5EF4-FFF2-40B4-BE49-F238E27FC236}">
                    <a16:creationId xmlns:a16="http://schemas.microsoft.com/office/drawing/2014/main" xmlns="" id="{EEECA7AD-2B6B-4170-BA4A-705CC537A812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Star: 4 Points 118">
                <a:extLst>
                  <a:ext uri="{FF2B5EF4-FFF2-40B4-BE49-F238E27FC236}">
                    <a16:creationId xmlns:a16="http://schemas.microsoft.com/office/drawing/2014/main" xmlns="" id="{E8DC6A99-268C-4B7E-9DD8-BE94B1259578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xmlns="" id="{133BA591-DB43-4F1C-8EB0-68838236CFA3}"/>
                </a:ext>
              </a:extLst>
            </p:cNvPr>
            <p:cNvGrpSpPr/>
            <p:nvPr/>
          </p:nvGrpSpPr>
          <p:grpSpPr>
            <a:xfrm rot="20085461">
              <a:off x="8260862" y="5378346"/>
              <a:ext cx="261702" cy="261702"/>
              <a:chOff x="4075401" y="2631558"/>
              <a:chExt cx="590107" cy="590107"/>
            </a:xfrm>
          </p:grpSpPr>
          <p:sp>
            <p:nvSpPr>
              <p:cNvPr id="121" name="Star: 4 Points 120">
                <a:extLst>
                  <a:ext uri="{FF2B5EF4-FFF2-40B4-BE49-F238E27FC236}">
                    <a16:creationId xmlns:a16="http://schemas.microsoft.com/office/drawing/2014/main" xmlns="" id="{374D8DDD-FC42-48B3-B63F-C377FE021310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Star: 4 Points 121">
                <a:extLst>
                  <a:ext uri="{FF2B5EF4-FFF2-40B4-BE49-F238E27FC236}">
                    <a16:creationId xmlns:a16="http://schemas.microsoft.com/office/drawing/2014/main" xmlns="" id="{916DCECE-63B5-4464-A193-FA563AB705DF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6148B390-35C1-44FB-91CD-D2B359EFBF7D}"/>
                </a:ext>
              </a:extLst>
            </p:cNvPr>
            <p:cNvGrpSpPr/>
            <p:nvPr/>
          </p:nvGrpSpPr>
          <p:grpSpPr>
            <a:xfrm rot="21194832">
              <a:off x="10226122" y="833005"/>
              <a:ext cx="684754" cy="684754"/>
              <a:chOff x="10248404" y="769696"/>
              <a:chExt cx="684754" cy="684754"/>
            </a:xfrm>
          </p:grpSpPr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xmlns="" id="{D82B5BD7-7E96-43A3-926A-420C4217D81E}"/>
                  </a:ext>
                </a:extLst>
              </p:cNvPr>
              <p:cNvSpPr/>
              <p:nvPr/>
            </p:nvSpPr>
            <p:spPr>
              <a:xfrm>
                <a:off x="10319229" y="769696"/>
                <a:ext cx="324015" cy="684754"/>
              </a:xfrm>
              <a:custGeom>
                <a:avLst/>
                <a:gdLst>
                  <a:gd name="connsiteX0" fmla="*/ 132347 w 228600"/>
                  <a:gd name="connsiteY0" fmla="*/ 0 h 565485"/>
                  <a:gd name="connsiteX1" fmla="*/ 0 w 228600"/>
                  <a:gd name="connsiteY1" fmla="*/ 565485 h 565485"/>
                  <a:gd name="connsiteX2" fmla="*/ 228600 w 228600"/>
                  <a:gd name="connsiteY2" fmla="*/ 48127 h 565485"/>
                  <a:gd name="connsiteX3" fmla="*/ 132347 w 228600"/>
                  <a:gd name="connsiteY3" fmla="*/ 0 h 565485"/>
                  <a:gd name="connsiteX0" fmla="*/ 132347 w 403528"/>
                  <a:gd name="connsiteY0" fmla="*/ 31386 h 596871"/>
                  <a:gd name="connsiteX1" fmla="*/ 0 w 403528"/>
                  <a:gd name="connsiteY1" fmla="*/ 596871 h 596871"/>
                  <a:gd name="connsiteX2" fmla="*/ 403528 w 403528"/>
                  <a:gd name="connsiteY2" fmla="*/ 0 h 596871"/>
                  <a:gd name="connsiteX3" fmla="*/ 132347 w 403528"/>
                  <a:gd name="connsiteY3" fmla="*/ 31386 h 596871"/>
                  <a:gd name="connsiteX0" fmla="*/ 386788 w 403528"/>
                  <a:gd name="connsiteY0" fmla="*/ 0 h 708608"/>
                  <a:gd name="connsiteX1" fmla="*/ 0 w 403528"/>
                  <a:gd name="connsiteY1" fmla="*/ 708608 h 708608"/>
                  <a:gd name="connsiteX2" fmla="*/ 403528 w 403528"/>
                  <a:gd name="connsiteY2" fmla="*/ 111737 h 708608"/>
                  <a:gd name="connsiteX3" fmla="*/ 386788 w 403528"/>
                  <a:gd name="connsiteY3" fmla="*/ 0 h 708608"/>
                  <a:gd name="connsiteX0" fmla="*/ 315226 w 331966"/>
                  <a:gd name="connsiteY0" fmla="*/ 0 h 851732"/>
                  <a:gd name="connsiteX1" fmla="*/ 0 w 331966"/>
                  <a:gd name="connsiteY1" fmla="*/ 851732 h 851732"/>
                  <a:gd name="connsiteX2" fmla="*/ 331966 w 331966"/>
                  <a:gd name="connsiteY2" fmla="*/ 111737 h 851732"/>
                  <a:gd name="connsiteX3" fmla="*/ 315226 w 331966"/>
                  <a:gd name="connsiteY3" fmla="*/ 0 h 851732"/>
                  <a:gd name="connsiteX0" fmla="*/ 307275 w 324015"/>
                  <a:gd name="connsiteY0" fmla="*/ 0 h 684754"/>
                  <a:gd name="connsiteX1" fmla="*/ 0 w 324015"/>
                  <a:gd name="connsiteY1" fmla="*/ 684754 h 684754"/>
                  <a:gd name="connsiteX2" fmla="*/ 324015 w 324015"/>
                  <a:gd name="connsiteY2" fmla="*/ 111737 h 684754"/>
                  <a:gd name="connsiteX3" fmla="*/ 307275 w 324015"/>
                  <a:gd name="connsiteY3" fmla="*/ 0 h 684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4015" h="684754">
                    <a:moveTo>
                      <a:pt x="307275" y="0"/>
                    </a:moveTo>
                    <a:lnTo>
                      <a:pt x="0" y="684754"/>
                    </a:lnTo>
                    <a:lnTo>
                      <a:pt x="324015" y="111737"/>
                    </a:lnTo>
                    <a:lnTo>
                      <a:pt x="30727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xmlns="" id="{6A427619-1CDC-4D05-B9E3-9B8E4AE4591D}"/>
                  </a:ext>
                </a:extLst>
              </p:cNvPr>
              <p:cNvSpPr/>
              <p:nvPr/>
            </p:nvSpPr>
            <p:spPr>
              <a:xfrm rot="4021668" flipH="1">
                <a:off x="10428773" y="858494"/>
                <a:ext cx="324015" cy="684754"/>
              </a:xfrm>
              <a:custGeom>
                <a:avLst/>
                <a:gdLst>
                  <a:gd name="connsiteX0" fmla="*/ 132347 w 228600"/>
                  <a:gd name="connsiteY0" fmla="*/ 0 h 565485"/>
                  <a:gd name="connsiteX1" fmla="*/ 0 w 228600"/>
                  <a:gd name="connsiteY1" fmla="*/ 565485 h 565485"/>
                  <a:gd name="connsiteX2" fmla="*/ 228600 w 228600"/>
                  <a:gd name="connsiteY2" fmla="*/ 48127 h 565485"/>
                  <a:gd name="connsiteX3" fmla="*/ 132347 w 228600"/>
                  <a:gd name="connsiteY3" fmla="*/ 0 h 565485"/>
                  <a:gd name="connsiteX0" fmla="*/ 132347 w 403528"/>
                  <a:gd name="connsiteY0" fmla="*/ 31386 h 596871"/>
                  <a:gd name="connsiteX1" fmla="*/ 0 w 403528"/>
                  <a:gd name="connsiteY1" fmla="*/ 596871 h 596871"/>
                  <a:gd name="connsiteX2" fmla="*/ 403528 w 403528"/>
                  <a:gd name="connsiteY2" fmla="*/ 0 h 596871"/>
                  <a:gd name="connsiteX3" fmla="*/ 132347 w 403528"/>
                  <a:gd name="connsiteY3" fmla="*/ 31386 h 596871"/>
                  <a:gd name="connsiteX0" fmla="*/ 386788 w 403528"/>
                  <a:gd name="connsiteY0" fmla="*/ 0 h 708608"/>
                  <a:gd name="connsiteX1" fmla="*/ 0 w 403528"/>
                  <a:gd name="connsiteY1" fmla="*/ 708608 h 708608"/>
                  <a:gd name="connsiteX2" fmla="*/ 403528 w 403528"/>
                  <a:gd name="connsiteY2" fmla="*/ 111737 h 708608"/>
                  <a:gd name="connsiteX3" fmla="*/ 386788 w 403528"/>
                  <a:gd name="connsiteY3" fmla="*/ 0 h 708608"/>
                  <a:gd name="connsiteX0" fmla="*/ 315226 w 331966"/>
                  <a:gd name="connsiteY0" fmla="*/ 0 h 851732"/>
                  <a:gd name="connsiteX1" fmla="*/ 0 w 331966"/>
                  <a:gd name="connsiteY1" fmla="*/ 851732 h 851732"/>
                  <a:gd name="connsiteX2" fmla="*/ 331966 w 331966"/>
                  <a:gd name="connsiteY2" fmla="*/ 111737 h 851732"/>
                  <a:gd name="connsiteX3" fmla="*/ 315226 w 331966"/>
                  <a:gd name="connsiteY3" fmla="*/ 0 h 851732"/>
                  <a:gd name="connsiteX0" fmla="*/ 307275 w 324015"/>
                  <a:gd name="connsiteY0" fmla="*/ 0 h 684754"/>
                  <a:gd name="connsiteX1" fmla="*/ 0 w 324015"/>
                  <a:gd name="connsiteY1" fmla="*/ 684754 h 684754"/>
                  <a:gd name="connsiteX2" fmla="*/ 324015 w 324015"/>
                  <a:gd name="connsiteY2" fmla="*/ 111737 h 684754"/>
                  <a:gd name="connsiteX3" fmla="*/ 307275 w 324015"/>
                  <a:gd name="connsiteY3" fmla="*/ 0 h 684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4015" h="684754">
                    <a:moveTo>
                      <a:pt x="307275" y="0"/>
                    </a:moveTo>
                    <a:lnTo>
                      <a:pt x="0" y="684754"/>
                    </a:lnTo>
                    <a:lnTo>
                      <a:pt x="324015" y="111737"/>
                    </a:lnTo>
                    <a:lnTo>
                      <a:pt x="30727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xmlns="" id="{18B8DEC9-8796-4356-A9F3-51496BA11127}"/>
                </a:ext>
              </a:extLst>
            </p:cNvPr>
            <p:cNvGrpSpPr/>
            <p:nvPr/>
          </p:nvGrpSpPr>
          <p:grpSpPr>
            <a:xfrm rot="20085461">
              <a:off x="10053746" y="777562"/>
              <a:ext cx="326184" cy="326184"/>
              <a:chOff x="4075401" y="2631558"/>
              <a:chExt cx="590107" cy="590107"/>
            </a:xfrm>
          </p:grpSpPr>
          <p:sp>
            <p:nvSpPr>
              <p:cNvPr id="128" name="Star: 4 Points 127">
                <a:extLst>
                  <a:ext uri="{FF2B5EF4-FFF2-40B4-BE49-F238E27FC236}">
                    <a16:creationId xmlns:a16="http://schemas.microsoft.com/office/drawing/2014/main" xmlns="" id="{B3849A21-B553-4CBB-AE7C-0EC812BEE39C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Star: 4 Points 128">
                <a:extLst>
                  <a:ext uri="{FF2B5EF4-FFF2-40B4-BE49-F238E27FC236}">
                    <a16:creationId xmlns:a16="http://schemas.microsoft.com/office/drawing/2014/main" xmlns="" id="{A81E64FF-9C73-4DF6-9C41-4D056A46E070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xmlns="" id="{D95B3F10-ECC8-46D0-ACAC-76E5B72A4F4C}"/>
                </a:ext>
              </a:extLst>
            </p:cNvPr>
            <p:cNvGrpSpPr/>
            <p:nvPr/>
          </p:nvGrpSpPr>
          <p:grpSpPr>
            <a:xfrm rot="20085461">
              <a:off x="10303543" y="629109"/>
              <a:ext cx="261702" cy="261702"/>
              <a:chOff x="4075401" y="2631558"/>
              <a:chExt cx="590107" cy="590107"/>
            </a:xfrm>
          </p:grpSpPr>
          <p:sp>
            <p:nvSpPr>
              <p:cNvPr id="131" name="Star: 4 Points 130">
                <a:extLst>
                  <a:ext uri="{FF2B5EF4-FFF2-40B4-BE49-F238E27FC236}">
                    <a16:creationId xmlns:a16="http://schemas.microsoft.com/office/drawing/2014/main" xmlns="" id="{FD0BD2E3-3208-4A49-A1D3-1C7838D51A74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Star: 4 Points 131">
                <a:extLst>
                  <a:ext uri="{FF2B5EF4-FFF2-40B4-BE49-F238E27FC236}">
                    <a16:creationId xmlns:a16="http://schemas.microsoft.com/office/drawing/2014/main" xmlns="" id="{CE249D73-6531-4A2E-A885-930836CD90EA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xmlns="" id="{E2B0547A-5BFC-48DB-BC55-8D422AF8D479}"/>
                </a:ext>
              </a:extLst>
            </p:cNvPr>
            <p:cNvGrpSpPr/>
            <p:nvPr/>
          </p:nvGrpSpPr>
          <p:grpSpPr>
            <a:xfrm rot="20085461">
              <a:off x="10156963" y="1043184"/>
              <a:ext cx="260674" cy="260674"/>
              <a:chOff x="4075401" y="2631558"/>
              <a:chExt cx="590107" cy="590107"/>
            </a:xfrm>
          </p:grpSpPr>
          <p:sp>
            <p:nvSpPr>
              <p:cNvPr id="134" name="Star: 4 Points 133">
                <a:extLst>
                  <a:ext uri="{FF2B5EF4-FFF2-40B4-BE49-F238E27FC236}">
                    <a16:creationId xmlns:a16="http://schemas.microsoft.com/office/drawing/2014/main" xmlns="" id="{0F7169BB-E435-4E4A-A4A8-94D35528019F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Star: 4 Points 134">
                <a:extLst>
                  <a:ext uri="{FF2B5EF4-FFF2-40B4-BE49-F238E27FC236}">
                    <a16:creationId xmlns:a16="http://schemas.microsoft.com/office/drawing/2014/main" xmlns="" id="{A62B2E69-8A6C-4A21-B473-2D755DF4F58E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xmlns="" id="{CB44978D-6B84-48B3-A223-DFE830132756}"/>
                </a:ext>
              </a:extLst>
            </p:cNvPr>
            <p:cNvGrpSpPr/>
            <p:nvPr/>
          </p:nvGrpSpPr>
          <p:grpSpPr>
            <a:xfrm rot="21441558">
              <a:off x="9955933" y="1022907"/>
              <a:ext cx="260674" cy="260674"/>
              <a:chOff x="4075401" y="2631558"/>
              <a:chExt cx="590107" cy="590107"/>
            </a:xfrm>
          </p:grpSpPr>
          <p:sp>
            <p:nvSpPr>
              <p:cNvPr id="137" name="Star: 4 Points 136">
                <a:extLst>
                  <a:ext uri="{FF2B5EF4-FFF2-40B4-BE49-F238E27FC236}">
                    <a16:creationId xmlns:a16="http://schemas.microsoft.com/office/drawing/2014/main" xmlns="" id="{CCD172F4-9318-40B8-B9B6-0D3239CCCD1D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Star: 4 Points 137">
                <a:extLst>
                  <a:ext uri="{FF2B5EF4-FFF2-40B4-BE49-F238E27FC236}">
                    <a16:creationId xmlns:a16="http://schemas.microsoft.com/office/drawing/2014/main" xmlns="" id="{53BB7D5A-1B74-4873-93D0-6301F4D298FC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xmlns="" id="{E6472741-944A-4B87-8C70-2CA98BF40554}"/>
                </a:ext>
              </a:extLst>
            </p:cNvPr>
            <p:cNvGrpSpPr/>
            <p:nvPr/>
          </p:nvGrpSpPr>
          <p:grpSpPr>
            <a:xfrm rot="20085461">
              <a:off x="10724548" y="1038234"/>
              <a:ext cx="326184" cy="326184"/>
              <a:chOff x="4075401" y="2631558"/>
              <a:chExt cx="590107" cy="590107"/>
            </a:xfrm>
          </p:grpSpPr>
          <p:sp>
            <p:nvSpPr>
              <p:cNvPr id="140" name="Star: 4 Points 139">
                <a:extLst>
                  <a:ext uri="{FF2B5EF4-FFF2-40B4-BE49-F238E27FC236}">
                    <a16:creationId xmlns:a16="http://schemas.microsoft.com/office/drawing/2014/main" xmlns="" id="{73F94C1F-13DD-47A3-897F-D19A9A7B2F21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Star: 4 Points 140">
                <a:extLst>
                  <a:ext uri="{FF2B5EF4-FFF2-40B4-BE49-F238E27FC236}">
                    <a16:creationId xmlns:a16="http://schemas.microsoft.com/office/drawing/2014/main" xmlns="" id="{F5D7D79B-EE1A-4740-B2FA-AFD071F5DD78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xmlns="" id="{864DD10F-735F-4701-A52F-8646CE8635CF}"/>
                </a:ext>
              </a:extLst>
            </p:cNvPr>
            <p:cNvGrpSpPr/>
            <p:nvPr/>
          </p:nvGrpSpPr>
          <p:grpSpPr>
            <a:xfrm rot="20085461">
              <a:off x="10974345" y="889781"/>
              <a:ext cx="261702" cy="261702"/>
              <a:chOff x="4075401" y="2631558"/>
              <a:chExt cx="590107" cy="590107"/>
            </a:xfrm>
          </p:grpSpPr>
          <p:sp>
            <p:nvSpPr>
              <p:cNvPr id="143" name="Star: 4 Points 142">
                <a:extLst>
                  <a:ext uri="{FF2B5EF4-FFF2-40B4-BE49-F238E27FC236}">
                    <a16:creationId xmlns:a16="http://schemas.microsoft.com/office/drawing/2014/main" xmlns="" id="{2CE2008E-2DF4-4BD5-A3B4-33129B8C0A91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Star: 4 Points 143">
                <a:extLst>
                  <a:ext uri="{FF2B5EF4-FFF2-40B4-BE49-F238E27FC236}">
                    <a16:creationId xmlns:a16="http://schemas.microsoft.com/office/drawing/2014/main" xmlns="" id="{E03ABF1C-6C12-4964-BA47-63A7C9E6A74E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xmlns="" id="{F2BB8C2D-3561-4A9C-A2A9-7AF155CF17E9}"/>
                </a:ext>
              </a:extLst>
            </p:cNvPr>
            <p:cNvGrpSpPr/>
            <p:nvPr/>
          </p:nvGrpSpPr>
          <p:grpSpPr>
            <a:xfrm rot="20085461">
              <a:off x="10827765" y="1303856"/>
              <a:ext cx="260674" cy="260674"/>
              <a:chOff x="4075401" y="2631558"/>
              <a:chExt cx="590107" cy="590107"/>
            </a:xfrm>
          </p:grpSpPr>
          <p:sp>
            <p:nvSpPr>
              <p:cNvPr id="146" name="Star: 4 Points 145">
                <a:extLst>
                  <a:ext uri="{FF2B5EF4-FFF2-40B4-BE49-F238E27FC236}">
                    <a16:creationId xmlns:a16="http://schemas.microsoft.com/office/drawing/2014/main" xmlns="" id="{03B113F3-D663-48A8-BAEC-BF6FA4FEC3ED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7" name="Star: 4 Points 146">
                <a:extLst>
                  <a:ext uri="{FF2B5EF4-FFF2-40B4-BE49-F238E27FC236}">
                    <a16:creationId xmlns:a16="http://schemas.microsoft.com/office/drawing/2014/main" xmlns="" id="{32546B4F-7610-4358-85CD-189EE0CECBD0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xmlns="" id="{1DEB35A6-4EA7-4A8F-8C33-12475843F1BD}"/>
                </a:ext>
              </a:extLst>
            </p:cNvPr>
            <p:cNvGrpSpPr/>
            <p:nvPr/>
          </p:nvGrpSpPr>
          <p:grpSpPr>
            <a:xfrm rot="21441558">
              <a:off x="10626735" y="1283579"/>
              <a:ext cx="260674" cy="260674"/>
              <a:chOff x="4075401" y="2631558"/>
              <a:chExt cx="590107" cy="590107"/>
            </a:xfrm>
          </p:grpSpPr>
          <p:sp>
            <p:nvSpPr>
              <p:cNvPr id="149" name="Star: 4 Points 148">
                <a:extLst>
                  <a:ext uri="{FF2B5EF4-FFF2-40B4-BE49-F238E27FC236}">
                    <a16:creationId xmlns:a16="http://schemas.microsoft.com/office/drawing/2014/main" xmlns="" id="{295E3221-8EAE-42A2-BC68-A651A0F566D3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Star: 4 Points 149">
                <a:extLst>
                  <a:ext uri="{FF2B5EF4-FFF2-40B4-BE49-F238E27FC236}">
                    <a16:creationId xmlns:a16="http://schemas.microsoft.com/office/drawing/2014/main" xmlns="" id="{6D9B40E0-4C44-44DF-A5F8-E78FF7D46C07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xmlns="" id="{1BC8974A-5C5B-4E51-A86A-CFD9BB7F9D73}"/>
                </a:ext>
              </a:extLst>
            </p:cNvPr>
            <p:cNvGrpSpPr/>
            <p:nvPr/>
          </p:nvGrpSpPr>
          <p:grpSpPr>
            <a:xfrm rot="2801838">
              <a:off x="9540812" y="783246"/>
              <a:ext cx="326184" cy="326184"/>
              <a:chOff x="4075401" y="2631558"/>
              <a:chExt cx="590107" cy="590107"/>
            </a:xfrm>
          </p:grpSpPr>
          <p:sp>
            <p:nvSpPr>
              <p:cNvPr id="152" name="Star: 4 Points 151">
                <a:extLst>
                  <a:ext uri="{FF2B5EF4-FFF2-40B4-BE49-F238E27FC236}">
                    <a16:creationId xmlns:a16="http://schemas.microsoft.com/office/drawing/2014/main" xmlns="" id="{1952FBE8-66DE-4780-989D-25FA488EF914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Star: 4 Points 152">
                <a:extLst>
                  <a:ext uri="{FF2B5EF4-FFF2-40B4-BE49-F238E27FC236}">
                    <a16:creationId xmlns:a16="http://schemas.microsoft.com/office/drawing/2014/main" xmlns="" id="{8D66E31B-0F33-4E6D-98FA-C455B3C490A3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xmlns="" id="{3B7AC1F6-83FB-45D1-BE0B-FABF310E2FF8}"/>
                </a:ext>
              </a:extLst>
            </p:cNvPr>
            <p:cNvGrpSpPr/>
            <p:nvPr/>
          </p:nvGrpSpPr>
          <p:grpSpPr>
            <a:xfrm rot="2801838">
              <a:off x="9776120" y="824161"/>
              <a:ext cx="261702" cy="261702"/>
              <a:chOff x="4075401" y="2631558"/>
              <a:chExt cx="590107" cy="590107"/>
            </a:xfrm>
          </p:grpSpPr>
          <p:sp>
            <p:nvSpPr>
              <p:cNvPr id="155" name="Star: 4 Points 154">
                <a:extLst>
                  <a:ext uri="{FF2B5EF4-FFF2-40B4-BE49-F238E27FC236}">
                    <a16:creationId xmlns:a16="http://schemas.microsoft.com/office/drawing/2014/main" xmlns="" id="{40B48A3A-72D3-4874-A218-F3A50FD662B0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Star: 4 Points 155">
                <a:extLst>
                  <a:ext uri="{FF2B5EF4-FFF2-40B4-BE49-F238E27FC236}">
                    <a16:creationId xmlns:a16="http://schemas.microsoft.com/office/drawing/2014/main" xmlns="" id="{94BB660C-EA0A-49EA-A1BE-27787F6C1DD6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xmlns="" id="{75A6E607-79E5-47F8-A730-74A004B78F72}"/>
                </a:ext>
              </a:extLst>
            </p:cNvPr>
            <p:cNvGrpSpPr/>
            <p:nvPr/>
          </p:nvGrpSpPr>
          <p:grpSpPr>
            <a:xfrm rot="2801838">
              <a:off x="10366667" y="1527697"/>
              <a:ext cx="260674" cy="260674"/>
              <a:chOff x="4075401" y="2631558"/>
              <a:chExt cx="590107" cy="590107"/>
            </a:xfrm>
          </p:grpSpPr>
          <p:sp>
            <p:nvSpPr>
              <p:cNvPr id="158" name="Star: 4 Points 157">
                <a:extLst>
                  <a:ext uri="{FF2B5EF4-FFF2-40B4-BE49-F238E27FC236}">
                    <a16:creationId xmlns:a16="http://schemas.microsoft.com/office/drawing/2014/main" xmlns="" id="{F1AEF4F2-D25A-4F60-92EA-106EF07D4D5A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Star: 4 Points 158">
                <a:extLst>
                  <a:ext uri="{FF2B5EF4-FFF2-40B4-BE49-F238E27FC236}">
                    <a16:creationId xmlns:a16="http://schemas.microsoft.com/office/drawing/2014/main" xmlns="" id="{2A32EB43-E30A-4451-9125-1C4B2FEC5492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xmlns="" id="{DE92E1BC-F49E-43BF-A079-9F4E691112A8}"/>
                </a:ext>
              </a:extLst>
            </p:cNvPr>
            <p:cNvGrpSpPr/>
            <p:nvPr/>
          </p:nvGrpSpPr>
          <p:grpSpPr>
            <a:xfrm rot="4157935">
              <a:off x="9686881" y="1026261"/>
              <a:ext cx="260674" cy="260674"/>
              <a:chOff x="4075401" y="2631558"/>
              <a:chExt cx="590107" cy="590107"/>
            </a:xfrm>
          </p:grpSpPr>
          <p:sp>
            <p:nvSpPr>
              <p:cNvPr id="161" name="Star: 4 Points 160">
                <a:extLst>
                  <a:ext uri="{FF2B5EF4-FFF2-40B4-BE49-F238E27FC236}">
                    <a16:creationId xmlns:a16="http://schemas.microsoft.com/office/drawing/2014/main" xmlns="" id="{73F5BE23-4700-4637-B2DB-03986577FDAB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Star: 4 Points 161">
                <a:extLst>
                  <a:ext uri="{FF2B5EF4-FFF2-40B4-BE49-F238E27FC236}">
                    <a16:creationId xmlns:a16="http://schemas.microsoft.com/office/drawing/2014/main" xmlns="" id="{D637DDAE-9BF7-4AAD-B1B0-71A684ACB1CC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500440"/>
              </p:ext>
            </p:extLst>
          </p:nvPr>
        </p:nvGraphicFramePr>
        <p:xfrm>
          <a:off x="1779149" y="3644924"/>
          <a:ext cx="5130543" cy="2880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9935"/>
                <a:gridCol w="2403539"/>
                <a:gridCol w="1467069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Giảng Viên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Mrs.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Lê</a:t>
                      </a: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Mộng Thuý</a:t>
                      </a:r>
                      <a:endParaRPr lang="en-US" sz="14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Học Kỳ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II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Mã Lớp</a:t>
                      </a:r>
                      <a:endParaRPr lang="en-US" sz="14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T1.1907M0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Mã Nhóm</a:t>
                      </a:r>
                      <a:endParaRPr lang="en-US" sz="14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Số TT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Tên Thành Viên</a:t>
                      </a:r>
                      <a:endParaRPr lang="en-US" sz="14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Mã Số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US" sz="14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Nguyễn Thị Phương Huyền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Student1215623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</a:t>
                      </a:r>
                      <a:endParaRPr lang="en-US" sz="14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Nguyễn Văn Trần Hòa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Student1215606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Lê Hữu Nhân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Student1215633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4.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en-US" sz="1400" dirty="0" err="1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Trần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Thanh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Tân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Student1204486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7">
            <a:extLst>
              <a:ext uri="{FF2B5EF4-FFF2-40B4-BE49-F238E27FC236}">
                <a16:creationId xmlns:a16="http://schemas.microsoft.com/office/drawing/2014/main" xmlns="" id="{5BB7F728-77A8-40E3-BACF-7D3EEFA5FD4D}"/>
              </a:ext>
            </a:extLst>
          </p:cNvPr>
          <p:cNvGrpSpPr/>
          <p:nvPr/>
        </p:nvGrpSpPr>
        <p:grpSpPr>
          <a:xfrm rot="10800000" flipV="1">
            <a:off x="4851002" y="5471615"/>
            <a:ext cx="2897953" cy="697229"/>
            <a:chOff x="1541839" y="2217893"/>
            <a:chExt cx="2159832" cy="928031"/>
          </a:xfrm>
          <a:solidFill>
            <a:schemeClr val="bg1">
              <a:lumMod val="85000"/>
            </a:schemeClr>
          </a:solidFill>
        </p:grpSpPr>
        <p:grpSp>
          <p:nvGrpSpPr>
            <p:cNvPr id="4" name="그룹 8">
              <a:extLst>
                <a:ext uri="{FF2B5EF4-FFF2-40B4-BE49-F238E27FC236}">
                  <a16:creationId xmlns:a16="http://schemas.microsoft.com/office/drawing/2014/main" xmlns="" id="{F1DE0F58-34FB-4365-868D-862335FF93D5}"/>
                </a:ext>
              </a:extLst>
            </p:cNvPr>
            <p:cNvGrpSpPr/>
            <p:nvPr/>
          </p:nvGrpSpPr>
          <p:grpSpPr>
            <a:xfrm>
              <a:off x="1774163" y="2217893"/>
              <a:ext cx="1927508" cy="852379"/>
              <a:chOff x="1774163" y="2217893"/>
              <a:chExt cx="1927508" cy="852379"/>
            </a:xfrm>
            <a:grpFill/>
          </p:grpSpPr>
          <p:sp>
            <p:nvSpPr>
              <p:cNvPr id="6" name="Freeform 18">
                <a:extLst>
                  <a:ext uri="{FF2B5EF4-FFF2-40B4-BE49-F238E27FC236}">
                    <a16:creationId xmlns:a16="http://schemas.microsoft.com/office/drawing/2014/main" xmlns="" id="{0574C6B5-3BA8-4B96-BB75-49F3D5A5C0C7}"/>
                  </a:ext>
                </a:extLst>
              </p:cNvPr>
              <p:cNvSpPr/>
              <p:nvPr/>
            </p:nvSpPr>
            <p:spPr>
              <a:xfrm flipH="1">
                <a:off x="1774163" y="2350717"/>
                <a:ext cx="1600825" cy="719555"/>
              </a:xfrm>
              <a:custGeom>
                <a:avLst/>
                <a:gdLst>
                  <a:gd name="connsiteX0" fmla="*/ 4126727 w 4126727"/>
                  <a:gd name="connsiteY0" fmla="*/ 866693 h 1836752"/>
                  <a:gd name="connsiteX1" fmla="*/ 2782957 w 4126727"/>
                  <a:gd name="connsiteY1" fmla="*/ 0 h 1836752"/>
                  <a:gd name="connsiteX2" fmla="*/ 2703444 w 4126727"/>
                  <a:gd name="connsiteY2" fmla="*/ 7952 h 1836752"/>
                  <a:gd name="connsiteX3" fmla="*/ 1375576 w 4126727"/>
                  <a:gd name="connsiteY3" fmla="*/ 326004 h 1836752"/>
                  <a:gd name="connsiteX4" fmla="*/ 0 w 4126727"/>
                  <a:gd name="connsiteY4" fmla="*/ 477079 h 1836752"/>
                  <a:gd name="connsiteX5" fmla="*/ 1574358 w 4126727"/>
                  <a:gd name="connsiteY5" fmla="*/ 898498 h 1836752"/>
                  <a:gd name="connsiteX6" fmla="*/ 2576223 w 4126727"/>
                  <a:gd name="connsiteY6" fmla="*/ 1280160 h 1836752"/>
                  <a:gd name="connsiteX7" fmla="*/ 3267986 w 4126727"/>
                  <a:gd name="connsiteY7" fmla="*/ 1836752 h 1836752"/>
                  <a:gd name="connsiteX8" fmla="*/ 4126727 w 4126727"/>
                  <a:gd name="connsiteY8" fmla="*/ 866693 h 1836752"/>
                  <a:gd name="connsiteX0" fmla="*/ 4126727 w 4126727"/>
                  <a:gd name="connsiteY0" fmla="*/ 884466 h 1854525"/>
                  <a:gd name="connsiteX1" fmla="*/ 2782957 w 4126727"/>
                  <a:gd name="connsiteY1" fmla="*/ 17773 h 1854525"/>
                  <a:gd name="connsiteX2" fmla="*/ 2703444 w 4126727"/>
                  <a:gd name="connsiteY2" fmla="*/ 25725 h 1854525"/>
                  <a:gd name="connsiteX3" fmla="*/ 1375576 w 4126727"/>
                  <a:gd name="connsiteY3" fmla="*/ 343777 h 1854525"/>
                  <a:gd name="connsiteX4" fmla="*/ 0 w 4126727"/>
                  <a:gd name="connsiteY4" fmla="*/ 494852 h 1854525"/>
                  <a:gd name="connsiteX5" fmla="*/ 1574358 w 4126727"/>
                  <a:gd name="connsiteY5" fmla="*/ 916271 h 1854525"/>
                  <a:gd name="connsiteX6" fmla="*/ 2576223 w 4126727"/>
                  <a:gd name="connsiteY6" fmla="*/ 1297933 h 1854525"/>
                  <a:gd name="connsiteX7" fmla="*/ 3267986 w 4126727"/>
                  <a:gd name="connsiteY7" fmla="*/ 1854525 h 1854525"/>
                  <a:gd name="connsiteX8" fmla="*/ 4126727 w 4126727"/>
                  <a:gd name="connsiteY8" fmla="*/ 884466 h 1854525"/>
                  <a:gd name="connsiteX0" fmla="*/ 1375576 w 4126727"/>
                  <a:gd name="connsiteY0" fmla="*/ 331865 h 1842613"/>
                  <a:gd name="connsiteX1" fmla="*/ 0 w 4126727"/>
                  <a:gd name="connsiteY1" fmla="*/ 482940 h 1842613"/>
                  <a:gd name="connsiteX2" fmla="*/ 1574358 w 4126727"/>
                  <a:gd name="connsiteY2" fmla="*/ 904359 h 1842613"/>
                  <a:gd name="connsiteX3" fmla="*/ 2576223 w 4126727"/>
                  <a:gd name="connsiteY3" fmla="*/ 1286021 h 1842613"/>
                  <a:gd name="connsiteX4" fmla="*/ 3267986 w 4126727"/>
                  <a:gd name="connsiteY4" fmla="*/ 1842613 h 1842613"/>
                  <a:gd name="connsiteX5" fmla="*/ 4126727 w 4126727"/>
                  <a:gd name="connsiteY5" fmla="*/ 872554 h 1842613"/>
                  <a:gd name="connsiteX6" fmla="*/ 2782957 w 4126727"/>
                  <a:gd name="connsiteY6" fmla="*/ 5861 h 1842613"/>
                  <a:gd name="connsiteX7" fmla="*/ 2794884 w 4126727"/>
                  <a:gd name="connsiteY7" fmla="*/ 105253 h 1842613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90578 h 1901326"/>
                  <a:gd name="connsiteX1" fmla="*/ 0 w 4063117"/>
                  <a:gd name="connsiteY1" fmla="*/ 541653 h 1901326"/>
                  <a:gd name="connsiteX2" fmla="*/ 1574358 w 4063117"/>
                  <a:gd name="connsiteY2" fmla="*/ 963072 h 1901326"/>
                  <a:gd name="connsiteX3" fmla="*/ 2576223 w 4063117"/>
                  <a:gd name="connsiteY3" fmla="*/ 1344734 h 1901326"/>
                  <a:gd name="connsiteX4" fmla="*/ 3267986 w 4063117"/>
                  <a:gd name="connsiteY4" fmla="*/ 1901326 h 1901326"/>
                  <a:gd name="connsiteX5" fmla="*/ 4063117 w 4063117"/>
                  <a:gd name="connsiteY5" fmla="*/ 994878 h 1901326"/>
                  <a:gd name="connsiteX6" fmla="*/ 2782957 w 4063117"/>
                  <a:gd name="connsiteY6" fmla="*/ 64574 h 1901326"/>
                  <a:gd name="connsiteX7" fmla="*/ 2178658 w 4063117"/>
                  <a:gd name="connsiteY7" fmla="*/ 96380 h 1901326"/>
                  <a:gd name="connsiteX8" fmla="*/ 1375576 w 4063117"/>
                  <a:gd name="connsiteY8" fmla="*/ 390578 h 1901326"/>
                  <a:gd name="connsiteX0" fmla="*/ 1375576 w 4063117"/>
                  <a:gd name="connsiteY0" fmla="*/ 383650 h 1894398"/>
                  <a:gd name="connsiteX1" fmla="*/ 0 w 4063117"/>
                  <a:gd name="connsiteY1" fmla="*/ 534725 h 1894398"/>
                  <a:gd name="connsiteX2" fmla="*/ 1574358 w 4063117"/>
                  <a:gd name="connsiteY2" fmla="*/ 956144 h 1894398"/>
                  <a:gd name="connsiteX3" fmla="*/ 2576223 w 4063117"/>
                  <a:gd name="connsiteY3" fmla="*/ 1337806 h 1894398"/>
                  <a:gd name="connsiteX4" fmla="*/ 3267986 w 4063117"/>
                  <a:gd name="connsiteY4" fmla="*/ 1894398 h 1894398"/>
                  <a:gd name="connsiteX5" fmla="*/ 4063117 w 4063117"/>
                  <a:gd name="connsiteY5" fmla="*/ 987950 h 1894398"/>
                  <a:gd name="connsiteX6" fmla="*/ 2782957 w 4063117"/>
                  <a:gd name="connsiteY6" fmla="*/ 57646 h 1894398"/>
                  <a:gd name="connsiteX7" fmla="*/ 2178658 w 4063117"/>
                  <a:gd name="connsiteY7" fmla="*/ 89452 h 1894398"/>
                  <a:gd name="connsiteX8" fmla="*/ 1375576 w 4063117"/>
                  <a:gd name="connsiteY8" fmla="*/ 383650 h 1894398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625109 w 4112003"/>
                  <a:gd name="connsiteY3" fmla="*/ 1280160 h 1836752"/>
                  <a:gd name="connsiteX4" fmla="*/ 3316872 w 4112003"/>
                  <a:gd name="connsiteY4" fmla="*/ 1836752 h 1836752"/>
                  <a:gd name="connsiteX5" fmla="*/ 4112003 w 4112003"/>
                  <a:gd name="connsiteY5" fmla="*/ 930304 h 1836752"/>
                  <a:gd name="connsiteX6" fmla="*/ 2831843 w 4112003"/>
                  <a:gd name="connsiteY6" fmla="*/ 0 h 1836752"/>
                  <a:gd name="connsiteX7" fmla="*/ 2227544 w 4112003"/>
                  <a:gd name="connsiteY7" fmla="*/ 31806 h 1836752"/>
                  <a:gd name="connsiteX8" fmla="*/ 1424462 w 4112003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132129 w 4112003"/>
                  <a:gd name="connsiteY3" fmla="*/ 993914 h 1836752"/>
                  <a:gd name="connsiteX4" fmla="*/ 2625109 w 4112003"/>
                  <a:gd name="connsiteY4" fmla="*/ 1280160 h 1836752"/>
                  <a:gd name="connsiteX5" fmla="*/ 3316872 w 4112003"/>
                  <a:gd name="connsiteY5" fmla="*/ 1836752 h 1836752"/>
                  <a:gd name="connsiteX6" fmla="*/ 4112003 w 4112003"/>
                  <a:gd name="connsiteY6" fmla="*/ 930304 h 1836752"/>
                  <a:gd name="connsiteX7" fmla="*/ 2831843 w 4112003"/>
                  <a:gd name="connsiteY7" fmla="*/ 0 h 1836752"/>
                  <a:gd name="connsiteX8" fmla="*/ 2227544 w 4112003"/>
                  <a:gd name="connsiteY8" fmla="*/ 31806 h 1836752"/>
                  <a:gd name="connsiteX9" fmla="*/ 1424462 w 4112003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38408 h 1849156"/>
                  <a:gd name="connsiteX1" fmla="*/ 59649 w 4122766"/>
                  <a:gd name="connsiteY1" fmla="*/ 489483 h 1849156"/>
                  <a:gd name="connsiteX2" fmla="*/ 1634007 w 4122766"/>
                  <a:gd name="connsiteY2" fmla="*/ 910902 h 1849156"/>
                  <a:gd name="connsiteX3" fmla="*/ 2142892 w 4122766"/>
                  <a:gd name="connsiteY3" fmla="*/ 1006318 h 1849156"/>
                  <a:gd name="connsiteX4" fmla="*/ 2635872 w 4122766"/>
                  <a:gd name="connsiteY4" fmla="*/ 1292564 h 1849156"/>
                  <a:gd name="connsiteX5" fmla="*/ 3327635 w 4122766"/>
                  <a:gd name="connsiteY5" fmla="*/ 1849156 h 1849156"/>
                  <a:gd name="connsiteX6" fmla="*/ 4122766 w 4122766"/>
                  <a:gd name="connsiteY6" fmla="*/ 942708 h 1849156"/>
                  <a:gd name="connsiteX7" fmla="*/ 2842606 w 4122766"/>
                  <a:gd name="connsiteY7" fmla="*/ 12404 h 1849156"/>
                  <a:gd name="connsiteX8" fmla="*/ 2238307 w 4122766"/>
                  <a:gd name="connsiteY8" fmla="*/ 44210 h 1849156"/>
                  <a:gd name="connsiteX9" fmla="*/ 1435225 w 4122766"/>
                  <a:gd name="connsiteY9" fmla="*/ 338408 h 1849156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39809 h 1850557"/>
                  <a:gd name="connsiteX1" fmla="*/ 59649 w 4122766"/>
                  <a:gd name="connsiteY1" fmla="*/ 490884 h 1850557"/>
                  <a:gd name="connsiteX2" fmla="*/ 1634007 w 4122766"/>
                  <a:gd name="connsiteY2" fmla="*/ 912303 h 1850557"/>
                  <a:gd name="connsiteX3" fmla="*/ 2142892 w 4122766"/>
                  <a:gd name="connsiteY3" fmla="*/ 1007719 h 1850557"/>
                  <a:gd name="connsiteX4" fmla="*/ 2635872 w 4122766"/>
                  <a:gd name="connsiteY4" fmla="*/ 1293965 h 1850557"/>
                  <a:gd name="connsiteX5" fmla="*/ 3327635 w 4122766"/>
                  <a:gd name="connsiteY5" fmla="*/ 1850557 h 1850557"/>
                  <a:gd name="connsiteX6" fmla="*/ 4122766 w 4122766"/>
                  <a:gd name="connsiteY6" fmla="*/ 944109 h 1850557"/>
                  <a:gd name="connsiteX7" fmla="*/ 2842606 w 4122766"/>
                  <a:gd name="connsiteY7" fmla="*/ 13805 h 1850557"/>
                  <a:gd name="connsiteX8" fmla="*/ 2166745 w 4122766"/>
                  <a:gd name="connsiteY8" fmla="*/ 93319 h 1850557"/>
                  <a:gd name="connsiteX9" fmla="*/ 1435225 w 4122766"/>
                  <a:gd name="connsiteY9" fmla="*/ 339809 h 1850557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76690 h 1887438"/>
                  <a:gd name="connsiteX1" fmla="*/ 59649 w 4122766"/>
                  <a:gd name="connsiteY1" fmla="*/ 527765 h 1887438"/>
                  <a:gd name="connsiteX2" fmla="*/ 1634007 w 4122766"/>
                  <a:gd name="connsiteY2" fmla="*/ 949184 h 1887438"/>
                  <a:gd name="connsiteX3" fmla="*/ 2142892 w 4122766"/>
                  <a:gd name="connsiteY3" fmla="*/ 1044600 h 1887438"/>
                  <a:gd name="connsiteX4" fmla="*/ 2635872 w 4122766"/>
                  <a:gd name="connsiteY4" fmla="*/ 1330846 h 1887438"/>
                  <a:gd name="connsiteX5" fmla="*/ 3327635 w 4122766"/>
                  <a:gd name="connsiteY5" fmla="*/ 1887438 h 1887438"/>
                  <a:gd name="connsiteX6" fmla="*/ 4122766 w 4122766"/>
                  <a:gd name="connsiteY6" fmla="*/ 980990 h 1887438"/>
                  <a:gd name="connsiteX7" fmla="*/ 2842606 w 4122766"/>
                  <a:gd name="connsiteY7" fmla="*/ 18881 h 1887438"/>
                  <a:gd name="connsiteX8" fmla="*/ 2166745 w 4122766"/>
                  <a:gd name="connsiteY8" fmla="*/ 130200 h 1887438"/>
                  <a:gd name="connsiteX9" fmla="*/ 1435225 w 4122766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548408 w 4067107"/>
                  <a:gd name="connsiteY4" fmla="*/ 1275187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089096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747240"/>
                  <a:gd name="connsiteX1" fmla="*/ 59649 w 4067107"/>
                  <a:gd name="connsiteY1" fmla="*/ 527765 h 1747240"/>
                  <a:gd name="connsiteX2" fmla="*/ 1634007 w 4067107"/>
                  <a:gd name="connsiteY2" fmla="*/ 949184 h 1747240"/>
                  <a:gd name="connsiteX3" fmla="*/ 2142892 w 4067107"/>
                  <a:gd name="connsiteY3" fmla="*/ 1044600 h 1747240"/>
                  <a:gd name="connsiteX4" fmla="*/ 2476846 w 4067107"/>
                  <a:gd name="connsiteY4" fmla="*/ 1378554 h 1747240"/>
                  <a:gd name="connsiteX5" fmla="*/ 3004138 w 4067107"/>
                  <a:gd name="connsiteY5" fmla="*/ 1747240 h 1747240"/>
                  <a:gd name="connsiteX6" fmla="*/ 4067107 w 4067107"/>
                  <a:gd name="connsiteY6" fmla="*/ 1036649 h 1747240"/>
                  <a:gd name="connsiteX7" fmla="*/ 2842606 w 4067107"/>
                  <a:gd name="connsiteY7" fmla="*/ 18881 h 1747240"/>
                  <a:gd name="connsiteX8" fmla="*/ 2166745 w 4067107"/>
                  <a:gd name="connsiteY8" fmla="*/ 130200 h 1747240"/>
                  <a:gd name="connsiteX9" fmla="*/ 1435225 w 4067107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3004138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2806187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7153" h="1747240">
                    <a:moveTo>
                      <a:pt x="1435225" y="376690"/>
                    </a:moveTo>
                    <a:cubicBezTo>
                      <a:pt x="921041" y="355486"/>
                      <a:pt x="168317" y="374040"/>
                      <a:pt x="59649" y="527765"/>
                    </a:cubicBezTo>
                    <a:cubicBezTo>
                      <a:pt x="-282257" y="890874"/>
                      <a:pt x="926341" y="920030"/>
                      <a:pt x="1634007" y="949184"/>
                    </a:cubicBezTo>
                    <a:cubicBezTo>
                      <a:pt x="1755927" y="988940"/>
                      <a:pt x="2020972" y="1004844"/>
                      <a:pt x="2142892" y="1044600"/>
                    </a:cubicBezTo>
                    <a:lnTo>
                      <a:pt x="2476846" y="1378554"/>
                    </a:lnTo>
                    <a:lnTo>
                      <a:pt x="2806187" y="1747240"/>
                    </a:lnTo>
                    <a:lnTo>
                      <a:pt x="3887153" y="784714"/>
                    </a:lnTo>
                    <a:cubicBezTo>
                      <a:pt x="3502840" y="495816"/>
                      <a:pt x="3512746" y="372650"/>
                      <a:pt x="2842606" y="18881"/>
                    </a:cubicBezTo>
                    <a:cubicBezTo>
                      <a:pt x="2541783" y="-38103"/>
                      <a:pt x="2417210" y="44060"/>
                      <a:pt x="2166745" y="130200"/>
                    </a:cubicBezTo>
                    <a:cubicBezTo>
                      <a:pt x="1932182" y="184534"/>
                      <a:pt x="1811587" y="315730"/>
                      <a:pt x="1435225" y="37669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Freeform 19">
                <a:extLst>
                  <a:ext uri="{FF2B5EF4-FFF2-40B4-BE49-F238E27FC236}">
                    <a16:creationId xmlns:a16="http://schemas.microsoft.com/office/drawing/2014/main" xmlns="" id="{07B7B274-F644-4A8A-AB42-95BA69B74967}"/>
                  </a:ext>
                </a:extLst>
              </p:cNvPr>
              <p:cNvSpPr/>
              <p:nvPr/>
            </p:nvSpPr>
            <p:spPr>
              <a:xfrm flipH="1">
                <a:off x="2156087" y="2217893"/>
                <a:ext cx="1545584" cy="794676"/>
              </a:xfrm>
              <a:custGeom>
                <a:avLst/>
                <a:gdLst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35267 h 1979038"/>
                  <a:gd name="connsiteX1" fmla="*/ 659958 w 3347499"/>
                  <a:gd name="connsiteY1" fmla="*/ 78676 h 1979038"/>
                  <a:gd name="connsiteX2" fmla="*/ 373711 w 3347499"/>
                  <a:gd name="connsiteY2" fmla="*/ 23017 h 1979038"/>
                  <a:gd name="connsiteX3" fmla="*/ 95416 w 3347499"/>
                  <a:gd name="connsiteY3" fmla="*/ 38919 h 1979038"/>
                  <a:gd name="connsiteX4" fmla="*/ 111318 w 3347499"/>
                  <a:gd name="connsiteY4" fmla="*/ 134335 h 1979038"/>
                  <a:gd name="connsiteX5" fmla="*/ 0 w 3347499"/>
                  <a:gd name="connsiteY5" fmla="*/ 197946 h 1979038"/>
                  <a:gd name="connsiteX6" fmla="*/ 779228 w 3347499"/>
                  <a:gd name="connsiteY6" fmla="*/ 1247518 h 1979038"/>
                  <a:gd name="connsiteX7" fmla="*/ 1900362 w 3347499"/>
                  <a:gd name="connsiteY7" fmla="*/ 1979038 h 1979038"/>
                  <a:gd name="connsiteX8" fmla="*/ 3347499 w 3347499"/>
                  <a:gd name="connsiteY8" fmla="*/ 1637132 h 1979038"/>
                  <a:gd name="connsiteX9" fmla="*/ 1304013 w 3347499"/>
                  <a:gd name="connsiteY9" fmla="*/ 635267 h 1979038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11318 w 3347499"/>
                  <a:gd name="connsiteY4" fmla="*/ 153906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811033 w 3347499"/>
                  <a:gd name="connsiteY6" fmla="*/ 1243235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863437"/>
                  <a:gd name="connsiteX1" fmla="*/ 659958 w 3347499"/>
                  <a:gd name="connsiteY1" fmla="*/ 98247 h 1863437"/>
                  <a:gd name="connsiteX2" fmla="*/ 373711 w 3347499"/>
                  <a:gd name="connsiteY2" fmla="*/ 42588 h 1863437"/>
                  <a:gd name="connsiteX3" fmla="*/ 95416 w 3347499"/>
                  <a:gd name="connsiteY3" fmla="*/ 58490 h 1863437"/>
                  <a:gd name="connsiteX4" fmla="*/ 174928 w 3347499"/>
                  <a:gd name="connsiteY4" fmla="*/ 177759 h 1863437"/>
                  <a:gd name="connsiteX5" fmla="*/ 0 w 3347499"/>
                  <a:gd name="connsiteY5" fmla="*/ 217517 h 1863437"/>
                  <a:gd name="connsiteX6" fmla="*/ 811033 w 3347499"/>
                  <a:gd name="connsiteY6" fmla="*/ 1243235 h 1863437"/>
                  <a:gd name="connsiteX7" fmla="*/ 1924216 w 3347499"/>
                  <a:gd name="connsiteY7" fmla="*/ 1863437 h 1863437"/>
                  <a:gd name="connsiteX8" fmla="*/ 3347499 w 3347499"/>
                  <a:gd name="connsiteY8" fmla="*/ 1656703 h 1863437"/>
                  <a:gd name="connsiteX9" fmla="*/ 1304013 w 3347499"/>
                  <a:gd name="connsiteY9" fmla="*/ 654838 h 1863437"/>
                  <a:gd name="connsiteX0" fmla="*/ 1304013 w 3347499"/>
                  <a:gd name="connsiteY0" fmla="*/ 654838 h 1982707"/>
                  <a:gd name="connsiteX1" fmla="*/ 659958 w 3347499"/>
                  <a:gd name="connsiteY1" fmla="*/ 98247 h 1982707"/>
                  <a:gd name="connsiteX2" fmla="*/ 373711 w 3347499"/>
                  <a:gd name="connsiteY2" fmla="*/ 42588 h 1982707"/>
                  <a:gd name="connsiteX3" fmla="*/ 95416 w 3347499"/>
                  <a:gd name="connsiteY3" fmla="*/ 58490 h 1982707"/>
                  <a:gd name="connsiteX4" fmla="*/ 174928 w 3347499"/>
                  <a:gd name="connsiteY4" fmla="*/ 177759 h 1982707"/>
                  <a:gd name="connsiteX5" fmla="*/ 0 w 3347499"/>
                  <a:gd name="connsiteY5" fmla="*/ 217517 h 1982707"/>
                  <a:gd name="connsiteX6" fmla="*/ 811033 w 3347499"/>
                  <a:gd name="connsiteY6" fmla="*/ 1243235 h 1982707"/>
                  <a:gd name="connsiteX7" fmla="*/ 2146852 w 3347499"/>
                  <a:gd name="connsiteY7" fmla="*/ 1982707 h 1982707"/>
                  <a:gd name="connsiteX8" fmla="*/ 3347499 w 3347499"/>
                  <a:gd name="connsiteY8" fmla="*/ 1656703 h 1982707"/>
                  <a:gd name="connsiteX9" fmla="*/ 1304013 w 3347499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1304013 w 3387256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304013 w 3387256"/>
                  <a:gd name="connsiteY10" fmla="*/ 654838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72207 w 3753016"/>
                  <a:gd name="connsiteY11" fmla="*/ 630984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5192 h 1985110"/>
                  <a:gd name="connsiteX1" fmla="*/ 699714 w 3753016"/>
                  <a:gd name="connsiteY1" fmla="*/ 92698 h 1985110"/>
                  <a:gd name="connsiteX2" fmla="*/ 397565 w 3753016"/>
                  <a:gd name="connsiteY2" fmla="*/ 37040 h 1985110"/>
                  <a:gd name="connsiteX3" fmla="*/ 95416 w 3753016"/>
                  <a:gd name="connsiteY3" fmla="*/ 60893 h 1985110"/>
                  <a:gd name="connsiteX4" fmla="*/ 119269 w 3753016"/>
                  <a:gd name="connsiteY4" fmla="*/ 172211 h 1985110"/>
                  <a:gd name="connsiteX5" fmla="*/ 0 w 3753016"/>
                  <a:gd name="connsiteY5" fmla="*/ 219920 h 1985110"/>
                  <a:gd name="connsiteX6" fmla="*/ 811033 w 3753016"/>
                  <a:gd name="connsiteY6" fmla="*/ 1245638 h 1985110"/>
                  <a:gd name="connsiteX7" fmla="*/ 2146852 w 3753016"/>
                  <a:gd name="connsiteY7" fmla="*/ 1985110 h 1985110"/>
                  <a:gd name="connsiteX8" fmla="*/ 3753016 w 3753016"/>
                  <a:gd name="connsiteY8" fmla="*/ 1500080 h 1985110"/>
                  <a:gd name="connsiteX9" fmla="*/ 2409244 w 3753016"/>
                  <a:gd name="connsiteY9" fmla="*/ 1293347 h 1985110"/>
                  <a:gd name="connsiteX10" fmla="*/ 755373 w 3753016"/>
                  <a:gd name="connsiteY10" fmla="*/ 871927 h 1985110"/>
                  <a:gd name="connsiteX11" fmla="*/ 1311965 w 3753016"/>
                  <a:gd name="connsiteY11" fmla="*/ 665192 h 1985110"/>
                  <a:gd name="connsiteX0" fmla="*/ 1311965 w 3753016"/>
                  <a:gd name="connsiteY0" fmla="*/ 670630 h 1990548"/>
                  <a:gd name="connsiteX1" fmla="*/ 699714 w 3753016"/>
                  <a:gd name="connsiteY1" fmla="*/ 98136 h 1990548"/>
                  <a:gd name="connsiteX2" fmla="*/ 453224 w 3753016"/>
                  <a:gd name="connsiteY2" fmla="*/ 26576 h 1990548"/>
                  <a:gd name="connsiteX3" fmla="*/ 95416 w 3753016"/>
                  <a:gd name="connsiteY3" fmla="*/ 66331 h 1990548"/>
                  <a:gd name="connsiteX4" fmla="*/ 119269 w 3753016"/>
                  <a:gd name="connsiteY4" fmla="*/ 177649 h 1990548"/>
                  <a:gd name="connsiteX5" fmla="*/ 0 w 3753016"/>
                  <a:gd name="connsiteY5" fmla="*/ 225358 h 1990548"/>
                  <a:gd name="connsiteX6" fmla="*/ 811033 w 3753016"/>
                  <a:gd name="connsiteY6" fmla="*/ 1251076 h 1990548"/>
                  <a:gd name="connsiteX7" fmla="*/ 2146852 w 3753016"/>
                  <a:gd name="connsiteY7" fmla="*/ 1990548 h 1990548"/>
                  <a:gd name="connsiteX8" fmla="*/ 3753016 w 3753016"/>
                  <a:gd name="connsiteY8" fmla="*/ 1505518 h 1990548"/>
                  <a:gd name="connsiteX9" fmla="*/ 2409244 w 3753016"/>
                  <a:gd name="connsiteY9" fmla="*/ 1298785 h 1990548"/>
                  <a:gd name="connsiteX10" fmla="*/ 755373 w 3753016"/>
                  <a:gd name="connsiteY10" fmla="*/ 877365 h 1990548"/>
                  <a:gd name="connsiteX11" fmla="*/ 1311965 w 3753016"/>
                  <a:gd name="connsiteY11" fmla="*/ 670630 h 1990548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95416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37304 w 3778355"/>
                  <a:gd name="connsiteY0" fmla="*/ 671729 h 1991647"/>
                  <a:gd name="connsiteX1" fmla="*/ 725053 w 3778355"/>
                  <a:gd name="connsiteY1" fmla="*/ 99235 h 1991647"/>
                  <a:gd name="connsiteX2" fmla="*/ 478563 w 3778355"/>
                  <a:gd name="connsiteY2" fmla="*/ 27675 h 1991647"/>
                  <a:gd name="connsiteX3" fmla="*/ 152560 w 3778355"/>
                  <a:gd name="connsiteY3" fmla="*/ 67430 h 1991647"/>
                  <a:gd name="connsiteX4" fmla="*/ 232072 w 3778355"/>
                  <a:gd name="connsiteY4" fmla="*/ 186702 h 1991647"/>
                  <a:gd name="connsiteX5" fmla="*/ 25339 w 3778355"/>
                  <a:gd name="connsiteY5" fmla="*/ 226457 h 1991647"/>
                  <a:gd name="connsiteX6" fmla="*/ 836372 w 3778355"/>
                  <a:gd name="connsiteY6" fmla="*/ 1252175 h 1991647"/>
                  <a:gd name="connsiteX7" fmla="*/ 2172191 w 3778355"/>
                  <a:gd name="connsiteY7" fmla="*/ 1991647 h 1991647"/>
                  <a:gd name="connsiteX8" fmla="*/ 3778355 w 3778355"/>
                  <a:gd name="connsiteY8" fmla="*/ 1506617 h 1991647"/>
                  <a:gd name="connsiteX9" fmla="*/ 2434583 w 3778355"/>
                  <a:gd name="connsiteY9" fmla="*/ 1299884 h 1991647"/>
                  <a:gd name="connsiteX10" fmla="*/ 780712 w 3778355"/>
                  <a:gd name="connsiteY10" fmla="*/ 878464 h 1991647"/>
                  <a:gd name="connsiteX11" fmla="*/ 1337304 w 3778355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206733 w 3753016"/>
                  <a:gd name="connsiteY4" fmla="*/ 186702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9647"/>
                  <a:gd name="connsiteX1" fmla="*/ 699714 w 3753016"/>
                  <a:gd name="connsiteY1" fmla="*/ 99235 h 1929647"/>
                  <a:gd name="connsiteX2" fmla="*/ 453224 w 3753016"/>
                  <a:gd name="connsiteY2" fmla="*/ 27675 h 1929647"/>
                  <a:gd name="connsiteX3" fmla="*/ 127221 w 3753016"/>
                  <a:gd name="connsiteY3" fmla="*/ 67430 h 1929647"/>
                  <a:gd name="connsiteX4" fmla="*/ 166977 w 3753016"/>
                  <a:gd name="connsiteY4" fmla="*/ 154897 h 1929647"/>
                  <a:gd name="connsiteX5" fmla="*/ 0 w 3753016"/>
                  <a:gd name="connsiteY5" fmla="*/ 226457 h 1929647"/>
                  <a:gd name="connsiteX6" fmla="*/ 818984 w 3753016"/>
                  <a:gd name="connsiteY6" fmla="*/ 1347591 h 1929647"/>
                  <a:gd name="connsiteX7" fmla="*/ 2011680 w 3753016"/>
                  <a:gd name="connsiteY7" fmla="*/ 1928037 h 1929647"/>
                  <a:gd name="connsiteX8" fmla="*/ 3753016 w 3753016"/>
                  <a:gd name="connsiteY8" fmla="*/ 1506617 h 1929647"/>
                  <a:gd name="connsiteX9" fmla="*/ 2409244 w 3753016"/>
                  <a:gd name="connsiteY9" fmla="*/ 1299884 h 1929647"/>
                  <a:gd name="connsiteX10" fmla="*/ 755373 w 3753016"/>
                  <a:gd name="connsiteY10" fmla="*/ 878464 h 1929647"/>
                  <a:gd name="connsiteX11" fmla="*/ 1311965 w 3753016"/>
                  <a:gd name="connsiteY11" fmla="*/ 671729 h 1929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53016" h="1929647">
                    <a:moveTo>
                      <a:pt x="1311965" y="671729"/>
                    </a:moveTo>
                    <a:cubicBezTo>
                      <a:pt x="1166191" y="480897"/>
                      <a:pt x="893195" y="-35936"/>
                      <a:pt x="699714" y="99235"/>
                    </a:cubicBezTo>
                    <a:cubicBezTo>
                      <a:pt x="667909" y="136342"/>
                      <a:pt x="636104" y="-73042"/>
                      <a:pt x="453224" y="27675"/>
                    </a:cubicBezTo>
                    <a:cubicBezTo>
                      <a:pt x="360459" y="32976"/>
                      <a:pt x="331304" y="-57141"/>
                      <a:pt x="127221" y="67430"/>
                    </a:cubicBezTo>
                    <a:cubicBezTo>
                      <a:pt x="74212" y="88634"/>
                      <a:pt x="188181" y="128392"/>
                      <a:pt x="166977" y="154897"/>
                    </a:cubicBezTo>
                    <a:cubicBezTo>
                      <a:pt x="145773" y="181402"/>
                      <a:pt x="70236" y="131041"/>
                      <a:pt x="0" y="226457"/>
                    </a:cubicBezTo>
                    <a:cubicBezTo>
                      <a:pt x="272995" y="600168"/>
                      <a:pt x="673210" y="1283981"/>
                      <a:pt x="818984" y="1347591"/>
                    </a:cubicBezTo>
                    <a:cubicBezTo>
                      <a:pt x="1216549" y="1541073"/>
                      <a:pt x="1741336" y="1885630"/>
                      <a:pt x="2011680" y="1928037"/>
                    </a:cubicBezTo>
                    <a:cubicBezTo>
                      <a:pt x="2266121" y="1954542"/>
                      <a:pt x="3172571" y="1647090"/>
                      <a:pt x="3753016" y="1506617"/>
                    </a:cubicBezTo>
                    <a:cubicBezTo>
                      <a:pt x="3697357" y="1407226"/>
                      <a:pt x="3208351" y="1168688"/>
                      <a:pt x="2409244" y="1299884"/>
                    </a:cubicBezTo>
                    <a:cubicBezTo>
                      <a:pt x="489003" y="1295909"/>
                      <a:pt x="734169" y="972555"/>
                      <a:pt x="755373" y="878464"/>
                    </a:cubicBezTo>
                    <a:cubicBezTo>
                      <a:pt x="816333" y="727390"/>
                      <a:pt x="1115833" y="695583"/>
                      <a:pt x="1311965" y="6717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직사각형 9">
              <a:extLst>
                <a:ext uri="{FF2B5EF4-FFF2-40B4-BE49-F238E27FC236}">
                  <a16:creationId xmlns:a16="http://schemas.microsoft.com/office/drawing/2014/main" xmlns="" id="{CD840120-C3D6-4C91-B030-118ABA7DE4CE}"/>
                </a:ext>
              </a:extLst>
            </p:cNvPr>
            <p:cNvSpPr/>
            <p:nvPr/>
          </p:nvSpPr>
          <p:spPr>
            <a:xfrm rot="18740140">
              <a:off x="1753624" y="2648402"/>
              <a:ext cx="285737" cy="7093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219278"/>
              </p:ext>
            </p:extLst>
          </p:nvPr>
        </p:nvGraphicFramePr>
        <p:xfrm>
          <a:off x="1069758" y="377740"/>
          <a:ext cx="10587045" cy="60344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6697"/>
                <a:gridCol w="3576624"/>
                <a:gridCol w="1841311"/>
                <a:gridCol w="1417471"/>
                <a:gridCol w="1417471"/>
                <a:gridCol w="1417471"/>
              </a:tblGrid>
              <a:tr h="2186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Số TT</a:t>
                      </a:r>
                      <a:endParaRPr lang="en-US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Nội Dung</a:t>
                      </a:r>
                      <a:endParaRPr lang="en-US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Thành Viên</a:t>
                      </a:r>
                      <a:endParaRPr lang="en-US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Kế Hoạch</a:t>
                      </a:r>
                      <a:endParaRPr lang="en-US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Sự Chuẩn Bị</a:t>
                      </a:r>
                      <a:endParaRPr lang="en-US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5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Ngày Bắt Đầu</a:t>
                      </a:r>
                      <a:endParaRPr lang="en-US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Số Ngày Thực</a:t>
                      </a:r>
                      <a:endParaRPr lang="en-US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Trạng Thái</a:t>
                      </a:r>
                      <a:endParaRPr lang="en-US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</a:tr>
              <a:tr h="8743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 Người </a:t>
                      </a:r>
                      <a:r>
                        <a:rPr lang="vi-V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dùng </a:t>
                      </a: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–Trang chủ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vi-V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Quản trị </a:t>
                      </a: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lang="vi-VN" sz="16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Trang chủ</a:t>
                      </a:r>
                      <a:endParaRPr lang="en-US" sz="16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 Người dùng – </a:t>
                      </a: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Sản</a:t>
                      </a:r>
                      <a:r>
                        <a:rPr lang="vi-VN" sz="16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phẩm</a:t>
                      </a:r>
                      <a:endParaRPr lang="en-US" sz="16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 Quản trị - </a:t>
                      </a: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Sản</a:t>
                      </a:r>
                      <a:r>
                        <a:rPr lang="vi-VN" sz="16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phẩm</a:t>
                      </a:r>
                    </a:p>
                    <a:p>
                      <a:pPr marL="0" marR="0" indent="0" algn="l" defTabSz="914423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 </a:t>
                      </a:r>
                      <a:r>
                        <a:rPr lang="vi-VN" sz="1600" baseline="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Người dùng - Giỏ hàng</a:t>
                      </a:r>
                      <a:endParaRPr lang="en-US" sz="1600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aseline="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6. Quản trị - Giỏ hàng</a:t>
                      </a:r>
                    </a:p>
                    <a:p>
                      <a:pPr marL="0" marR="0" indent="0" algn="l" defTabSz="914423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7. </a:t>
                      </a:r>
                      <a:r>
                        <a:rPr lang="vi-VN" sz="1600" baseline="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Người dùng - Đơn hàng</a:t>
                      </a:r>
                      <a:endParaRPr lang="en-US" sz="1600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aseline="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8. Quản trị - Đơn hàng</a:t>
                      </a:r>
                    </a:p>
                  </a:txBody>
                  <a:tcPr marL="61924" marR="6192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Nguyễn Văn Trần Hòa</a:t>
                      </a:r>
                      <a:endParaRPr lang="en-US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24/04</a:t>
                      </a:r>
                      <a:r>
                        <a:rPr lang="vi-V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/201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Hoàn Thành</a:t>
                      </a:r>
                      <a:endParaRPr lang="en-US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</a:tr>
              <a:tr h="10038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 Người dùng – </a:t>
                      </a: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Đăng</a:t>
                      </a:r>
                      <a:r>
                        <a:rPr lang="vi-VN" sz="16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ký/đăng nhập</a:t>
                      </a: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16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 Quản trị – </a:t>
                      </a: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Đăng</a:t>
                      </a:r>
                      <a:r>
                        <a:rPr lang="vi-VN" sz="16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nhập</a:t>
                      </a: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16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 Người dùng – Banner</a:t>
                      </a: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16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23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4. </a:t>
                      </a: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Quản trị - Banner.</a:t>
                      </a:r>
                      <a:endParaRPr lang="en-US" sz="16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Trần Thanh Tân</a:t>
                      </a:r>
                      <a:endParaRPr lang="en-US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50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 </a:t>
                      </a:r>
                      <a:r>
                        <a:rPr lang="vi-V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Người dùng – </a:t>
                      </a: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Feedback.</a:t>
                      </a:r>
                      <a:endParaRPr lang="en-US" sz="16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  <a:r>
                        <a:rPr lang="vi-V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Quản trị - </a:t>
                      </a: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Feedback.</a:t>
                      </a:r>
                      <a:endParaRPr lang="en-US" sz="16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Lê Hữu Nhân</a:t>
                      </a:r>
                      <a:endParaRPr lang="en-US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20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 Người dùng  - </a:t>
                      </a: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Tin tức,</a:t>
                      </a:r>
                      <a:r>
                        <a:rPr lang="vi-VN" sz="16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sự kiện</a:t>
                      </a:r>
                      <a:endParaRPr lang="en-US" sz="16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23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 Quản trị - </a:t>
                      </a: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Tin tức,</a:t>
                      </a:r>
                      <a:r>
                        <a:rPr lang="vi-VN" sz="16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sự kiện</a:t>
                      </a:r>
                      <a:endParaRPr lang="en-US" sz="16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Nguyễn Thị Phương Huyền</a:t>
                      </a:r>
                      <a:endParaRPr lang="en-US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18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Những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tính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năng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phụ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còn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lại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en-US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Bùi Văn Hương</a:t>
                      </a:r>
                      <a:endParaRPr lang="en-US" sz="16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Ngô Duy Phương</a:t>
                      </a:r>
                      <a:endParaRPr lang="en-US" sz="16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Đạt</a:t>
                      </a:r>
                      <a:endParaRPr lang="en-US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71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7">
            <a:extLst>
              <a:ext uri="{FF2B5EF4-FFF2-40B4-BE49-F238E27FC236}">
                <a16:creationId xmlns:a16="http://schemas.microsoft.com/office/drawing/2014/main" xmlns="" id="{5BB7F728-77A8-40E3-BACF-7D3EEFA5FD4D}"/>
              </a:ext>
            </a:extLst>
          </p:cNvPr>
          <p:cNvGrpSpPr/>
          <p:nvPr/>
        </p:nvGrpSpPr>
        <p:grpSpPr>
          <a:xfrm rot="10800000" flipV="1">
            <a:off x="4851002" y="5471615"/>
            <a:ext cx="2897953" cy="697229"/>
            <a:chOff x="1541839" y="2217893"/>
            <a:chExt cx="2159832" cy="928031"/>
          </a:xfrm>
          <a:solidFill>
            <a:schemeClr val="bg1">
              <a:lumMod val="85000"/>
            </a:schemeClr>
          </a:solidFill>
        </p:grpSpPr>
        <p:grpSp>
          <p:nvGrpSpPr>
            <p:cNvPr id="4" name="그룹 8">
              <a:extLst>
                <a:ext uri="{FF2B5EF4-FFF2-40B4-BE49-F238E27FC236}">
                  <a16:creationId xmlns:a16="http://schemas.microsoft.com/office/drawing/2014/main" xmlns="" id="{F1DE0F58-34FB-4365-868D-862335FF93D5}"/>
                </a:ext>
              </a:extLst>
            </p:cNvPr>
            <p:cNvGrpSpPr/>
            <p:nvPr/>
          </p:nvGrpSpPr>
          <p:grpSpPr>
            <a:xfrm>
              <a:off x="1774163" y="2217893"/>
              <a:ext cx="1927508" cy="852379"/>
              <a:chOff x="1774163" y="2217893"/>
              <a:chExt cx="1927508" cy="852379"/>
            </a:xfrm>
            <a:grpFill/>
          </p:grpSpPr>
          <p:sp>
            <p:nvSpPr>
              <p:cNvPr id="6" name="Freeform 18">
                <a:extLst>
                  <a:ext uri="{FF2B5EF4-FFF2-40B4-BE49-F238E27FC236}">
                    <a16:creationId xmlns:a16="http://schemas.microsoft.com/office/drawing/2014/main" xmlns="" id="{0574C6B5-3BA8-4B96-BB75-49F3D5A5C0C7}"/>
                  </a:ext>
                </a:extLst>
              </p:cNvPr>
              <p:cNvSpPr/>
              <p:nvPr/>
            </p:nvSpPr>
            <p:spPr>
              <a:xfrm flipH="1">
                <a:off x="1774163" y="2350717"/>
                <a:ext cx="1600825" cy="719555"/>
              </a:xfrm>
              <a:custGeom>
                <a:avLst/>
                <a:gdLst>
                  <a:gd name="connsiteX0" fmla="*/ 4126727 w 4126727"/>
                  <a:gd name="connsiteY0" fmla="*/ 866693 h 1836752"/>
                  <a:gd name="connsiteX1" fmla="*/ 2782957 w 4126727"/>
                  <a:gd name="connsiteY1" fmla="*/ 0 h 1836752"/>
                  <a:gd name="connsiteX2" fmla="*/ 2703444 w 4126727"/>
                  <a:gd name="connsiteY2" fmla="*/ 7952 h 1836752"/>
                  <a:gd name="connsiteX3" fmla="*/ 1375576 w 4126727"/>
                  <a:gd name="connsiteY3" fmla="*/ 326004 h 1836752"/>
                  <a:gd name="connsiteX4" fmla="*/ 0 w 4126727"/>
                  <a:gd name="connsiteY4" fmla="*/ 477079 h 1836752"/>
                  <a:gd name="connsiteX5" fmla="*/ 1574358 w 4126727"/>
                  <a:gd name="connsiteY5" fmla="*/ 898498 h 1836752"/>
                  <a:gd name="connsiteX6" fmla="*/ 2576223 w 4126727"/>
                  <a:gd name="connsiteY6" fmla="*/ 1280160 h 1836752"/>
                  <a:gd name="connsiteX7" fmla="*/ 3267986 w 4126727"/>
                  <a:gd name="connsiteY7" fmla="*/ 1836752 h 1836752"/>
                  <a:gd name="connsiteX8" fmla="*/ 4126727 w 4126727"/>
                  <a:gd name="connsiteY8" fmla="*/ 866693 h 1836752"/>
                  <a:gd name="connsiteX0" fmla="*/ 4126727 w 4126727"/>
                  <a:gd name="connsiteY0" fmla="*/ 884466 h 1854525"/>
                  <a:gd name="connsiteX1" fmla="*/ 2782957 w 4126727"/>
                  <a:gd name="connsiteY1" fmla="*/ 17773 h 1854525"/>
                  <a:gd name="connsiteX2" fmla="*/ 2703444 w 4126727"/>
                  <a:gd name="connsiteY2" fmla="*/ 25725 h 1854525"/>
                  <a:gd name="connsiteX3" fmla="*/ 1375576 w 4126727"/>
                  <a:gd name="connsiteY3" fmla="*/ 343777 h 1854525"/>
                  <a:gd name="connsiteX4" fmla="*/ 0 w 4126727"/>
                  <a:gd name="connsiteY4" fmla="*/ 494852 h 1854525"/>
                  <a:gd name="connsiteX5" fmla="*/ 1574358 w 4126727"/>
                  <a:gd name="connsiteY5" fmla="*/ 916271 h 1854525"/>
                  <a:gd name="connsiteX6" fmla="*/ 2576223 w 4126727"/>
                  <a:gd name="connsiteY6" fmla="*/ 1297933 h 1854525"/>
                  <a:gd name="connsiteX7" fmla="*/ 3267986 w 4126727"/>
                  <a:gd name="connsiteY7" fmla="*/ 1854525 h 1854525"/>
                  <a:gd name="connsiteX8" fmla="*/ 4126727 w 4126727"/>
                  <a:gd name="connsiteY8" fmla="*/ 884466 h 1854525"/>
                  <a:gd name="connsiteX0" fmla="*/ 1375576 w 4126727"/>
                  <a:gd name="connsiteY0" fmla="*/ 331865 h 1842613"/>
                  <a:gd name="connsiteX1" fmla="*/ 0 w 4126727"/>
                  <a:gd name="connsiteY1" fmla="*/ 482940 h 1842613"/>
                  <a:gd name="connsiteX2" fmla="*/ 1574358 w 4126727"/>
                  <a:gd name="connsiteY2" fmla="*/ 904359 h 1842613"/>
                  <a:gd name="connsiteX3" fmla="*/ 2576223 w 4126727"/>
                  <a:gd name="connsiteY3" fmla="*/ 1286021 h 1842613"/>
                  <a:gd name="connsiteX4" fmla="*/ 3267986 w 4126727"/>
                  <a:gd name="connsiteY4" fmla="*/ 1842613 h 1842613"/>
                  <a:gd name="connsiteX5" fmla="*/ 4126727 w 4126727"/>
                  <a:gd name="connsiteY5" fmla="*/ 872554 h 1842613"/>
                  <a:gd name="connsiteX6" fmla="*/ 2782957 w 4126727"/>
                  <a:gd name="connsiteY6" fmla="*/ 5861 h 1842613"/>
                  <a:gd name="connsiteX7" fmla="*/ 2794884 w 4126727"/>
                  <a:gd name="connsiteY7" fmla="*/ 105253 h 1842613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90578 h 1901326"/>
                  <a:gd name="connsiteX1" fmla="*/ 0 w 4063117"/>
                  <a:gd name="connsiteY1" fmla="*/ 541653 h 1901326"/>
                  <a:gd name="connsiteX2" fmla="*/ 1574358 w 4063117"/>
                  <a:gd name="connsiteY2" fmla="*/ 963072 h 1901326"/>
                  <a:gd name="connsiteX3" fmla="*/ 2576223 w 4063117"/>
                  <a:gd name="connsiteY3" fmla="*/ 1344734 h 1901326"/>
                  <a:gd name="connsiteX4" fmla="*/ 3267986 w 4063117"/>
                  <a:gd name="connsiteY4" fmla="*/ 1901326 h 1901326"/>
                  <a:gd name="connsiteX5" fmla="*/ 4063117 w 4063117"/>
                  <a:gd name="connsiteY5" fmla="*/ 994878 h 1901326"/>
                  <a:gd name="connsiteX6" fmla="*/ 2782957 w 4063117"/>
                  <a:gd name="connsiteY6" fmla="*/ 64574 h 1901326"/>
                  <a:gd name="connsiteX7" fmla="*/ 2178658 w 4063117"/>
                  <a:gd name="connsiteY7" fmla="*/ 96380 h 1901326"/>
                  <a:gd name="connsiteX8" fmla="*/ 1375576 w 4063117"/>
                  <a:gd name="connsiteY8" fmla="*/ 390578 h 1901326"/>
                  <a:gd name="connsiteX0" fmla="*/ 1375576 w 4063117"/>
                  <a:gd name="connsiteY0" fmla="*/ 383650 h 1894398"/>
                  <a:gd name="connsiteX1" fmla="*/ 0 w 4063117"/>
                  <a:gd name="connsiteY1" fmla="*/ 534725 h 1894398"/>
                  <a:gd name="connsiteX2" fmla="*/ 1574358 w 4063117"/>
                  <a:gd name="connsiteY2" fmla="*/ 956144 h 1894398"/>
                  <a:gd name="connsiteX3" fmla="*/ 2576223 w 4063117"/>
                  <a:gd name="connsiteY3" fmla="*/ 1337806 h 1894398"/>
                  <a:gd name="connsiteX4" fmla="*/ 3267986 w 4063117"/>
                  <a:gd name="connsiteY4" fmla="*/ 1894398 h 1894398"/>
                  <a:gd name="connsiteX5" fmla="*/ 4063117 w 4063117"/>
                  <a:gd name="connsiteY5" fmla="*/ 987950 h 1894398"/>
                  <a:gd name="connsiteX6" fmla="*/ 2782957 w 4063117"/>
                  <a:gd name="connsiteY6" fmla="*/ 57646 h 1894398"/>
                  <a:gd name="connsiteX7" fmla="*/ 2178658 w 4063117"/>
                  <a:gd name="connsiteY7" fmla="*/ 89452 h 1894398"/>
                  <a:gd name="connsiteX8" fmla="*/ 1375576 w 4063117"/>
                  <a:gd name="connsiteY8" fmla="*/ 383650 h 1894398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625109 w 4112003"/>
                  <a:gd name="connsiteY3" fmla="*/ 1280160 h 1836752"/>
                  <a:gd name="connsiteX4" fmla="*/ 3316872 w 4112003"/>
                  <a:gd name="connsiteY4" fmla="*/ 1836752 h 1836752"/>
                  <a:gd name="connsiteX5" fmla="*/ 4112003 w 4112003"/>
                  <a:gd name="connsiteY5" fmla="*/ 930304 h 1836752"/>
                  <a:gd name="connsiteX6" fmla="*/ 2831843 w 4112003"/>
                  <a:gd name="connsiteY6" fmla="*/ 0 h 1836752"/>
                  <a:gd name="connsiteX7" fmla="*/ 2227544 w 4112003"/>
                  <a:gd name="connsiteY7" fmla="*/ 31806 h 1836752"/>
                  <a:gd name="connsiteX8" fmla="*/ 1424462 w 4112003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132129 w 4112003"/>
                  <a:gd name="connsiteY3" fmla="*/ 993914 h 1836752"/>
                  <a:gd name="connsiteX4" fmla="*/ 2625109 w 4112003"/>
                  <a:gd name="connsiteY4" fmla="*/ 1280160 h 1836752"/>
                  <a:gd name="connsiteX5" fmla="*/ 3316872 w 4112003"/>
                  <a:gd name="connsiteY5" fmla="*/ 1836752 h 1836752"/>
                  <a:gd name="connsiteX6" fmla="*/ 4112003 w 4112003"/>
                  <a:gd name="connsiteY6" fmla="*/ 930304 h 1836752"/>
                  <a:gd name="connsiteX7" fmla="*/ 2831843 w 4112003"/>
                  <a:gd name="connsiteY7" fmla="*/ 0 h 1836752"/>
                  <a:gd name="connsiteX8" fmla="*/ 2227544 w 4112003"/>
                  <a:gd name="connsiteY8" fmla="*/ 31806 h 1836752"/>
                  <a:gd name="connsiteX9" fmla="*/ 1424462 w 4112003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38408 h 1849156"/>
                  <a:gd name="connsiteX1" fmla="*/ 59649 w 4122766"/>
                  <a:gd name="connsiteY1" fmla="*/ 489483 h 1849156"/>
                  <a:gd name="connsiteX2" fmla="*/ 1634007 w 4122766"/>
                  <a:gd name="connsiteY2" fmla="*/ 910902 h 1849156"/>
                  <a:gd name="connsiteX3" fmla="*/ 2142892 w 4122766"/>
                  <a:gd name="connsiteY3" fmla="*/ 1006318 h 1849156"/>
                  <a:gd name="connsiteX4" fmla="*/ 2635872 w 4122766"/>
                  <a:gd name="connsiteY4" fmla="*/ 1292564 h 1849156"/>
                  <a:gd name="connsiteX5" fmla="*/ 3327635 w 4122766"/>
                  <a:gd name="connsiteY5" fmla="*/ 1849156 h 1849156"/>
                  <a:gd name="connsiteX6" fmla="*/ 4122766 w 4122766"/>
                  <a:gd name="connsiteY6" fmla="*/ 942708 h 1849156"/>
                  <a:gd name="connsiteX7" fmla="*/ 2842606 w 4122766"/>
                  <a:gd name="connsiteY7" fmla="*/ 12404 h 1849156"/>
                  <a:gd name="connsiteX8" fmla="*/ 2238307 w 4122766"/>
                  <a:gd name="connsiteY8" fmla="*/ 44210 h 1849156"/>
                  <a:gd name="connsiteX9" fmla="*/ 1435225 w 4122766"/>
                  <a:gd name="connsiteY9" fmla="*/ 338408 h 1849156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39809 h 1850557"/>
                  <a:gd name="connsiteX1" fmla="*/ 59649 w 4122766"/>
                  <a:gd name="connsiteY1" fmla="*/ 490884 h 1850557"/>
                  <a:gd name="connsiteX2" fmla="*/ 1634007 w 4122766"/>
                  <a:gd name="connsiteY2" fmla="*/ 912303 h 1850557"/>
                  <a:gd name="connsiteX3" fmla="*/ 2142892 w 4122766"/>
                  <a:gd name="connsiteY3" fmla="*/ 1007719 h 1850557"/>
                  <a:gd name="connsiteX4" fmla="*/ 2635872 w 4122766"/>
                  <a:gd name="connsiteY4" fmla="*/ 1293965 h 1850557"/>
                  <a:gd name="connsiteX5" fmla="*/ 3327635 w 4122766"/>
                  <a:gd name="connsiteY5" fmla="*/ 1850557 h 1850557"/>
                  <a:gd name="connsiteX6" fmla="*/ 4122766 w 4122766"/>
                  <a:gd name="connsiteY6" fmla="*/ 944109 h 1850557"/>
                  <a:gd name="connsiteX7" fmla="*/ 2842606 w 4122766"/>
                  <a:gd name="connsiteY7" fmla="*/ 13805 h 1850557"/>
                  <a:gd name="connsiteX8" fmla="*/ 2166745 w 4122766"/>
                  <a:gd name="connsiteY8" fmla="*/ 93319 h 1850557"/>
                  <a:gd name="connsiteX9" fmla="*/ 1435225 w 4122766"/>
                  <a:gd name="connsiteY9" fmla="*/ 339809 h 1850557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76690 h 1887438"/>
                  <a:gd name="connsiteX1" fmla="*/ 59649 w 4122766"/>
                  <a:gd name="connsiteY1" fmla="*/ 527765 h 1887438"/>
                  <a:gd name="connsiteX2" fmla="*/ 1634007 w 4122766"/>
                  <a:gd name="connsiteY2" fmla="*/ 949184 h 1887438"/>
                  <a:gd name="connsiteX3" fmla="*/ 2142892 w 4122766"/>
                  <a:gd name="connsiteY3" fmla="*/ 1044600 h 1887438"/>
                  <a:gd name="connsiteX4" fmla="*/ 2635872 w 4122766"/>
                  <a:gd name="connsiteY4" fmla="*/ 1330846 h 1887438"/>
                  <a:gd name="connsiteX5" fmla="*/ 3327635 w 4122766"/>
                  <a:gd name="connsiteY5" fmla="*/ 1887438 h 1887438"/>
                  <a:gd name="connsiteX6" fmla="*/ 4122766 w 4122766"/>
                  <a:gd name="connsiteY6" fmla="*/ 980990 h 1887438"/>
                  <a:gd name="connsiteX7" fmla="*/ 2842606 w 4122766"/>
                  <a:gd name="connsiteY7" fmla="*/ 18881 h 1887438"/>
                  <a:gd name="connsiteX8" fmla="*/ 2166745 w 4122766"/>
                  <a:gd name="connsiteY8" fmla="*/ 130200 h 1887438"/>
                  <a:gd name="connsiteX9" fmla="*/ 1435225 w 4122766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548408 w 4067107"/>
                  <a:gd name="connsiteY4" fmla="*/ 1275187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089096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747240"/>
                  <a:gd name="connsiteX1" fmla="*/ 59649 w 4067107"/>
                  <a:gd name="connsiteY1" fmla="*/ 527765 h 1747240"/>
                  <a:gd name="connsiteX2" fmla="*/ 1634007 w 4067107"/>
                  <a:gd name="connsiteY2" fmla="*/ 949184 h 1747240"/>
                  <a:gd name="connsiteX3" fmla="*/ 2142892 w 4067107"/>
                  <a:gd name="connsiteY3" fmla="*/ 1044600 h 1747240"/>
                  <a:gd name="connsiteX4" fmla="*/ 2476846 w 4067107"/>
                  <a:gd name="connsiteY4" fmla="*/ 1378554 h 1747240"/>
                  <a:gd name="connsiteX5" fmla="*/ 3004138 w 4067107"/>
                  <a:gd name="connsiteY5" fmla="*/ 1747240 h 1747240"/>
                  <a:gd name="connsiteX6" fmla="*/ 4067107 w 4067107"/>
                  <a:gd name="connsiteY6" fmla="*/ 1036649 h 1747240"/>
                  <a:gd name="connsiteX7" fmla="*/ 2842606 w 4067107"/>
                  <a:gd name="connsiteY7" fmla="*/ 18881 h 1747240"/>
                  <a:gd name="connsiteX8" fmla="*/ 2166745 w 4067107"/>
                  <a:gd name="connsiteY8" fmla="*/ 130200 h 1747240"/>
                  <a:gd name="connsiteX9" fmla="*/ 1435225 w 4067107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3004138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2806187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7153" h="1747240">
                    <a:moveTo>
                      <a:pt x="1435225" y="376690"/>
                    </a:moveTo>
                    <a:cubicBezTo>
                      <a:pt x="921041" y="355486"/>
                      <a:pt x="168317" y="374040"/>
                      <a:pt x="59649" y="527765"/>
                    </a:cubicBezTo>
                    <a:cubicBezTo>
                      <a:pt x="-282257" y="890874"/>
                      <a:pt x="926341" y="920030"/>
                      <a:pt x="1634007" y="949184"/>
                    </a:cubicBezTo>
                    <a:cubicBezTo>
                      <a:pt x="1755927" y="988940"/>
                      <a:pt x="2020972" y="1004844"/>
                      <a:pt x="2142892" y="1044600"/>
                    </a:cubicBezTo>
                    <a:lnTo>
                      <a:pt x="2476846" y="1378554"/>
                    </a:lnTo>
                    <a:lnTo>
                      <a:pt x="2806187" y="1747240"/>
                    </a:lnTo>
                    <a:lnTo>
                      <a:pt x="3887153" y="784714"/>
                    </a:lnTo>
                    <a:cubicBezTo>
                      <a:pt x="3502840" y="495816"/>
                      <a:pt x="3512746" y="372650"/>
                      <a:pt x="2842606" y="18881"/>
                    </a:cubicBezTo>
                    <a:cubicBezTo>
                      <a:pt x="2541783" y="-38103"/>
                      <a:pt x="2417210" y="44060"/>
                      <a:pt x="2166745" y="130200"/>
                    </a:cubicBezTo>
                    <a:cubicBezTo>
                      <a:pt x="1932182" y="184534"/>
                      <a:pt x="1811587" y="315730"/>
                      <a:pt x="1435225" y="37669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Freeform 19">
                <a:extLst>
                  <a:ext uri="{FF2B5EF4-FFF2-40B4-BE49-F238E27FC236}">
                    <a16:creationId xmlns:a16="http://schemas.microsoft.com/office/drawing/2014/main" xmlns="" id="{07B7B274-F644-4A8A-AB42-95BA69B74967}"/>
                  </a:ext>
                </a:extLst>
              </p:cNvPr>
              <p:cNvSpPr/>
              <p:nvPr/>
            </p:nvSpPr>
            <p:spPr>
              <a:xfrm flipH="1">
                <a:off x="2156087" y="2217893"/>
                <a:ext cx="1545584" cy="794676"/>
              </a:xfrm>
              <a:custGeom>
                <a:avLst/>
                <a:gdLst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35267 h 1979038"/>
                  <a:gd name="connsiteX1" fmla="*/ 659958 w 3347499"/>
                  <a:gd name="connsiteY1" fmla="*/ 78676 h 1979038"/>
                  <a:gd name="connsiteX2" fmla="*/ 373711 w 3347499"/>
                  <a:gd name="connsiteY2" fmla="*/ 23017 h 1979038"/>
                  <a:gd name="connsiteX3" fmla="*/ 95416 w 3347499"/>
                  <a:gd name="connsiteY3" fmla="*/ 38919 h 1979038"/>
                  <a:gd name="connsiteX4" fmla="*/ 111318 w 3347499"/>
                  <a:gd name="connsiteY4" fmla="*/ 134335 h 1979038"/>
                  <a:gd name="connsiteX5" fmla="*/ 0 w 3347499"/>
                  <a:gd name="connsiteY5" fmla="*/ 197946 h 1979038"/>
                  <a:gd name="connsiteX6" fmla="*/ 779228 w 3347499"/>
                  <a:gd name="connsiteY6" fmla="*/ 1247518 h 1979038"/>
                  <a:gd name="connsiteX7" fmla="*/ 1900362 w 3347499"/>
                  <a:gd name="connsiteY7" fmla="*/ 1979038 h 1979038"/>
                  <a:gd name="connsiteX8" fmla="*/ 3347499 w 3347499"/>
                  <a:gd name="connsiteY8" fmla="*/ 1637132 h 1979038"/>
                  <a:gd name="connsiteX9" fmla="*/ 1304013 w 3347499"/>
                  <a:gd name="connsiteY9" fmla="*/ 635267 h 1979038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11318 w 3347499"/>
                  <a:gd name="connsiteY4" fmla="*/ 153906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811033 w 3347499"/>
                  <a:gd name="connsiteY6" fmla="*/ 1243235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863437"/>
                  <a:gd name="connsiteX1" fmla="*/ 659958 w 3347499"/>
                  <a:gd name="connsiteY1" fmla="*/ 98247 h 1863437"/>
                  <a:gd name="connsiteX2" fmla="*/ 373711 w 3347499"/>
                  <a:gd name="connsiteY2" fmla="*/ 42588 h 1863437"/>
                  <a:gd name="connsiteX3" fmla="*/ 95416 w 3347499"/>
                  <a:gd name="connsiteY3" fmla="*/ 58490 h 1863437"/>
                  <a:gd name="connsiteX4" fmla="*/ 174928 w 3347499"/>
                  <a:gd name="connsiteY4" fmla="*/ 177759 h 1863437"/>
                  <a:gd name="connsiteX5" fmla="*/ 0 w 3347499"/>
                  <a:gd name="connsiteY5" fmla="*/ 217517 h 1863437"/>
                  <a:gd name="connsiteX6" fmla="*/ 811033 w 3347499"/>
                  <a:gd name="connsiteY6" fmla="*/ 1243235 h 1863437"/>
                  <a:gd name="connsiteX7" fmla="*/ 1924216 w 3347499"/>
                  <a:gd name="connsiteY7" fmla="*/ 1863437 h 1863437"/>
                  <a:gd name="connsiteX8" fmla="*/ 3347499 w 3347499"/>
                  <a:gd name="connsiteY8" fmla="*/ 1656703 h 1863437"/>
                  <a:gd name="connsiteX9" fmla="*/ 1304013 w 3347499"/>
                  <a:gd name="connsiteY9" fmla="*/ 654838 h 1863437"/>
                  <a:gd name="connsiteX0" fmla="*/ 1304013 w 3347499"/>
                  <a:gd name="connsiteY0" fmla="*/ 654838 h 1982707"/>
                  <a:gd name="connsiteX1" fmla="*/ 659958 w 3347499"/>
                  <a:gd name="connsiteY1" fmla="*/ 98247 h 1982707"/>
                  <a:gd name="connsiteX2" fmla="*/ 373711 w 3347499"/>
                  <a:gd name="connsiteY2" fmla="*/ 42588 h 1982707"/>
                  <a:gd name="connsiteX3" fmla="*/ 95416 w 3347499"/>
                  <a:gd name="connsiteY3" fmla="*/ 58490 h 1982707"/>
                  <a:gd name="connsiteX4" fmla="*/ 174928 w 3347499"/>
                  <a:gd name="connsiteY4" fmla="*/ 177759 h 1982707"/>
                  <a:gd name="connsiteX5" fmla="*/ 0 w 3347499"/>
                  <a:gd name="connsiteY5" fmla="*/ 217517 h 1982707"/>
                  <a:gd name="connsiteX6" fmla="*/ 811033 w 3347499"/>
                  <a:gd name="connsiteY6" fmla="*/ 1243235 h 1982707"/>
                  <a:gd name="connsiteX7" fmla="*/ 2146852 w 3347499"/>
                  <a:gd name="connsiteY7" fmla="*/ 1982707 h 1982707"/>
                  <a:gd name="connsiteX8" fmla="*/ 3347499 w 3347499"/>
                  <a:gd name="connsiteY8" fmla="*/ 1656703 h 1982707"/>
                  <a:gd name="connsiteX9" fmla="*/ 1304013 w 3347499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1304013 w 3387256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304013 w 3387256"/>
                  <a:gd name="connsiteY10" fmla="*/ 654838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72207 w 3753016"/>
                  <a:gd name="connsiteY11" fmla="*/ 630984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5192 h 1985110"/>
                  <a:gd name="connsiteX1" fmla="*/ 699714 w 3753016"/>
                  <a:gd name="connsiteY1" fmla="*/ 92698 h 1985110"/>
                  <a:gd name="connsiteX2" fmla="*/ 397565 w 3753016"/>
                  <a:gd name="connsiteY2" fmla="*/ 37040 h 1985110"/>
                  <a:gd name="connsiteX3" fmla="*/ 95416 w 3753016"/>
                  <a:gd name="connsiteY3" fmla="*/ 60893 h 1985110"/>
                  <a:gd name="connsiteX4" fmla="*/ 119269 w 3753016"/>
                  <a:gd name="connsiteY4" fmla="*/ 172211 h 1985110"/>
                  <a:gd name="connsiteX5" fmla="*/ 0 w 3753016"/>
                  <a:gd name="connsiteY5" fmla="*/ 219920 h 1985110"/>
                  <a:gd name="connsiteX6" fmla="*/ 811033 w 3753016"/>
                  <a:gd name="connsiteY6" fmla="*/ 1245638 h 1985110"/>
                  <a:gd name="connsiteX7" fmla="*/ 2146852 w 3753016"/>
                  <a:gd name="connsiteY7" fmla="*/ 1985110 h 1985110"/>
                  <a:gd name="connsiteX8" fmla="*/ 3753016 w 3753016"/>
                  <a:gd name="connsiteY8" fmla="*/ 1500080 h 1985110"/>
                  <a:gd name="connsiteX9" fmla="*/ 2409244 w 3753016"/>
                  <a:gd name="connsiteY9" fmla="*/ 1293347 h 1985110"/>
                  <a:gd name="connsiteX10" fmla="*/ 755373 w 3753016"/>
                  <a:gd name="connsiteY10" fmla="*/ 871927 h 1985110"/>
                  <a:gd name="connsiteX11" fmla="*/ 1311965 w 3753016"/>
                  <a:gd name="connsiteY11" fmla="*/ 665192 h 1985110"/>
                  <a:gd name="connsiteX0" fmla="*/ 1311965 w 3753016"/>
                  <a:gd name="connsiteY0" fmla="*/ 670630 h 1990548"/>
                  <a:gd name="connsiteX1" fmla="*/ 699714 w 3753016"/>
                  <a:gd name="connsiteY1" fmla="*/ 98136 h 1990548"/>
                  <a:gd name="connsiteX2" fmla="*/ 453224 w 3753016"/>
                  <a:gd name="connsiteY2" fmla="*/ 26576 h 1990548"/>
                  <a:gd name="connsiteX3" fmla="*/ 95416 w 3753016"/>
                  <a:gd name="connsiteY3" fmla="*/ 66331 h 1990548"/>
                  <a:gd name="connsiteX4" fmla="*/ 119269 w 3753016"/>
                  <a:gd name="connsiteY4" fmla="*/ 177649 h 1990548"/>
                  <a:gd name="connsiteX5" fmla="*/ 0 w 3753016"/>
                  <a:gd name="connsiteY5" fmla="*/ 225358 h 1990548"/>
                  <a:gd name="connsiteX6" fmla="*/ 811033 w 3753016"/>
                  <a:gd name="connsiteY6" fmla="*/ 1251076 h 1990548"/>
                  <a:gd name="connsiteX7" fmla="*/ 2146852 w 3753016"/>
                  <a:gd name="connsiteY7" fmla="*/ 1990548 h 1990548"/>
                  <a:gd name="connsiteX8" fmla="*/ 3753016 w 3753016"/>
                  <a:gd name="connsiteY8" fmla="*/ 1505518 h 1990548"/>
                  <a:gd name="connsiteX9" fmla="*/ 2409244 w 3753016"/>
                  <a:gd name="connsiteY9" fmla="*/ 1298785 h 1990548"/>
                  <a:gd name="connsiteX10" fmla="*/ 755373 w 3753016"/>
                  <a:gd name="connsiteY10" fmla="*/ 877365 h 1990548"/>
                  <a:gd name="connsiteX11" fmla="*/ 1311965 w 3753016"/>
                  <a:gd name="connsiteY11" fmla="*/ 670630 h 1990548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95416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37304 w 3778355"/>
                  <a:gd name="connsiteY0" fmla="*/ 671729 h 1991647"/>
                  <a:gd name="connsiteX1" fmla="*/ 725053 w 3778355"/>
                  <a:gd name="connsiteY1" fmla="*/ 99235 h 1991647"/>
                  <a:gd name="connsiteX2" fmla="*/ 478563 w 3778355"/>
                  <a:gd name="connsiteY2" fmla="*/ 27675 h 1991647"/>
                  <a:gd name="connsiteX3" fmla="*/ 152560 w 3778355"/>
                  <a:gd name="connsiteY3" fmla="*/ 67430 h 1991647"/>
                  <a:gd name="connsiteX4" fmla="*/ 232072 w 3778355"/>
                  <a:gd name="connsiteY4" fmla="*/ 186702 h 1991647"/>
                  <a:gd name="connsiteX5" fmla="*/ 25339 w 3778355"/>
                  <a:gd name="connsiteY5" fmla="*/ 226457 h 1991647"/>
                  <a:gd name="connsiteX6" fmla="*/ 836372 w 3778355"/>
                  <a:gd name="connsiteY6" fmla="*/ 1252175 h 1991647"/>
                  <a:gd name="connsiteX7" fmla="*/ 2172191 w 3778355"/>
                  <a:gd name="connsiteY7" fmla="*/ 1991647 h 1991647"/>
                  <a:gd name="connsiteX8" fmla="*/ 3778355 w 3778355"/>
                  <a:gd name="connsiteY8" fmla="*/ 1506617 h 1991647"/>
                  <a:gd name="connsiteX9" fmla="*/ 2434583 w 3778355"/>
                  <a:gd name="connsiteY9" fmla="*/ 1299884 h 1991647"/>
                  <a:gd name="connsiteX10" fmla="*/ 780712 w 3778355"/>
                  <a:gd name="connsiteY10" fmla="*/ 878464 h 1991647"/>
                  <a:gd name="connsiteX11" fmla="*/ 1337304 w 3778355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206733 w 3753016"/>
                  <a:gd name="connsiteY4" fmla="*/ 186702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9647"/>
                  <a:gd name="connsiteX1" fmla="*/ 699714 w 3753016"/>
                  <a:gd name="connsiteY1" fmla="*/ 99235 h 1929647"/>
                  <a:gd name="connsiteX2" fmla="*/ 453224 w 3753016"/>
                  <a:gd name="connsiteY2" fmla="*/ 27675 h 1929647"/>
                  <a:gd name="connsiteX3" fmla="*/ 127221 w 3753016"/>
                  <a:gd name="connsiteY3" fmla="*/ 67430 h 1929647"/>
                  <a:gd name="connsiteX4" fmla="*/ 166977 w 3753016"/>
                  <a:gd name="connsiteY4" fmla="*/ 154897 h 1929647"/>
                  <a:gd name="connsiteX5" fmla="*/ 0 w 3753016"/>
                  <a:gd name="connsiteY5" fmla="*/ 226457 h 1929647"/>
                  <a:gd name="connsiteX6" fmla="*/ 818984 w 3753016"/>
                  <a:gd name="connsiteY6" fmla="*/ 1347591 h 1929647"/>
                  <a:gd name="connsiteX7" fmla="*/ 2011680 w 3753016"/>
                  <a:gd name="connsiteY7" fmla="*/ 1928037 h 1929647"/>
                  <a:gd name="connsiteX8" fmla="*/ 3753016 w 3753016"/>
                  <a:gd name="connsiteY8" fmla="*/ 1506617 h 1929647"/>
                  <a:gd name="connsiteX9" fmla="*/ 2409244 w 3753016"/>
                  <a:gd name="connsiteY9" fmla="*/ 1299884 h 1929647"/>
                  <a:gd name="connsiteX10" fmla="*/ 755373 w 3753016"/>
                  <a:gd name="connsiteY10" fmla="*/ 878464 h 1929647"/>
                  <a:gd name="connsiteX11" fmla="*/ 1311965 w 3753016"/>
                  <a:gd name="connsiteY11" fmla="*/ 671729 h 1929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53016" h="1929647">
                    <a:moveTo>
                      <a:pt x="1311965" y="671729"/>
                    </a:moveTo>
                    <a:cubicBezTo>
                      <a:pt x="1166191" y="480897"/>
                      <a:pt x="893195" y="-35936"/>
                      <a:pt x="699714" y="99235"/>
                    </a:cubicBezTo>
                    <a:cubicBezTo>
                      <a:pt x="667909" y="136342"/>
                      <a:pt x="636104" y="-73042"/>
                      <a:pt x="453224" y="27675"/>
                    </a:cubicBezTo>
                    <a:cubicBezTo>
                      <a:pt x="360459" y="32976"/>
                      <a:pt x="331304" y="-57141"/>
                      <a:pt x="127221" y="67430"/>
                    </a:cubicBezTo>
                    <a:cubicBezTo>
                      <a:pt x="74212" y="88634"/>
                      <a:pt x="188181" y="128392"/>
                      <a:pt x="166977" y="154897"/>
                    </a:cubicBezTo>
                    <a:cubicBezTo>
                      <a:pt x="145773" y="181402"/>
                      <a:pt x="70236" y="131041"/>
                      <a:pt x="0" y="226457"/>
                    </a:cubicBezTo>
                    <a:cubicBezTo>
                      <a:pt x="272995" y="600168"/>
                      <a:pt x="673210" y="1283981"/>
                      <a:pt x="818984" y="1347591"/>
                    </a:cubicBezTo>
                    <a:cubicBezTo>
                      <a:pt x="1216549" y="1541073"/>
                      <a:pt x="1741336" y="1885630"/>
                      <a:pt x="2011680" y="1928037"/>
                    </a:cubicBezTo>
                    <a:cubicBezTo>
                      <a:pt x="2266121" y="1954542"/>
                      <a:pt x="3172571" y="1647090"/>
                      <a:pt x="3753016" y="1506617"/>
                    </a:cubicBezTo>
                    <a:cubicBezTo>
                      <a:pt x="3697357" y="1407226"/>
                      <a:pt x="3208351" y="1168688"/>
                      <a:pt x="2409244" y="1299884"/>
                    </a:cubicBezTo>
                    <a:cubicBezTo>
                      <a:pt x="489003" y="1295909"/>
                      <a:pt x="734169" y="972555"/>
                      <a:pt x="755373" y="878464"/>
                    </a:cubicBezTo>
                    <a:cubicBezTo>
                      <a:pt x="816333" y="727390"/>
                      <a:pt x="1115833" y="695583"/>
                      <a:pt x="1311965" y="6717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직사각형 9">
              <a:extLst>
                <a:ext uri="{FF2B5EF4-FFF2-40B4-BE49-F238E27FC236}">
                  <a16:creationId xmlns:a16="http://schemas.microsoft.com/office/drawing/2014/main" xmlns="" id="{CD840120-C3D6-4C91-B030-118ABA7DE4CE}"/>
                </a:ext>
              </a:extLst>
            </p:cNvPr>
            <p:cNvSpPr/>
            <p:nvPr/>
          </p:nvSpPr>
          <p:spPr>
            <a:xfrm rot="18740140">
              <a:off x="1753624" y="2648402"/>
              <a:ext cx="285737" cy="7093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424792" y="3575197"/>
            <a:ext cx="410561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end</a:t>
            </a:r>
            <a:endParaRPr lang="vi-VN" sz="8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740A4CE4-0E8A-4D41-990C-42930F046F9F}"/>
              </a:ext>
            </a:extLst>
          </p:cNvPr>
          <p:cNvGrpSpPr/>
          <p:nvPr/>
        </p:nvGrpSpPr>
        <p:grpSpPr>
          <a:xfrm>
            <a:off x="873463" y="274988"/>
            <a:ext cx="10362584" cy="5566924"/>
            <a:chOff x="873463" y="274988"/>
            <a:chExt cx="10362584" cy="5566924"/>
          </a:xfrm>
        </p:grpSpPr>
        <p:sp>
          <p:nvSpPr>
            <p:cNvPr id="11" name="Freeform: Shape 17">
              <a:extLst>
                <a:ext uri="{FF2B5EF4-FFF2-40B4-BE49-F238E27FC236}">
                  <a16:creationId xmlns:a16="http://schemas.microsoft.com/office/drawing/2014/main" xmlns="" id="{6F850D35-B285-4CDF-B7BF-E616C7CB7140}"/>
                </a:ext>
              </a:extLst>
            </p:cNvPr>
            <p:cNvSpPr/>
            <p:nvPr/>
          </p:nvSpPr>
          <p:spPr>
            <a:xfrm>
              <a:off x="1501254" y="2136108"/>
              <a:ext cx="3584422" cy="58554"/>
            </a:xfrm>
            <a:custGeom>
              <a:avLst/>
              <a:gdLst>
                <a:gd name="connsiteX0" fmla="*/ 17429 w 2020599"/>
                <a:gd name="connsiteY0" fmla="*/ 0 h 34857"/>
                <a:gd name="connsiteX1" fmla="*/ 2020599 w 2020599"/>
                <a:gd name="connsiteY1" fmla="*/ 0 h 34857"/>
                <a:gd name="connsiteX2" fmla="*/ 2020599 w 2020599"/>
                <a:gd name="connsiteY2" fmla="*/ 34857 h 34857"/>
                <a:gd name="connsiteX3" fmla="*/ 17429 w 2020599"/>
                <a:gd name="connsiteY3" fmla="*/ 34857 h 34857"/>
                <a:gd name="connsiteX4" fmla="*/ 0 w 2020599"/>
                <a:gd name="connsiteY4" fmla="*/ 17428 h 34857"/>
                <a:gd name="connsiteX5" fmla="*/ 17429 w 2020599"/>
                <a:gd name="connsiteY5" fmla="*/ 0 h 3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20599" h="34857">
                  <a:moveTo>
                    <a:pt x="17429" y="0"/>
                  </a:moveTo>
                  <a:lnTo>
                    <a:pt x="2020599" y="0"/>
                  </a:lnTo>
                  <a:lnTo>
                    <a:pt x="2020599" y="34857"/>
                  </a:lnTo>
                  <a:lnTo>
                    <a:pt x="17429" y="34857"/>
                  </a:lnTo>
                  <a:cubicBezTo>
                    <a:pt x="7552" y="34857"/>
                    <a:pt x="0" y="27305"/>
                    <a:pt x="0" y="17428"/>
                  </a:cubicBezTo>
                  <a:cubicBezTo>
                    <a:pt x="0" y="7552"/>
                    <a:pt x="7552" y="0"/>
                    <a:pt x="1742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  <a:alpha val="0"/>
                  </a:schemeClr>
                </a:gs>
                <a:gs pos="23000">
                  <a:schemeClr val="bg1">
                    <a:alpha val="54000"/>
                  </a:schemeClr>
                </a:gs>
                <a:gs pos="67000">
                  <a:schemeClr val="bg1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647A2503-95AA-40B8-B815-F4ABA4B0823F}"/>
                </a:ext>
              </a:extLst>
            </p:cNvPr>
            <p:cNvGrpSpPr/>
            <p:nvPr/>
          </p:nvGrpSpPr>
          <p:grpSpPr>
            <a:xfrm rot="20085461">
              <a:off x="873463" y="1540457"/>
              <a:ext cx="1224531" cy="1224531"/>
              <a:chOff x="3670934" y="2441248"/>
              <a:chExt cx="590107" cy="590107"/>
            </a:xfrm>
          </p:grpSpPr>
          <p:sp>
            <p:nvSpPr>
              <p:cNvPr id="153" name="Star: 4 Points 19">
                <a:extLst>
                  <a:ext uri="{FF2B5EF4-FFF2-40B4-BE49-F238E27FC236}">
                    <a16:creationId xmlns:a16="http://schemas.microsoft.com/office/drawing/2014/main" xmlns="" id="{F9ACE60C-2E28-4B4D-BFAE-E26DB67F753C}"/>
                  </a:ext>
                </a:extLst>
              </p:cNvPr>
              <p:cNvSpPr/>
              <p:nvPr/>
            </p:nvSpPr>
            <p:spPr>
              <a:xfrm>
                <a:off x="3670934" y="244124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4" name="Star: 4 Points 20">
                <a:extLst>
                  <a:ext uri="{FF2B5EF4-FFF2-40B4-BE49-F238E27FC236}">
                    <a16:creationId xmlns:a16="http://schemas.microsoft.com/office/drawing/2014/main" xmlns="" id="{4C327E0F-29F0-4DEB-8FE0-BB07E119F107}"/>
                  </a:ext>
                </a:extLst>
              </p:cNvPr>
              <p:cNvSpPr/>
              <p:nvPr/>
            </p:nvSpPr>
            <p:spPr>
              <a:xfrm rot="2700000">
                <a:off x="3751402" y="253013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65114FCA-8271-4ADD-80EA-8B6B8377D3E9}"/>
                </a:ext>
              </a:extLst>
            </p:cNvPr>
            <p:cNvGrpSpPr/>
            <p:nvPr/>
          </p:nvGrpSpPr>
          <p:grpSpPr>
            <a:xfrm rot="20085461">
              <a:off x="8282170" y="4213211"/>
              <a:ext cx="867024" cy="867023"/>
              <a:chOff x="4075401" y="2631558"/>
              <a:chExt cx="590107" cy="590107"/>
            </a:xfrm>
          </p:grpSpPr>
          <p:sp>
            <p:nvSpPr>
              <p:cNvPr id="151" name="Star: 4 Points 22">
                <a:extLst>
                  <a:ext uri="{FF2B5EF4-FFF2-40B4-BE49-F238E27FC236}">
                    <a16:creationId xmlns:a16="http://schemas.microsoft.com/office/drawing/2014/main" xmlns="" id="{ED72B6AD-8BA8-446D-8C81-C99705809AAC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Star: 4 Points 23">
                <a:extLst>
                  <a:ext uri="{FF2B5EF4-FFF2-40B4-BE49-F238E27FC236}">
                    <a16:creationId xmlns:a16="http://schemas.microsoft.com/office/drawing/2014/main" xmlns="" id="{383659A5-499F-448E-9575-337361EA3EAE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310BED1C-D244-485C-B7CA-90389ECA1BE3}"/>
                </a:ext>
              </a:extLst>
            </p:cNvPr>
            <p:cNvGrpSpPr/>
            <p:nvPr/>
          </p:nvGrpSpPr>
          <p:grpSpPr>
            <a:xfrm rot="21267174">
              <a:off x="8929773" y="4224398"/>
              <a:ext cx="867024" cy="867023"/>
              <a:chOff x="4075401" y="2631558"/>
              <a:chExt cx="590107" cy="590107"/>
            </a:xfrm>
          </p:grpSpPr>
          <p:sp>
            <p:nvSpPr>
              <p:cNvPr id="149" name="Star: 4 Points 25">
                <a:extLst>
                  <a:ext uri="{FF2B5EF4-FFF2-40B4-BE49-F238E27FC236}">
                    <a16:creationId xmlns:a16="http://schemas.microsoft.com/office/drawing/2014/main" xmlns="" id="{DF62FAD2-34CF-420B-8034-FAB0C54AB8F7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Star: 4 Points 26">
                <a:extLst>
                  <a:ext uri="{FF2B5EF4-FFF2-40B4-BE49-F238E27FC236}">
                    <a16:creationId xmlns:a16="http://schemas.microsoft.com/office/drawing/2014/main" xmlns="" id="{BEC85736-3345-42A3-ACA4-980DD5F2DA67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59098F27-0B20-4331-88DA-54E7FD64EDB4}"/>
                </a:ext>
              </a:extLst>
            </p:cNvPr>
            <p:cNvGrpSpPr/>
            <p:nvPr/>
          </p:nvGrpSpPr>
          <p:grpSpPr>
            <a:xfrm rot="2316954">
              <a:off x="7475010" y="3916557"/>
              <a:ext cx="620491" cy="620491"/>
              <a:chOff x="9236131" y="1730779"/>
              <a:chExt cx="590107" cy="590107"/>
            </a:xfrm>
          </p:grpSpPr>
          <p:sp>
            <p:nvSpPr>
              <p:cNvPr id="147" name="Star: 4 Points 28">
                <a:extLst>
                  <a:ext uri="{FF2B5EF4-FFF2-40B4-BE49-F238E27FC236}">
                    <a16:creationId xmlns:a16="http://schemas.microsoft.com/office/drawing/2014/main" xmlns="" id="{EA34349C-2C58-4F7C-9A18-6AB03F962FB9}"/>
                  </a:ext>
                </a:extLst>
              </p:cNvPr>
              <p:cNvSpPr/>
              <p:nvPr/>
            </p:nvSpPr>
            <p:spPr>
              <a:xfrm>
                <a:off x="9236131" y="1730779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Star: 4 Points 29">
                <a:extLst>
                  <a:ext uri="{FF2B5EF4-FFF2-40B4-BE49-F238E27FC236}">
                    <a16:creationId xmlns:a16="http://schemas.microsoft.com/office/drawing/2014/main" xmlns="" id="{12F6D01B-88E5-444E-9094-87E47A471DF9}"/>
                  </a:ext>
                </a:extLst>
              </p:cNvPr>
              <p:cNvSpPr/>
              <p:nvPr/>
            </p:nvSpPr>
            <p:spPr>
              <a:xfrm rot="2700000">
                <a:off x="9316594" y="1819664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06CB807B-6480-40FB-A876-39188DA84051}"/>
                </a:ext>
              </a:extLst>
            </p:cNvPr>
            <p:cNvGrpSpPr/>
            <p:nvPr/>
          </p:nvGrpSpPr>
          <p:grpSpPr>
            <a:xfrm rot="3219636">
              <a:off x="8154090" y="4761613"/>
              <a:ext cx="469955" cy="469955"/>
              <a:chOff x="4075401" y="2631558"/>
              <a:chExt cx="590107" cy="590107"/>
            </a:xfrm>
          </p:grpSpPr>
          <p:sp>
            <p:nvSpPr>
              <p:cNvPr id="145" name="Star: 4 Points 31">
                <a:extLst>
                  <a:ext uri="{FF2B5EF4-FFF2-40B4-BE49-F238E27FC236}">
                    <a16:creationId xmlns:a16="http://schemas.microsoft.com/office/drawing/2014/main" xmlns="" id="{CAEA9B0D-9059-4CCC-ADBD-7B36BE1DADD9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Star: 4 Points 32">
                <a:extLst>
                  <a:ext uri="{FF2B5EF4-FFF2-40B4-BE49-F238E27FC236}">
                    <a16:creationId xmlns:a16="http://schemas.microsoft.com/office/drawing/2014/main" xmlns="" id="{59EC20BC-EDAF-45E2-8A8B-592E11FF2AD3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02F088B8-8329-46FC-827B-15E9CFC7D837}"/>
                </a:ext>
              </a:extLst>
            </p:cNvPr>
            <p:cNvGrpSpPr/>
            <p:nvPr/>
          </p:nvGrpSpPr>
          <p:grpSpPr>
            <a:xfrm rot="1035712">
              <a:off x="9932427" y="4111043"/>
              <a:ext cx="412752" cy="412752"/>
              <a:chOff x="4075401" y="2631558"/>
              <a:chExt cx="590107" cy="590107"/>
            </a:xfrm>
          </p:grpSpPr>
          <p:sp>
            <p:nvSpPr>
              <p:cNvPr id="143" name="Star: 4 Points 34">
                <a:extLst>
                  <a:ext uri="{FF2B5EF4-FFF2-40B4-BE49-F238E27FC236}">
                    <a16:creationId xmlns:a16="http://schemas.microsoft.com/office/drawing/2014/main" xmlns="" id="{10305E5B-269A-4264-94C1-28409CDE5C0A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Star: 4 Points 35">
                <a:extLst>
                  <a:ext uri="{FF2B5EF4-FFF2-40B4-BE49-F238E27FC236}">
                    <a16:creationId xmlns:a16="http://schemas.microsoft.com/office/drawing/2014/main" xmlns="" id="{80BEFCAC-CDFA-44B0-9FC3-C01CB651CAB8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AF2FDB29-47BF-4393-9CF2-77074802213F}"/>
                </a:ext>
              </a:extLst>
            </p:cNvPr>
            <p:cNvGrpSpPr/>
            <p:nvPr/>
          </p:nvGrpSpPr>
          <p:grpSpPr>
            <a:xfrm rot="20085461">
              <a:off x="10106271" y="3655666"/>
              <a:ext cx="326184" cy="326184"/>
              <a:chOff x="4075401" y="2631558"/>
              <a:chExt cx="590107" cy="590107"/>
            </a:xfrm>
          </p:grpSpPr>
          <p:sp>
            <p:nvSpPr>
              <p:cNvPr id="141" name="Star: 4 Points 37">
                <a:extLst>
                  <a:ext uri="{FF2B5EF4-FFF2-40B4-BE49-F238E27FC236}">
                    <a16:creationId xmlns:a16="http://schemas.microsoft.com/office/drawing/2014/main" xmlns="" id="{A732E858-B9DA-4B5F-9605-4EA75476DC0C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Star: 4 Points 38">
                <a:extLst>
                  <a:ext uri="{FF2B5EF4-FFF2-40B4-BE49-F238E27FC236}">
                    <a16:creationId xmlns:a16="http://schemas.microsoft.com/office/drawing/2014/main" xmlns="" id="{9DBE199F-19C1-472C-9A18-4EB662CCF5B2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792C4C65-5F16-4250-905B-8425E0033BB0}"/>
                </a:ext>
              </a:extLst>
            </p:cNvPr>
            <p:cNvGrpSpPr/>
            <p:nvPr/>
          </p:nvGrpSpPr>
          <p:grpSpPr>
            <a:xfrm rot="547670">
              <a:off x="10608564" y="1502941"/>
              <a:ext cx="619636" cy="619636"/>
              <a:chOff x="4075401" y="2631558"/>
              <a:chExt cx="590107" cy="590107"/>
            </a:xfrm>
          </p:grpSpPr>
          <p:sp>
            <p:nvSpPr>
              <p:cNvPr id="139" name="Star: 4 Points 40">
                <a:extLst>
                  <a:ext uri="{FF2B5EF4-FFF2-40B4-BE49-F238E27FC236}">
                    <a16:creationId xmlns:a16="http://schemas.microsoft.com/office/drawing/2014/main" xmlns="" id="{DC5FA297-B0DA-4AAB-853A-98705E70B9A8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Star: 4 Points 41">
                <a:extLst>
                  <a:ext uri="{FF2B5EF4-FFF2-40B4-BE49-F238E27FC236}">
                    <a16:creationId xmlns:a16="http://schemas.microsoft.com/office/drawing/2014/main" xmlns="" id="{192B1605-B0FB-41C2-A130-7DF02210D749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077014FB-9C84-402A-9D07-50D1CBA47FB9}"/>
                </a:ext>
              </a:extLst>
            </p:cNvPr>
            <p:cNvGrpSpPr/>
            <p:nvPr/>
          </p:nvGrpSpPr>
          <p:grpSpPr>
            <a:xfrm rot="20085461">
              <a:off x="10356068" y="3507213"/>
              <a:ext cx="261702" cy="261702"/>
              <a:chOff x="4075401" y="2631558"/>
              <a:chExt cx="590107" cy="590107"/>
            </a:xfrm>
          </p:grpSpPr>
          <p:sp>
            <p:nvSpPr>
              <p:cNvPr id="137" name="Star: 4 Points 43">
                <a:extLst>
                  <a:ext uri="{FF2B5EF4-FFF2-40B4-BE49-F238E27FC236}">
                    <a16:creationId xmlns:a16="http://schemas.microsoft.com/office/drawing/2014/main" xmlns="" id="{AFEA92F8-0919-4CF6-84F6-DC4D51BF2431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Star: 4 Points 44">
                <a:extLst>
                  <a:ext uri="{FF2B5EF4-FFF2-40B4-BE49-F238E27FC236}">
                    <a16:creationId xmlns:a16="http://schemas.microsoft.com/office/drawing/2014/main" xmlns="" id="{D11C3469-F861-4390-A8B7-826F65A99A55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5D31B77F-882F-462A-BB15-6CA31ACC57D1}"/>
                </a:ext>
              </a:extLst>
            </p:cNvPr>
            <p:cNvGrpSpPr/>
            <p:nvPr/>
          </p:nvGrpSpPr>
          <p:grpSpPr>
            <a:xfrm rot="20085461">
              <a:off x="10209488" y="3921288"/>
              <a:ext cx="260674" cy="260674"/>
              <a:chOff x="4075401" y="2631558"/>
              <a:chExt cx="590107" cy="590107"/>
            </a:xfrm>
          </p:grpSpPr>
          <p:sp>
            <p:nvSpPr>
              <p:cNvPr id="135" name="Star: 4 Points 46">
                <a:extLst>
                  <a:ext uri="{FF2B5EF4-FFF2-40B4-BE49-F238E27FC236}">
                    <a16:creationId xmlns:a16="http://schemas.microsoft.com/office/drawing/2014/main" xmlns="" id="{70829C5A-CC46-42C3-8ADB-DB59679CC157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Star: 4 Points 47">
                <a:extLst>
                  <a:ext uri="{FF2B5EF4-FFF2-40B4-BE49-F238E27FC236}">
                    <a16:creationId xmlns:a16="http://schemas.microsoft.com/office/drawing/2014/main" xmlns="" id="{B2F4E925-1CC0-4534-8CC3-FA12AD8B1D0C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EE88AFCD-3453-4258-B210-691264357FF9}"/>
                </a:ext>
              </a:extLst>
            </p:cNvPr>
            <p:cNvGrpSpPr/>
            <p:nvPr/>
          </p:nvGrpSpPr>
          <p:grpSpPr>
            <a:xfrm rot="21441558">
              <a:off x="10008458" y="3901011"/>
              <a:ext cx="260674" cy="260674"/>
              <a:chOff x="4075401" y="2631558"/>
              <a:chExt cx="590107" cy="590107"/>
            </a:xfrm>
          </p:grpSpPr>
          <p:sp>
            <p:nvSpPr>
              <p:cNvPr id="133" name="Star: 4 Points 49">
                <a:extLst>
                  <a:ext uri="{FF2B5EF4-FFF2-40B4-BE49-F238E27FC236}">
                    <a16:creationId xmlns:a16="http://schemas.microsoft.com/office/drawing/2014/main" xmlns="" id="{BB72440F-D215-4EA3-B972-3C7BE62BDC73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Star: 4 Points 50">
                <a:extLst>
                  <a:ext uri="{FF2B5EF4-FFF2-40B4-BE49-F238E27FC236}">
                    <a16:creationId xmlns:a16="http://schemas.microsoft.com/office/drawing/2014/main" xmlns="" id="{9186EEDC-7924-4BD0-94BF-C52B1FDB8296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" name="Freeform 55">
              <a:extLst>
                <a:ext uri="{FF2B5EF4-FFF2-40B4-BE49-F238E27FC236}">
                  <a16:creationId xmlns:a16="http://schemas.microsoft.com/office/drawing/2014/main" xmlns="" id="{836DA6C2-0073-40BF-8A49-E778BC57FBA6}"/>
                </a:ext>
              </a:extLst>
            </p:cNvPr>
            <p:cNvSpPr/>
            <p:nvPr/>
          </p:nvSpPr>
          <p:spPr>
            <a:xfrm rot="1659476">
              <a:off x="10697156" y="274988"/>
              <a:ext cx="261580" cy="640961"/>
            </a:xfrm>
            <a:custGeom>
              <a:avLst/>
              <a:gdLst/>
              <a:ahLst/>
              <a:cxnLst/>
              <a:rect l="l" t="t" r="r" b="b"/>
              <a:pathLst>
                <a:path w="1060423" h="2598393">
                  <a:moveTo>
                    <a:pt x="511607" y="1989888"/>
                  </a:moveTo>
                  <a:cubicBezTo>
                    <a:pt x="421916" y="2038892"/>
                    <a:pt x="392123" y="2248491"/>
                    <a:pt x="577615" y="2379095"/>
                  </a:cubicBezTo>
                  <a:cubicBezTo>
                    <a:pt x="531205" y="2257454"/>
                    <a:pt x="562054" y="2197447"/>
                    <a:pt x="592034" y="2136572"/>
                  </a:cubicBezTo>
                  <a:cubicBezTo>
                    <a:pt x="592534" y="2167519"/>
                    <a:pt x="560915" y="2234057"/>
                    <a:pt x="638675" y="2272816"/>
                  </a:cubicBezTo>
                  <a:cubicBezTo>
                    <a:pt x="602283" y="2156226"/>
                    <a:pt x="756001" y="2119500"/>
                    <a:pt x="594605" y="1990756"/>
                  </a:cubicBezTo>
                  <a:cubicBezTo>
                    <a:pt x="828052" y="2024484"/>
                    <a:pt x="759407" y="2143283"/>
                    <a:pt x="814896" y="2262952"/>
                  </a:cubicBezTo>
                  <a:cubicBezTo>
                    <a:pt x="774295" y="2270013"/>
                    <a:pt x="715464" y="2161619"/>
                    <a:pt x="728685" y="2212952"/>
                  </a:cubicBezTo>
                  <a:cubicBezTo>
                    <a:pt x="798068" y="2415798"/>
                    <a:pt x="590532" y="2421590"/>
                    <a:pt x="656442" y="2598393"/>
                  </a:cubicBezTo>
                  <a:cubicBezTo>
                    <a:pt x="451592" y="2586815"/>
                    <a:pt x="511509" y="2396411"/>
                    <a:pt x="415171" y="2350110"/>
                  </a:cubicBezTo>
                  <a:cubicBezTo>
                    <a:pt x="389023" y="2345435"/>
                    <a:pt x="357666" y="2366802"/>
                    <a:pt x="415723" y="2461957"/>
                  </a:cubicBezTo>
                  <a:cubicBezTo>
                    <a:pt x="77590" y="2209980"/>
                    <a:pt x="314998" y="2004011"/>
                    <a:pt x="511607" y="1989888"/>
                  </a:cubicBezTo>
                  <a:close/>
                  <a:moveTo>
                    <a:pt x="344786" y="1884983"/>
                  </a:moveTo>
                  <a:lnTo>
                    <a:pt x="722598" y="1884983"/>
                  </a:lnTo>
                  <a:cubicBezTo>
                    <a:pt x="716460" y="1906965"/>
                    <a:pt x="711917" y="1928321"/>
                    <a:pt x="707988" y="1948728"/>
                  </a:cubicBezTo>
                  <a:lnTo>
                    <a:pt x="357819" y="1948059"/>
                  </a:lnTo>
                  <a:close/>
                  <a:moveTo>
                    <a:pt x="530212" y="651224"/>
                  </a:moveTo>
                  <a:cubicBezTo>
                    <a:pt x="585486" y="651224"/>
                    <a:pt x="630294" y="696033"/>
                    <a:pt x="630294" y="751307"/>
                  </a:cubicBezTo>
                  <a:cubicBezTo>
                    <a:pt x="630294" y="806581"/>
                    <a:pt x="585486" y="851389"/>
                    <a:pt x="530212" y="851389"/>
                  </a:cubicBezTo>
                  <a:cubicBezTo>
                    <a:pt x="474938" y="851389"/>
                    <a:pt x="430129" y="806581"/>
                    <a:pt x="430129" y="751307"/>
                  </a:cubicBezTo>
                  <a:cubicBezTo>
                    <a:pt x="430129" y="696033"/>
                    <a:pt x="474938" y="651224"/>
                    <a:pt x="530212" y="651224"/>
                  </a:cubicBezTo>
                  <a:close/>
                  <a:moveTo>
                    <a:pt x="530212" y="551141"/>
                  </a:moveTo>
                  <a:cubicBezTo>
                    <a:pt x="419664" y="551141"/>
                    <a:pt x="330046" y="640759"/>
                    <a:pt x="330046" y="751307"/>
                  </a:cubicBezTo>
                  <a:cubicBezTo>
                    <a:pt x="330046" y="861855"/>
                    <a:pt x="419664" y="951472"/>
                    <a:pt x="530212" y="951472"/>
                  </a:cubicBezTo>
                  <a:cubicBezTo>
                    <a:pt x="640760" y="951472"/>
                    <a:pt x="730377" y="861855"/>
                    <a:pt x="730377" y="751307"/>
                  </a:cubicBezTo>
                  <a:cubicBezTo>
                    <a:pt x="730377" y="640759"/>
                    <a:pt x="640760" y="551141"/>
                    <a:pt x="530212" y="551141"/>
                  </a:cubicBezTo>
                  <a:close/>
                  <a:moveTo>
                    <a:pt x="286245" y="353827"/>
                  </a:moveTo>
                  <a:cubicBezTo>
                    <a:pt x="438132" y="439406"/>
                    <a:pt x="623290" y="440561"/>
                    <a:pt x="776100" y="356932"/>
                  </a:cubicBezTo>
                  <a:cubicBezTo>
                    <a:pt x="941305" y="720175"/>
                    <a:pt x="898096" y="1115325"/>
                    <a:pt x="825241" y="1447764"/>
                  </a:cubicBezTo>
                  <a:lnTo>
                    <a:pt x="1060423" y="1673413"/>
                  </a:lnTo>
                  <a:lnTo>
                    <a:pt x="1021935" y="1978110"/>
                  </a:lnTo>
                  <a:lnTo>
                    <a:pt x="745125" y="1786699"/>
                  </a:lnTo>
                  <a:lnTo>
                    <a:pt x="734250" y="1834148"/>
                  </a:lnTo>
                  <a:lnTo>
                    <a:pt x="332991" y="1834148"/>
                  </a:lnTo>
                  <a:cubicBezTo>
                    <a:pt x="330005" y="1820736"/>
                    <a:pt x="326662" y="1807037"/>
                    <a:pt x="323192" y="1793020"/>
                  </a:cubicBezTo>
                  <a:lnTo>
                    <a:pt x="38489" y="1989888"/>
                  </a:lnTo>
                  <a:lnTo>
                    <a:pt x="0" y="1685191"/>
                  </a:lnTo>
                  <a:lnTo>
                    <a:pt x="237343" y="1457469"/>
                  </a:lnTo>
                  <a:lnTo>
                    <a:pt x="238009" y="1459571"/>
                  </a:lnTo>
                  <a:lnTo>
                    <a:pt x="242012" y="1446515"/>
                  </a:lnTo>
                  <a:cubicBezTo>
                    <a:pt x="171205" y="1115067"/>
                    <a:pt x="127758" y="714059"/>
                    <a:pt x="286245" y="353827"/>
                  </a:cubicBezTo>
                  <a:close/>
                  <a:moveTo>
                    <a:pt x="527942" y="0"/>
                  </a:moveTo>
                  <a:cubicBezTo>
                    <a:pt x="622760" y="95693"/>
                    <a:pt x="695048" y="196745"/>
                    <a:pt x="748164" y="301374"/>
                  </a:cubicBezTo>
                  <a:cubicBezTo>
                    <a:pt x="612692" y="376844"/>
                    <a:pt x="447588" y="375495"/>
                    <a:pt x="312997" y="298024"/>
                  </a:cubicBezTo>
                  <a:cubicBezTo>
                    <a:pt x="364591" y="193505"/>
                    <a:pt x="435080" y="93397"/>
                    <a:pt x="5279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DA29E9FE-2C74-4DE3-9E1D-025EE1B911D8}"/>
                </a:ext>
              </a:extLst>
            </p:cNvPr>
            <p:cNvGrpSpPr/>
            <p:nvPr/>
          </p:nvGrpSpPr>
          <p:grpSpPr>
            <a:xfrm rot="20085461">
              <a:off x="8229753" y="4332968"/>
              <a:ext cx="260674" cy="260674"/>
              <a:chOff x="4075401" y="2631558"/>
              <a:chExt cx="590107" cy="590107"/>
            </a:xfrm>
          </p:grpSpPr>
          <p:sp>
            <p:nvSpPr>
              <p:cNvPr id="131" name="Star: 4 Points 54">
                <a:extLst>
                  <a:ext uri="{FF2B5EF4-FFF2-40B4-BE49-F238E27FC236}">
                    <a16:creationId xmlns:a16="http://schemas.microsoft.com/office/drawing/2014/main" xmlns="" id="{7A3261E6-712D-4BC9-ACCB-B2A14820A99D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Star: 4 Points 55">
                <a:extLst>
                  <a:ext uri="{FF2B5EF4-FFF2-40B4-BE49-F238E27FC236}">
                    <a16:creationId xmlns:a16="http://schemas.microsoft.com/office/drawing/2014/main" xmlns="" id="{7DD5210A-2598-4AE1-A591-D4AEE918ECC4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2D91BCBD-F19F-4980-B8F4-8988CC5D7A7B}"/>
                </a:ext>
              </a:extLst>
            </p:cNvPr>
            <p:cNvGrpSpPr/>
            <p:nvPr/>
          </p:nvGrpSpPr>
          <p:grpSpPr>
            <a:xfrm rot="21441558">
              <a:off x="8458373" y="4035205"/>
              <a:ext cx="260674" cy="260674"/>
              <a:chOff x="4075401" y="2631558"/>
              <a:chExt cx="590107" cy="590107"/>
            </a:xfrm>
          </p:grpSpPr>
          <p:sp>
            <p:nvSpPr>
              <p:cNvPr id="129" name="Star: 4 Points 57">
                <a:extLst>
                  <a:ext uri="{FF2B5EF4-FFF2-40B4-BE49-F238E27FC236}">
                    <a16:creationId xmlns:a16="http://schemas.microsoft.com/office/drawing/2014/main" xmlns="" id="{DE63C925-F705-4B1B-B06B-3C4BBE6317DB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Star: 4 Points 58">
                <a:extLst>
                  <a:ext uri="{FF2B5EF4-FFF2-40B4-BE49-F238E27FC236}">
                    <a16:creationId xmlns:a16="http://schemas.microsoft.com/office/drawing/2014/main" xmlns="" id="{E22C0EC5-29D3-431E-ACC4-56E7B598E6D3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D55A9E43-71C2-4F62-9B4E-7BC15D52BF50}"/>
                </a:ext>
              </a:extLst>
            </p:cNvPr>
            <p:cNvGrpSpPr/>
            <p:nvPr/>
          </p:nvGrpSpPr>
          <p:grpSpPr>
            <a:xfrm rot="18775233">
              <a:off x="8251088" y="4526998"/>
              <a:ext cx="260674" cy="260674"/>
              <a:chOff x="4075401" y="2631558"/>
              <a:chExt cx="590107" cy="590107"/>
            </a:xfrm>
          </p:grpSpPr>
          <p:sp>
            <p:nvSpPr>
              <p:cNvPr id="127" name="Star: 4 Points 60">
                <a:extLst>
                  <a:ext uri="{FF2B5EF4-FFF2-40B4-BE49-F238E27FC236}">
                    <a16:creationId xmlns:a16="http://schemas.microsoft.com/office/drawing/2014/main" xmlns="" id="{37874AEB-D4DD-455E-BF0A-5647D2AFA880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Star: 4 Points 61">
                <a:extLst>
                  <a:ext uri="{FF2B5EF4-FFF2-40B4-BE49-F238E27FC236}">
                    <a16:creationId xmlns:a16="http://schemas.microsoft.com/office/drawing/2014/main" xmlns="" id="{EDA1F07E-570C-4D72-8A8F-62CB9A8E8B99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83A77FA7-9702-4070-898F-C0207770D0EF}"/>
                </a:ext>
              </a:extLst>
            </p:cNvPr>
            <p:cNvGrpSpPr/>
            <p:nvPr/>
          </p:nvGrpSpPr>
          <p:grpSpPr>
            <a:xfrm rot="20131330">
              <a:off x="8031493" y="4096090"/>
              <a:ext cx="260674" cy="260674"/>
              <a:chOff x="4075401" y="2631558"/>
              <a:chExt cx="590107" cy="590107"/>
            </a:xfrm>
          </p:grpSpPr>
          <p:sp>
            <p:nvSpPr>
              <p:cNvPr id="125" name="Star: 4 Points 63">
                <a:extLst>
                  <a:ext uri="{FF2B5EF4-FFF2-40B4-BE49-F238E27FC236}">
                    <a16:creationId xmlns:a16="http://schemas.microsoft.com/office/drawing/2014/main" xmlns="" id="{B3E91B40-9E06-4B1D-A828-B6856E9F102E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Star: 4 Points 64">
                <a:extLst>
                  <a:ext uri="{FF2B5EF4-FFF2-40B4-BE49-F238E27FC236}">
                    <a16:creationId xmlns:a16="http://schemas.microsoft.com/office/drawing/2014/main" xmlns="" id="{1458F5DA-DFE4-49A0-A83E-14D1E67C66E1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xmlns="" id="{94BC2A54-7E19-46F0-B37D-63614C447BB8}"/>
                </a:ext>
              </a:extLst>
            </p:cNvPr>
            <p:cNvGrpSpPr/>
            <p:nvPr/>
          </p:nvGrpSpPr>
          <p:grpSpPr>
            <a:xfrm rot="18775233">
              <a:off x="8348225" y="4232039"/>
              <a:ext cx="260674" cy="260674"/>
              <a:chOff x="4075401" y="2631558"/>
              <a:chExt cx="590107" cy="590107"/>
            </a:xfrm>
          </p:grpSpPr>
          <p:sp>
            <p:nvSpPr>
              <p:cNvPr id="123" name="Star: 4 Points 66">
                <a:extLst>
                  <a:ext uri="{FF2B5EF4-FFF2-40B4-BE49-F238E27FC236}">
                    <a16:creationId xmlns:a16="http://schemas.microsoft.com/office/drawing/2014/main" xmlns="" id="{9ED03161-DFCC-4103-A2C2-ABBF02A352F3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Star: 4 Points 67">
                <a:extLst>
                  <a:ext uri="{FF2B5EF4-FFF2-40B4-BE49-F238E27FC236}">
                    <a16:creationId xmlns:a16="http://schemas.microsoft.com/office/drawing/2014/main" xmlns="" id="{FF2B850D-B803-4254-9FA7-C0786FD67C53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38F0B071-947A-4771-BED6-F9416FD0FA2D}"/>
                </a:ext>
              </a:extLst>
            </p:cNvPr>
            <p:cNvGrpSpPr/>
            <p:nvPr/>
          </p:nvGrpSpPr>
          <p:grpSpPr>
            <a:xfrm rot="18775233">
              <a:off x="8089721" y="3824680"/>
              <a:ext cx="260674" cy="260674"/>
              <a:chOff x="4075401" y="2631558"/>
              <a:chExt cx="590107" cy="590107"/>
            </a:xfrm>
          </p:grpSpPr>
          <p:sp>
            <p:nvSpPr>
              <p:cNvPr id="121" name="Star: 4 Points 69">
                <a:extLst>
                  <a:ext uri="{FF2B5EF4-FFF2-40B4-BE49-F238E27FC236}">
                    <a16:creationId xmlns:a16="http://schemas.microsoft.com/office/drawing/2014/main" xmlns="" id="{2DD649A9-D111-4A1B-836A-3F63B703DF04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Star: 4 Points 70">
                <a:extLst>
                  <a:ext uri="{FF2B5EF4-FFF2-40B4-BE49-F238E27FC236}">
                    <a16:creationId xmlns:a16="http://schemas.microsoft.com/office/drawing/2014/main" xmlns="" id="{5A89AE28-9F08-4069-A59D-9C360ED6DD28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3425D1D0-78E3-46EE-A4A1-0434E385585D}"/>
                </a:ext>
              </a:extLst>
            </p:cNvPr>
            <p:cNvGrpSpPr/>
            <p:nvPr/>
          </p:nvGrpSpPr>
          <p:grpSpPr>
            <a:xfrm rot="20131330">
              <a:off x="9516220" y="4378378"/>
              <a:ext cx="260674" cy="260674"/>
              <a:chOff x="4075401" y="2631558"/>
              <a:chExt cx="590107" cy="590107"/>
            </a:xfrm>
          </p:grpSpPr>
          <p:sp>
            <p:nvSpPr>
              <p:cNvPr id="119" name="Star: 4 Points 72">
                <a:extLst>
                  <a:ext uri="{FF2B5EF4-FFF2-40B4-BE49-F238E27FC236}">
                    <a16:creationId xmlns:a16="http://schemas.microsoft.com/office/drawing/2014/main" xmlns="" id="{4980877F-C506-419C-B6ED-7C6CD0662B76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Star: 4 Points 73">
                <a:extLst>
                  <a:ext uri="{FF2B5EF4-FFF2-40B4-BE49-F238E27FC236}">
                    <a16:creationId xmlns:a16="http://schemas.microsoft.com/office/drawing/2014/main" xmlns="" id="{D71E3EF2-F03A-4948-A114-C5BD7E5F952E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CC847991-00BD-48F4-9EB1-BA5B4E0E0A0A}"/>
                </a:ext>
              </a:extLst>
            </p:cNvPr>
            <p:cNvGrpSpPr/>
            <p:nvPr/>
          </p:nvGrpSpPr>
          <p:grpSpPr>
            <a:xfrm rot="20131330">
              <a:off x="9595023" y="4676397"/>
              <a:ext cx="260674" cy="260674"/>
              <a:chOff x="4075401" y="2631558"/>
              <a:chExt cx="590107" cy="590107"/>
            </a:xfrm>
          </p:grpSpPr>
          <p:sp>
            <p:nvSpPr>
              <p:cNvPr id="117" name="Star: 4 Points 75">
                <a:extLst>
                  <a:ext uri="{FF2B5EF4-FFF2-40B4-BE49-F238E27FC236}">
                    <a16:creationId xmlns:a16="http://schemas.microsoft.com/office/drawing/2014/main" xmlns="" id="{9EA12574-9FFF-405C-A392-8FE2CA98A36E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Star: 4 Points 76">
                <a:extLst>
                  <a:ext uri="{FF2B5EF4-FFF2-40B4-BE49-F238E27FC236}">
                    <a16:creationId xmlns:a16="http://schemas.microsoft.com/office/drawing/2014/main" xmlns="" id="{11478B33-5F3C-4B3A-A5D5-230EBC5516F7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xmlns="" id="{B87AA80E-2C85-4EA6-88D0-1B5A59C11940}"/>
                </a:ext>
              </a:extLst>
            </p:cNvPr>
            <p:cNvGrpSpPr/>
            <p:nvPr/>
          </p:nvGrpSpPr>
          <p:grpSpPr>
            <a:xfrm rot="20131330">
              <a:off x="9844886" y="4453420"/>
              <a:ext cx="260674" cy="260674"/>
              <a:chOff x="4075401" y="2631558"/>
              <a:chExt cx="590107" cy="590107"/>
            </a:xfrm>
          </p:grpSpPr>
          <p:sp>
            <p:nvSpPr>
              <p:cNvPr id="115" name="Star: 4 Points 78">
                <a:extLst>
                  <a:ext uri="{FF2B5EF4-FFF2-40B4-BE49-F238E27FC236}">
                    <a16:creationId xmlns:a16="http://schemas.microsoft.com/office/drawing/2014/main" xmlns="" id="{FF3A9EC0-2B99-45B8-B83E-269E93C812CB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Star: 4 Points 79">
                <a:extLst>
                  <a:ext uri="{FF2B5EF4-FFF2-40B4-BE49-F238E27FC236}">
                    <a16:creationId xmlns:a16="http://schemas.microsoft.com/office/drawing/2014/main" xmlns="" id="{13CAB15B-56DC-424B-B054-6DE79D4D926B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xmlns="" id="{85F3377E-034F-464C-AD53-24EEA22F3E90}"/>
                </a:ext>
              </a:extLst>
            </p:cNvPr>
            <p:cNvGrpSpPr/>
            <p:nvPr/>
          </p:nvGrpSpPr>
          <p:grpSpPr>
            <a:xfrm rot="20131330">
              <a:off x="9680296" y="4157989"/>
              <a:ext cx="260674" cy="260674"/>
              <a:chOff x="4075401" y="2631558"/>
              <a:chExt cx="590107" cy="590107"/>
            </a:xfrm>
          </p:grpSpPr>
          <p:sp>
            <p:nvSpPr>
              <p:cNvPr id="113" name="Star: 4 Points 81">
                <a:extLst>
                  <a:ext uri="{FF2B5EF4-FFF2-40B4-BE49-F238E27FC236}">
                    <a16:creationId xmlns:a16="http://schemas.microsoft.com/office/drawing/2014/main" xmlns="" id="{76DFAB93-050D-4FC1-92A9-ADAE18EF5E91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Star: 4 Points 82">
                <a:extLst>
                  <a:ext uri="{FF2B5EF4-FFF2-40B4-BE49-F238E27FC236}">
                    <a16:creationId xmlns:a16="http://schemas.microsoft.com/office/drawing/2014/main" xmlns="" id="{1C4B227A-D022-4412-8DFF-3F0C5E280DAF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DFF420BF-62B5-47BA-B3D2-AE03FA219A11}"/>
                </a:ext>
              </a:extLst>
            </p:cNvPr>
            <p:cNvGrpSpPr/>
            <p:nvPr/>
          </p:nvGrpSpPr>
          <p:grpSpPr>
            <a:xfrm rot="20085461">
              <a:off x="9160330" y="4840763"/>
              <a:ext cx="261702" cy="261702"/>
              <a:chOff x="4075401" y="2631558"/>
              <a:chExt cx="590107" cy="590107"/>
            </a:xfrm>
          </p:grpSpPr>
          <p:sp>
            <p:nvSpPr>
              <p:cNvPr id="111" name="Star: 4 Points 84">
                <a:extLst>
                  <a:ext uri="{FF2B5EF4-FFF2-40B4-BE49-F238E27FC236}">
                    <a16:creationId xmlns:a16="http://schemas.microsoft.com/office/drawing/2014/main" xmlns="" id="{70B137C0-EAE5-469B-8CDC-509833242863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Star: 4 Points 85">
                <a:extLst>
                  <a:ext uri="{FF2B5EF4-FFF2-40B4-BE49-F238E27FC236}">
                    <a16:creationId xmlns:a16="http://schemas.microsoft.com/office/drawing/2014/main" xmlns="" id="{9B5F126F-68AB-4C3A-AE43-DBDFAEF5C45E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771067F4-5FC3-4BB9-8E9E-1428713E1FCC}"/>
                </a:ext>
              </a:extLst>
            </p:cNvPr>
            <p:cNvGrpSpPr/>
            <p:nvPr/>
          </p:nvGrpSpPr>
          <p:grpSpPr>
            <a:xfrm rot="20085461">
              <a:off x="8414421" y="4733695"/>
              <a:ext cx="261702" cy="261702"/>
              <a:chOff x="4075401" y="2631558"/>
              <a:chExt cx="590107" cy="590107"/>
            </a:xfrm>
          </p:grpSpPr>
          <p:sp>
            <p:nvSpPr>
              <p:cNvPr id="109" name="Star: 4 Points 87">
                <a:extLst>
                  <a:ext uri="{FF2B5EF4-FFF2-40B4-BE49-F238E27FC236}">
                    <a16:creationId xmlns:a16="http://schemas.microsoft.com/office/drawing/2014/main" xmlns="" id="{1CD4AE16-7408-45C2-8DD0-6D0A8D796264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Star: 4 Points 88">
                <a:extLst>
                  <a:ext uri="{FF2B5EF4-FFF2-40B4-BE49-F238E27FC236}">
                    <a16:creationId xmlns:a16="http://schemas.microsoft.com/office/drawing/2014/main" xmlns="" id="{7D34F6E3-5349-46EF-9DAE-225BF4F982D9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3AEF1363-5DB0-493B-AB8A-715438F24A59}"/>
                </a:ext>
              </a:extLst>
            </p:cNvPr>
            <p:cNvGrpSpPr/>
            <p:nvPr/>
          </p:nvGrpSpPr>
          <p:grpSpPr>
            <a:xfrm rot="20085461">
              <a:off x="8623652" y="4832637"/>
              <a:ext cx="261702" cy="261702"/>
              <a:chOff x="4075401" y="2631558"/>
              <a:chExt cx="590107" cy="590107"/>
            </a:xfrm>
          </p:grpSpPr>
          <p:sp>
            <p:nvSpPr>
              <p:cNvPr id="107" name="Star: 4 Points 90">
                <a:extLst>
                  <a:ext uri="{FF2B5EF4-FFF2-40B4-BE49-F238E27FC236}">
                    <a16:creationId xmlns:a16="http://schemas.microsoft.com/office/drawing/2014/main" xmlns="" id="{FE47962C-641B-412A-A646-706122ECC51A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Star: 4 Points 91">
                <a:extLst>
                  <a:ext uri="{FF2B5EF4-FFF2-40B4-BE49-F238E27FC236}">
                    <a16:creationId xmlns:a16="http://schemas.microsoft.com/office/drawing/2014/main" xmlns="" id="{AE5B77BB-017A-4477-AD25-B6EC882AA487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06564080-67CA-4FCA-9449-DD17FFB8D78C}"/>
                </a:ext>
              </a:extLst>
            </p:cNvPr>
            <p:cNvGrpSpPr/>
            <p:nvPr/>
          </p:nvGrpSpPr>
          <p:grpSpPr>
            <a:xfrm rot="20085461">
              <a:off x="9402776" y="4895111"/>
              <a:ext cx="261702" cy="261702"/>
              <a:chOff x="4075401" y="2631558"/>
              <a:chExt cx="590107" cy="590107"/>
            </a:xfrm>
          </p:grpSpPr>
          <p:sp>
            <p:nvSpPr>
              <p:cNvPr id="105" name="Star: 4 Points 93">
                <a:extLst>
                  <a:ext uri="{FF2B5EF4-FFF2-40B4-BE49-F238E27FC236}">
                    <a16:creationId xmlns:a16="http://schemas.microsoft.com/office/drawing/2014/main" xmlns="" id="{068363EF-648C-4B56-AD46-61403D68993A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Star: 4 Points 94">
                <a:extLst>
                  <a:ext uri="{FF2B5EF4-FFF2-40B4-BE49-F238E27FC236}">
                    <a16:creationId xmlns:a16="http://schemas.microsoft.com/office/drawing/2014/main" xmlns="" id="{60090B0E-09BC-40D3-A9E3-9A74A660C8AD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DECDD390-4787-4712-90BE-67F9DB872186}"/>
                </a:ext>
              </a:extLst>
            </p:cNvPr>
            <p:cNvGrpSpPr/>
            <p:nvPr/>
          </p:nvGrpSpPr>
          <p:grpSpPr>
            <a:xfrm rot="20085461">
              <a:off x="8059096" y="4878786"/>
              <a:ext cx="260674" cy="260674"/>
              <a:chOff x="4075401" y="2631558"/>
              <a:chExt cx="590107" cy="590107"/>
            </a:xfrm>
          </p:grpSpPr>
          <p:sp>
            <p:nvSpPr>
              <p:cNvPr id="103" name="Star: 4 Points 96">
                <a:extLst>
                  <a:ext uri="{FF2B5EF4-FFF2-40B4-BE49-F238E27FC236}">
                    <a16:creationId xmlns:a16="http://schemas.microsoft.com/office/drawing/2014/main" xmlns="" id="{1517188A-80B9-48D4-8A6C-B6F80F6251B3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Star: 4 Points 97">
                <a:extLst>
                  <a:ext uri="{FF2B5EF4-FFF2-40B4-BE49-F238E27FC236}">
                    <a16:creationId xmlns:a16="http://schemas.microsoft.com/office/drawing/2014/main" xmlns="" id="{EC009DBB-354B-4D52-85BC-DB37A45D5434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7604C729-9F05-43E7-B7D0-EF5A7AF91036}"/>
                </a:ext>
              </a:extLst>
            </p:cNvPr>
            <p:cNvGrpSpPr/>
            <p:nvPr/>
          </p:nvGrpSpPr>
          <p:grpSpPr>
            <a:xfrm rot="20085461">
              <a:off x="8362404" y="5067655"/>
              <a:ext cx="260674" cy="260674"/>
              <a:chOff x="4075401" y="2631558"/>
              <a:chExt cx="590107" cy="590107"/>
            </a:xfrm>
          </p:grpSpPr>
          <p:sp>
            <p:nvSpPr>
              <p:cNvPr id="101" name="Star: 4 Points 99">
                <a:extLst>
                  <a:ext uri="{FF2B5EF4-FFF2-40B4-BE49-F238E27FC236}">
                    <a16:creationId xmlns:a16="http://schemas.microsoft.com/office/drawing/2014/main" xmlns="" id="{FA56FD4A-C1A0-458E-A339-13A34DD6CF53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Star: 4 Points 100">
                <a:extLst>
                  <a:ext uri="{FF2B5EF4-FFF2-40B4-BE49-F238E27FC236}">
                    <a16:creationId xmlns:a16="http://schemas.microsoft.com/office/drawing/2014/main" xmlns="" id="{454E0F66-E5FB-434A-92DE-C633747A510C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xmlns="" id="{45703E49-DFE6-4898-B690-F119125E65E0}"/>
                </a:ext>
              </a:extLst>
            </p:cNvPr>
            <p:cNvGrpSpPr/>
            <p:nvPr/>
          </p:nvGrpSpPr>
          <p:grpSpPr>
            <a:xfrm rot="3219636">
              <a:off x="8848058" y="4669279"/>
              <a:ext cx="469955" cy="469955"/>
              <a:chOff x="4075401" y="2631558"/>
              <a:chExt cx="590107" cy="590107"/>
            </a:xfrm>
          </p:grpSpPr>
          <p:sp>
            <p:nvSpPr>
              <p:cNvPr id="99" name="Star: 4 Points 102">
                <a:extLst>
                  <a:ext uri="{FF2B5EF4-FFF2-40B4-BE49-F238E27FC236}">
                    <a16:creationId xmlns:a16="http://schemas.microsoft.com/office/drawing/2014/main" xmlns="" id="{D9423334-A8DB-4BE0-8923-E0F573229844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Star: 4 Points 103">
                <a:extLst>
                  <a:ext uri="{FF2B5EF4-FFF2-40B4-BE49-F238E27FC236}">
                    <a16:creationId xmlns:a16="http://schemas.microsoft.com/office/drawing/2014/main" xmlns="" id="{B51EF65F-3483-4E55-A3AE-52800A6D9CED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xmlns="" id="{FC45EBBA-22D1-47CA-92C6-1728AEEE027F}"/>
                </a:ext>
              </a:extLst>
            </p:cNvPr>
            <p:cNvGrpSpPr/>
            <p:nvPr/>
          </p:nvGrpSpPr>
          <p:grpSpPr>
            <a:xfrm rot="3219636">
              <a:off x="10010138" y="3322954"/>
              <a:ext cx="469955" cy="469955"/>
              <a:chOff x="4075401" y="2631558"/>
              <a:chExt cx="590107" cy="590107"/>
            </a:xfrm>
          </p:grpSpPr>
          <p:sp>
            <p:nvSpPr>
              <p:cNvPr id="97" name="Star: 4 Points 105">
                <a:extLst>
                  <a:ext uri="{FF2B5EF4-FFF2-40B4-BE49-F238E27FC236}">
                    <a16:creationId xmlns:a16="http://schemas.microsoft.com/office/drawing/2014/main" xmlns="" id="{1980CE26-1DA7-4B9D-A8AF-1757D5EF0039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Star: 4 Points 106">
                <a:extLst>
                  <a:ext uri="{FF2B5EF4-FFF2-40B4-BE49-F238E27FC236}">
                    <a16:creationId xmlns:a16="http://schemas.microsoft.com/office/drawing/2014/main" xmlns="" id="{2E6F9E78-DE6C-485D-BA3E-96BD94CADF41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6A82BA24-B398-4BD0-BB12-CDE70D655E86}"/>
                </a:ext>
              </a:extLst>
            </p:cNvPr>
            <p:cNvGrpSpPr/>
            <p:nvPr/>
          </p:nvGrpSpPr>
          <p:grpSpPr>
            <a:xfrm rot="20085461">
              <a:off x="9162260" y="5123407"/>
              <a:ext cx="261702" cy="261702"/>
              <a:chOff x="4075401" y="2631558"/>
              <a:chExt cx="590107" cy="590107"/>
            </a:xfrm>
          </p:grpSpPr>
          <p:sp>
            <p:nvSpPr>
              <p:cNvPr id="95" name="Star: 4 Points 108">
                <a:extLst>
                  <a:ext uri="{FF2B5EF4-FFF2-40B4-BE49-F238E27FC236}">
                    <a16:creationId xmlns:a16="http://schemas.microsoft.com/office/drawing/2014/main" xmlns="" id="{84033436-10E8-4CF1-9C69-3D42FB8382CB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Star: 4 Points 109">
                <a:extLst>
                  <a:ext uri="{FF2B5EF4-FFF2-40B4-BE49-F238E27FC236}">
                    <a16:creationId xmlns:a16="http://schemas.microsoft.com/office/drawing/2014/main" xmlns="" id="{035270C8-07A7-48A3-B7B6-455697C022A5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xmlns="" id="{A039EF18-9363-48CA-B923-AE95EB7720E8}"/>
                </a:ext>
              </a:extLst>
            </p:cNvPr>
            <p:cNvGrpSpPr/>
            <p:nvPr/>
          </p:nvGrpSpPr>
          <p:grpSpPr>
            <a:xfrm rot="20085461">
              <a:off x="9310034" y="5368418"/>
              <a:ext cx="261702" cy="261702"/>
              <a:chOff x="4075401" y="2631558"/>
              <a:chExt cx="590107" cy="590107"/>
            </a:xfrm>
          </p:grpSpPr>
          <p:sp>
            <p:nvSpPr>
              <p:cNvPr id="93" name="Star: 4 Points 111">
                <a:extLst>
                  <a:ext uri="{FF2B5EF4-FFF2-40B4-BE49-F238E27FC236}">
                    <a16:creationId xmlns:a16="http://schemas.microsoft.com/office/drawing/2014/main" xmlns="" id="{F5D7ED7A-B248-4574-8B2D-140ABA5424D0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Star: 4 Points 112">
                <a:extLst>
                  <a:ext uri="{FF2B5EF4-FFF2-40B4-BE49-F238E27FC236}">
                    <a16:creationId xmlns:a16="http://schemas.microsoft.com/office/drawing/2014/main" xmlns="" id="{914EB26E-4199-486F-81E4-2123797F9683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xmlns="" id="{2CD41886-46E9-4917-89D8-57BD3FAD1DFF}"/>
                </a:ext>
              </a:extLst>
            </p:cNvPr>
            <p:cNvGrpSpPr/>
            <p:nvPr/>
          </p:nvGrpSpPr>
          <p:grpSpPr>
            <a:xfrm rot="20085461">
              <a:off x="9137355" y="5580210"/>
              <a:ext cx="261702" cy="261702"/>
              <a:chOff x="4075401" y="2631558"/>
              <a:chExt cx="590107" cy="590107"/>
            </a:xfrm>
          </p:grpSpPr>
          <p:sp>
            <p:nvSpPr>
              <p:cNvPr id="91" name="Star: 4 Points 114">
                <a:extLst>
                  <a:ext uri="{FF2B5EF4-FFF2-40B4-BE49-F238E27FC236}">
                    <a16:creationId xmlns:a16="http://schemas.microsoft.com/office/drawing/2014/main" xmlns="" id="{23B0A9F2-A0D0-400A-9423-F029FD07E66A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Star: 4 Points 115">
                <a:extLst>
                  <a:ext uri="{FF2B5EF4-FFF2-40B4-BE49-F238E27FC236}">
                    <a16:creationId xmlns:a16="http://schemas.microsoft.com/office/drawing/2014/main" xmlns="" id="{B11076FB-6CFC-46E6-9C96-DD14F47B4428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xmlns="" id="{C4538D25-B712-413C-A342-127A236C69BC}"/>
                </a:ext>
              </a:extLst>
            </p:cNvPr>
            <p:cNvGrpSpPr/>
            <p:nvPr/>
          </p:nvGrpSpPr>
          <p:grpSpPr>
            <a:xfrm rot="20085461">
              <a:off x="8115329" y="5107311"/>
              <a:ext cx="261702" cy="261702"/>
              <a:chOff x="4075401" y="2631558"/>
              <a:chExt cx="590107" cy="590107"/>
            </a:xfrm>
          </p:grpSpPr>
          <p:sp>
            <p:nvSpPr>
              <p:cNvPr id="89" name="Star: 4 Points 117">
                <a:extLst>
                  <a:ext uri="{FF2B5EF4-FFF2-40B4-BE49-F238E27FC236}">
                    <a16:creationId xmlns:a16="http://schemas.microsoft.com/office/drawing/2014/main" xmlns="" id="{EEECA7AD-2B6B-4170-BA4A-705CC537A812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Star: 4 Points 118">
                <a:extLst>
                  <a:ext uri="{FF2B5EF4-FFF2-40B4-BE49-F238E27FC236}">
                    <a16:creationId xmlns:a16="http://schemas.microsoft.com/office/drawing/2014/main" xmlns="" id="{E8DC6A99-268C-4B7E-9DD8-BE94B1259578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133BA591-DB43-4F1C-8EB0-68838236CFA3}"/>
                </a:ext>
              </a:extLst>
            </p:cNvPr>
            <p:cNvGrpSpPr/>
            <p:nvPr/>
          </p:nvGrpSpPr>
          <p:grpSpPr>
            <a:xfrm rot="20085461">
              <a:off x="8260862" y="5378346"/>
              <a:ext cx="261702" cy="261702"/>
              <a:chOff x="4075401" y="2631558"/>
              <a:chExt cx="590107" cy="590107"/>
            </a:xfrm>
          </p:grpSpPr>
          <p:sp>
            <p:nvSpPr>
              <p:cNvPr id="87" name="Star: 4 Points 120">
                <a:extLst>
                  <a:ext uri="{FF2B5EF4-FFF2-40B4-BE49-F238E27FC236}">
                    <a16:creationId xmlns:a16="http://schemas.microsoft.com/office/drawing/2014/main" xmlns="" id="{374D8DDD-FC42-48B3-B63F-C377FE021310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Star: 4 Points 121">
                <a:extLst>
                  <a:ext uri="{FF2B5EF4-FFF2-40B4-BE49-F238E27FC236}">
                    <a16:creationId xmlns:a16="http://schemas.microsoft.com/office/drawing/2014/main" xmlns="" id="{916DCECE-63B5-4464-A193-FA563AB705DF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xmlns="" id="{6148B390-35C1-44FB-91CD-D2B359EFBF7D}"/>
                </a:ext>
              </a:extLst>
            </p:cNvPr>
            <p:cNvGrpSpPr/>
            <p:nvPr/>
          </p:nvGrpSpPr>
          <p:grpSpPr>
            <a:xfrm rot="21194832">
              <a:off x="10226122" y="833005"/>
              <a:ext cx="684754" cy="684754"/>
              <a:chOff x="10248404" y="769696"/>
              <a:chExt cx="684754" cy="684754"/>
            </a:xfrm>
          </p:grpSpPr>
          <p:sp>
            <p:nvSpPr>
              <p:cNvPr id="85" name="Freeform: Shape 2">
                <a:extLst>
                  <a:ext uri="{FF2B5EF4-FFF2-40B4-BE49-F238E27FC236}">
                    <a16:creationId xmlns:a16="http://schemas.microsoft.com/office/drawing/2014/main" xmlns="" id="{D82B5BD7-7E96-43A3-926A-420C4217D81E}"/>
                  </a:ext>
                </a:extLst>
              </p:cNvPr>
              <p:cNvSpPr/>
              <p:nvPr/>
            </p:nvSpPr>
            <p:spPr>
              <a:xfrm>
                <a:off x="10319229" y="769696"/>
                <a:ext cx="324015" cy="684754"/>
              </a:xfrm>
              <a:custGeom>
                <a:avLst/>
                <a:gdLst>
                  <a:gd name="connsiteX0" fmla="*/ 132347 w 228600"/>
                  <a:gd name="connsiteY0" fmla="*/ 0 h 565485"/>
                  <a:gd name="connsiteX1" fmla="*/ 0 w 228600"/>
                  <a:gd name="connsiteY1" fmla="*/ 565485 h 565485"/>
                  <a:gd name="connsiteX2" fmla="*/ 228600 w 228600"/>
                  <a:gd name="connsiteY2" fmla="*/ 48127 h 565485"/>
                  <a:gd name="connsiteX3" fmla="*/ 132347 w 228600"/>
                  <a:gd name="connsiteY3" fmla="*/ 0 h 565485"/>
                  <a:gd name="connsiteX0" fmla="*/ 132347 w 403528"/>
                  <a:gd name="connsiteY0" fmla="*/ 31386 h 596871"/>
                  <a:gd name="connsiteX1" fmla="*/ 0 w 403528"/>
                  <a:gd name="connsiteY1" fmla="*/ 596871 h 596871"/>
                  <a:gd name="connsiteX2" fmla="*/ 403528 w 403528"/>
                  <a:gd name="connsiteY2" fmla="*/ 0 h 596871"/>
                  <a:gd name="connsiteX3" fmla="*/ 132347 w 403528"/>
                  <a:gd name="connsiteY3" fmla="*/ 31386 h 596871"/>
                  <a:gd name="connsiteX0" fmla="*/ 386788 w 403528"/>
                  <a:gd name="connsiteY0" fmla="*/ 0 h 708608"/>
                  <a:gd name="connsiteX1" fmla="*/ 0 w 403528"/>
                  <a:gd name="connsiteY1" fmla="*/ 708608 h 708608"/>
                  <a:gd name="connsiteX2" fmla="*/ 403528 w 403528"/>
                  <a:gd name="connsiteY2" fmla="*/ 111737 h 708608"/>
                  <a:gd name="connsiteX3" fmla="*/ 386788 w 403528"/>
                  <a:gd name="connsiteY3" fmla="*/ 0 h 708608"/>
                  <a:gd name="connsiteX0" fmla="*/ 315226 w 331966"/>
                  <a:gd name="connsiteY0" fmla="*/ 0 h 851732"/>
                  <a:gd name="connsiteX1" fmla="*/ 0 w 331966"/>
                  <a:gd name="connsiteY1" fmla="*/ 851732 h 851732"/>
                  <a:gd name="connsiteX2" fmla="*/ 331966 w 331966"/>
                  <a:gd name="connsiteY2" fmla="*/ 111737 h 851732"/>
                  <a:gd name="connsiteX3" fmla="*/ 315226 w 331966"/>
                  <a:gd name="connsiteY3" fmla="*/ 0 h 851732"/>
                  <a:gd name="connsiteX0" fmla="*/ 307275 w 324015"/>
                  <a:gd name="connsiteY0" fmla="*/ 0 h 684754"/>
                  <a:gd name="connsiteX1" fmla="*/ 0 w 324015"/>
                  <a:gd name="connsiteY1" fmla="*/ 684754 h 684754"/>
                  <a:gd name="connsiteX2" fmla="*/ 324015 w 324015"/>
                  <a:gd name="connsiteY2" fmla="*/ 111737 h 684754"/>
                  <a:gd name="connsiteX3" fmla="*/ 307275 w 324015"/>
                  <a:gd name="connsiteY3" fmla="*/ 0 h 684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4015" h="684754">
                    <a:moveTo>
                      <a:pt x="307275" y="0"/>
                    </a:moveTo>
                    <a:lnTo>
                      <a:pt x="0" y="684754"/>
                    </a:lnTo>
                    <a:lnTo>
                      <a:pt x="324015" y="111737"/>
                    </a:lnTo>
                    <a:lnTo>
                      <a:pt x="30727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125">
                <a:extLst>
                  <a:ext uri="{FF2B5EF4-FFF2-40B4-BE49-F238E27FC236}">
                    <a16:creationId xmlns:a16="http://schemas.microsoft.com/office/drawing/2014/main" xmlns="" id="{6A427619-1CDC-4D05-B9E3-9B8E4AE4591D}"/>
                  </a:ext>
                </a:extLst>
              </p:cNvPr>
              <p:cNvSpPr/>
              <p:nvPr/>
            </p:nvSpPr>
            <p:spPr>
              <a:xfrm rot="4021668" flipH="1">
                <a:off x="10428773" y="858494"/>
                <a:ext cx="324015" cy="684754"/>
              </a:xfrm>
              <a:custGeom>
                <a:avLst/>
                <a:gdLst>
                  <a:gd name="connsiteX0" fmla="*/ 132347 w 228600"/>
                  <a:gd name="connsiteY0" fmla="*/ 0 h 565485"/>
                  <a:gd name="connsiteX1" fmla="*/ 0 w 228600"/>
                  <a:gd name="connsiteY1" fmla="*/ 565485 h 565485"/>
                  <a:gd name="connsiteX2" fmla="*/ 228600 w 228600"/>
                  <a:gd name="connsiteY2" fmla="*/ 48127 h 565485"/>
                  <a:gd name="connsiteX3" fmla="*/ 132347 w 228600"/>
                  <a:gd name="connsiteY3" fmla="*/ 0 h 565485"/>
                  <a:gd name="connsiteX0" fmla="*/ 132347 w 403528"/>
                  <a:gd name="connsiteY0" fmla="*/ 31386 h 596871"/>
                  <a:gd name="connsiteX1" fmla="*/ 0 w 403528"/>
                  <a:gd name="connsiteY1" fmla="*/ 596871 h 596871"/>
                  <a:gd name="connsiteX2" fmla="*/ 403528 w 403528"/>
                  <a:gd name="connsiteY2" fmla="*/ 0 h 596871"/>
                  <a:gd name="connsiteX3" fmla="*/ 132347 w 403528"/>
                  <a:gd name="connsiteY3" fmla="*/ 31386 h 596871"/>
                  <a:gd name="connsiteX0" fmla="*/ 386788 w 403528"/>
                  <a:gd name="connsiteY0" fmla="*/ 0 h 708608"/>
                  <a:gd name="connsiteX1" fmla="*/ 0 w 403528"/>
                  <a:gd name="connsiteY1" fmla="*/ 708608 h 708608"/>
                  <a:gd name="connsiteX2" fmla="*/ 403528 w 403528"/>
                  <a:gd name="connsiteY2" fmla="*/ 111737 h 708608"/>
                  <a:gd name="connsiteX3" fmla="*/ 386788 w 403528"/>
                  <a:gd name="connsiteY3" fmla="*/ 0 h 708608"/>
                  <a:gd name="connsiteX0" fmla="*/ 315226 w 331966"/>
                  <a:gd name="connsiteY0" fmla="*/ 0 h 851732"/>
                  <a:gd name="connsiteX1" fmla="*/ 0 w 331966"/>
                  <a:gd name="connsiteY1" fmla="*/ 851732 h 851732"/>
                  <a:gd name="connsiteX2" fmla="*/ 331966 w 331966"/>
                  <a:gd name="connsiteY2" fmla="*/ 111737 h 851732"/>
                  <a:gd name="connsiteX3" fmla="*/ 315226 w 331966"/>
                  <a:gd name="connsiteY3" fmla="*/ 0 h 851732"/>
                  <a:gd name="connsiteX0" fmla="*/ 307275 w 324015"/>
                  <a:gd name="connsiteY0" fmla="*/ 0 h 684754"/>
                  <a:gd name="connsiteX1" fmla="*/ 0 w 324015"/>
                  <a:gd name="connsiteY1" fmla="*/ 684754 h 684754"/>
                  <a:gd name="connsiteX2" fmla="*/ 324015 w 324015"/>
                  <a:gd name="connsiteY2" fmla="*/ 111737 h 684754"/>
                  <a:gd name="connsiteX3" fmla="*/ 307275 w 324015"/>
                  <a:gd name="connsiteY3" fmla="*/ 0 h 684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4015" h="684754">
                    <a:moveTo>
                      <a:pt x="307275" y="0"/>
                    </a:moveTo>
                    <a:lnTo>
                      <a:pt x="0" y="684754"/>
                    </a:lnTo>
                    <a:lnTo>
                      <a:pt x="324015" y="111737"/>
                    </a:lnTo>
                    <a:lnTo>
                      <a:pt x="30727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xmlns="" id="{18B8DEC9-8796-4356-A9F3-51496BA11127}"/>
                </a:ext>
              </a:extLst>
            </p:cNvPr>
            <p:cNvGrpSpPr/>
            <p:nvPr/>
          </p:nvGrpSpPr>
          <p:grpSpPr>
            <a:xfrm rot="20085461">
              <a:off x="10053746" y="777562"/>
              <a:ext cx="326184" cy="326184"/>
              <a:chOff x="4075401" y="2631558"/>
              <a:chExt cx="590107" cy="590107"/>
            </a:xfrm>
          </p:grpSpPr>
          <p:sp>
            <p:nvSpPr>
              <p:cNvPr id="83" name="Star: 4 Points 127">
                <a:extLst>
                  <a:ext uri="{FF2B5EF4-FFF2-40B4-BE49-F238E27FC236}">
                    <a16:creationId xmlns:a16="http://schemas.microsoft.com/office/drawing/2014/main" xmlns="" id="{B3849A21-B553-4CBB-AE7C-0EC812BEE39C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Star: 4 Points 128">
                <a:extLst>
                  <a:ext uri="{FF2B5EF4-FFF2-40B4-BE49-F238E27FC236}">
                    <a16:creationId xmlns:a16="http://schemas.microsoft.com/office/drawing/2014/main" xmlns="" id="{A81E64FF-9C73-4DF6-9C41-4D056A46E070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xmlns="" id="{D95B3F10-ECC8-46D0-ACAC-76E5B72A4F4C}"/>
                </a:ext>
              </a:extLst>
            </p:cNvPr>
            <p:cNvGrpSpPr/>
            <p:nvPr/>
          </p:nvGrpSpPr>
          <p:grpSpPr>
            <a:xfrm rot="20085461">
              <a:off x="10303543" y="629109"/>
              <a:ext cx="261702" cy="261702"/>
              <a:chOff x="4075401" y="2631558"/>
              <a:chExt cx="590107" cy="590107"/>
            </a:xfrm>
          </p:grpSpPr>
          <p:sp>
            <p:nvSpPr>
              <p:cNvPr id="81" name="Star: 4 Points 130">
                <a:extLst>
                  <a:ext uri="{FF2B5EF4-FFF2-40B4-BE49-F238E27FC236}">
                    <a16:creationId xmlns:a16="http://schemas.microsoft.com/office/drawing/2014/main" xmlns="" id="{FD0BD2E3-3208-4A49-A1D3-1C7838D51A74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Star: 4 Points 131">
                <a:extLst>
                  <a:ext uri="{FF2B5EF4-FFF2-40B4-BE49-F238E27FC236}">
                    <a16:creationId xmlns:a16="http://schemas.microsoft.com/office/drawing/2014/main" xmlns="" id="{CE249D73-6531-4A2E-A885-930836CD90EA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xmlns="" id="{E2B0547A-5BFC-48DB-BC55-8D422AF8D479}"/>
                </a:ext>
              </a:extLst>
            </p:cNvPr>
            <p:cNvGrpSpPr/>
            <p:nvPr/>
          </p:nvGrpSpPr>
          <p:grpSpPr>
            <a:xfrm rot="20085461">
              <a:off x="10156963" y="1043184"/>
              <a:ext cx="260674" cy="260674"/>
              <a:chOff x="4075401" y="2631558"/>
              <a:chExt cx="590107" cy="590107"/>
            </a:xfrm>
          </p:grpSpPr>
          <p:sp>
            <p:nvSpPr>
              <p:cNvPr id="79" name="Star: 4 Points 133">
                <a:extLst>
                  <a:ext uri="{FF2B5EF4-FFF2-40B4-BE49-F238E27FC236}">
                    <a16:creationId xmlns:a16="http://schemas.microsoft.com/office/drawing/2014/main" xmlns="" id="{0F7169BB-E435-4E4A-A4A8-94D35528019F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Star: 4 Points 134">
                <a:extLst>
                  <a:ext uri="{FF2B5EF4-FFF2-40B4-BE49-F238E27FC236}">
                    <a16:creationId xmlns:a16="http://schemas.microsoft.com/office/drawing/2014/main" xmlns="" id="{A62B2E69-8A6C-4A21-B473-2D755DF4F58E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xmlns="" id="{CB44978D-6B84-48B3-A223-DFE830132756}"/>
                </a:ext>
              </a:extLst>
            </p:cNvPr>
            <p:cNvGrpSpPr/>
            <p:nvPr/>
          </p:nvGrpSpPr>
          <p:grpSpPr>
            <a:xfrm rot="21441558">
              <a:off x="9955933" y="1022907"/>
              <a:ext cx="260674" cy="260674"/>
              <a:chOff x="4075401" y="2631558"/>
              <a:chExt cx="590107" cy="590107"/>
            </a:xfrm>
          </p:grpSpPr>
          <p:sp>
            <p:nvSpPr>
              <p:cNvPr id="77" name="Star: 4 Points 136">
                <a:extLst>
                  <a:ext uri="{FF2B5EF4-FFF2-40B4-BE49-F238E27FC236}">
                    <a16:creationId xmlns:a16="http://schemas.microsoft.com/office/drawing/2014/main" xmlns="" id="{CCD172F4-9318-40B8-B9B6-0D3239CCCD1D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Star: 4 Points 137">
                <a:extLst>
                  <a:ext uri="{FF2B5EF4-FFF2-40B4-BE49-F238E27FC236}">
                    <a16:creationId xmlns:a16="http://schemas.microsoft.com/office/drawing/2014/main" xmlns="" id="{53BB7D5A-1B74-4873-93D0-6301F4D298FC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xmlns="" id="{E6472741-944A-4B87-8C70-2CA98BF40554}"/>
                </a:ext>
              </a:extLst>
            </p:cNvPr>
            <p:cNvGrpSpPr/>
            <p:nvPr/>
          </p:nvGrpSpPr>
          <p:grpSpPr>
            <a:xfrm rot="20085461">
              <a:off x="10724548" y="1038234"/>
              <a:ext cx="326184" cy="326184"/>
              <a:chOff x="4075401" y="2631558"/>
              <a:chExt cx="590107" cy="590107"/>
            </a:xfrm>
          </p:grpSpPr>
          <p:sp>
            <p:nvSpPr>
              <p:cNvPr id="75" name="Star: 4 Points 139">
                <a:extLst>
                  <a:ext uri="{FF2B5EF4-FFF2-40B4-BE49-F238E27FC236}">
                    <a16:creationId xmlns:a16="http://schemas.microsoft.com/office/drawing/2014/main" xmlns="" id="{73F94C1F-13DD-47A3-897F-D19A9A7B2F21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Star: 4 Points 140">
                <a:extLst>
                  <a:ext uri="{FF2B5EF4-FFF2-40B4-BE49-F238E27FC236}">
                    <a16:creationId xmlns:a16="http://schemas.microsoft.com/office/drawing/2014/main" xmlns="" id="{F5D7D79B-EE1A-4740-B2FA-AFD071F5DD78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xmlns="" id="{864DD10F-735F-4701-A52F-8646CE8635CF}"/>
                </a:ext>
              </a:extLst>
            </p:cNvPr>
            <p:cNvGrpSpPr/>
            <p:nvPr/>
          </p:nvGrpSpPr>
          <p:grpSpPr>
            <a:xfrm rot="20085461">
              <a:off x="10974345" y="889781"/>
              <a:ext cx="261702" cy="261702"/>
              <a:chOff x="4075401" y="2631558"/>
              <a:chExt cx="590107" cy="590107"/>
            </a:xfrm>
          </p:grpSpPr>
          <p:sp>
            <p:nvSpPr>
              <p:cNvPr id="73" name="Star: 4 Points 142">
                <a:extLst>
                  <a:ext uri="{FF2B5EF4-FFF2-40B4-BE49-F238E27FC236}">
                    <a16:creationId xmlns:a16="http://schemas.microsoft.com/office/drawing/2014/main" xmlns="" id="{2CE2008E-2DF4-4BD5-A3B4-33129B8C0A91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Star: 4 Points 143">
                <a:extLst>
                  <a:ext uri="{FF2B5EF4-FFF2-40B4-BE49-F238E27FC236}">
                    <a16:creationId xmlns:a16="http://schemas.microsoft.com/office/drawing/2014/main" xmlns="" id="{E03ABF1C-6C12-4964-BA47-63A7C9E6A74E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xmlns="" id="{F2BB8C2D-3561-4A9C-A2A9-7AF155CF17E9}"/>
                </a:ext>
              </a:extLst>
            </p:cNvPr>
            <p:cNvGrpSpPr/>
            <p:nvPr/>
          </p:nvGrpSpPr>
          <p:grpSpPr>
            <a:xfrm rot="20085461">
              <a:off x="10827765" y="1303856"/>
              <a:ext cx="260674" cy="260674"/>
              <a:chOff x="4075401" y="2631558"/>
              <a:chExt cx="590107" cy="590107"/>
            </a:xfrm>
          </p:grpSpPr>
          <p:sp>
            <p:nvSpPr>
              <p:cNvPr id="71" name="Star: 4 Points 145">
                <a:extLst>
                  <a:ext uri="{FF2B5EF4-FFF2-40B4-BE49-F238E27FC236}">
                    <a16:creationId xmlns:a16="http://schemas.microsoft.com/office/drawing/2014/main" xmlns="" id="{03B113F3-D663-48A8-BAEC-BF6FA4FEC3ED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Star: 4 Points 146">
                <a:extLst>
                  <a:ext uri="{FF2B5EF4-FFF2-40B4-BE49-F238E27FC236}">
                    <a16:creationId xmlns:a16="http://schemas.microsoft.com/office/drawing/2014/main" xmlns="" id="{32546B4F-7610-4358-85CD-189EE0CECBD0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xmlns="" id="{1DEB35A6-4EA7-4A8F-8C33-12475843F1BD}"/>
                </a:ext>
              </a:extLst>
            </p:cNvPr>
            <p:cNvGrpSpPr/>
            <p:nvPr/>
          </p:nvGrpSpPr>
          <p:grpSpPr>
            <a:xfrm rot="21441558">
              <a:off x="10626735" y="1283579"/>
              <a:ext cx="260674" cy="260674"/>
              <a:chOff x="4075401" y="2631558"/>
              <a:chExt cx="590107" cy="590107"/>
            </a:xfrm>
          </p:grpSpPr>
          <p:sp>
            <p:nvSpPr>
              <p:cNvPr id="69" name="Star: 4 Points 148">
                <a:extLst>
                  <a:ext uri="{FF2B5EF4-FFF2-40B4-BE49-F238E27FC236}">
                    <a16:creationId xmlns:a16="http://schemas.microsoft.com/office/drawing/2014/main" xmlns="" id="{295E3221-8EAE-42A2-BC68-A651A0F566D3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Star: 4 Points 149">
                <a:extLst>
                  <a:ext uri="{FF2B5EF4-FFF2-40B4-BE49-F238E27FC236}">
                    <a16:creationId xmlns:a16="http://schemas.microsoft.com/office/drawing/2014/main" xmlns="" id="{6D9B40E0-4C44-44DF-A5F8-E78FF7D46C07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xmlns="" id="{1BC8974A-5C5B-4E51-A86A-CFD9BB7F9D73}"/>
                </a:ext>
              </a:extLst>
            </p:cNvPr>
            <p:cNvGrpSpPr/>
            <p:nvPr/>
          </p:nvGrpSpPr>
          <p:grpSpPr>
            <a:xfrm rot="2801838">
              <a:off x="9540812" y="783246"/>
              <a:ext cx="326184" cy="326184"/>
              <a:chOff x="4075401" y="2631558"/>
              <a:chExt cx="590107" cy="590107"/>
            </a:xfrm>
          </p:grpSpPr>
          <p:sp>
            <p:nvSpPr>
              <p:cNvPr id="67" name="Star: 4 Points 151">
                <a:extLst>
                  <a:ext uri="{FF2B5EF4-FFF2-40B4-BE49-F238E27FC236}">
                    <a16:creationId xmlns:a16="http://schemas.microsoft.com/office/drawing/2014/main" xmlns="" id="{1952FBE8-66DE-4780-989D-25FA488EF914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Star: 4 Points 152">
                <a:extLst>
                  <a:ext uri="{FF2B5EF4-FFF2-40B4-BE49-F238E27FC236}">
                    <a16:creationId xmlns:a16="http://schemas.microsoft.com/office/drawing/2014/main" xmlns="" id="{8D66E31B-0F33-4E6D-98FA-C455B3C490A3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xmlns="" id="{3B7AC1F6-83FB-45D1-BE0B-FABF310E2FF8}"/>
                </a:ext>
              </a:extLst>
            </p:cNvPr>
            <p:cNvGrpSpPr/>
            <p:nvPr/>
          </p:nvGrpSpPr>
          <p:grpSpPr>
            <a:xfrm rot="2801838">
              <a:off x="9776120" y="824161"/>
              <a:ext cx="261702" cy="261702"/>
              <a:chOff x="4075401" y="2631558"/>
              <a:chExt cx="590107" cy="590107"/>
            </a:xfrm>
          </p:grpSpPr>
          <p:sp>
            <p:nvSpPr>
              <p:cNvPr id="65" name="Star: 4 Points 154">
                <a:extLst>
                  <a:ext uri="{FF2B5EF4-FFF2-40B4-BE49-F238E27FC236}">
                    <a16:creationId xmlns:a16="http://schemas.microsoft.com/office/drawing/2014/main" xmlns="" id="{40B48A3A-72D3-4874-A218-F3A50FD662B0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Star: 4 Points 155">
                <a:extLst>
                  <a:ext uri="{FF2B5EF4-FFF2-40B4-BE49-F238E27FC236}">
                    <a16:creationId xmlns:a16="http://schemas.microsoft.com/office/drawing/2014/main" xmlns="" id="{94BB660C-EA0A-49EA-A1BE-27787F6C1DD6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xmlns="" id="{75A6E607-79E5-47F8-A730-74A004B78F72}"/>
                </a:ext>
              </a:extLst>
            </p:cNvPr>
            <p:cNvGrpSpPr/>
            <p:nvPr/>
          </p:nvGrpSpPr>
          <p:grpSpPr>
            <a:xfrm rot="2801838">
              <a:off x="10366667" y="1527697"/>
              <a:ext cx="260674" cy="260674"/>
              <a:chOff x="4075401" y="2631558"/>
              <a:chExt cx="590107" cy="590107"/>
            </a:xfrm>
          </p:grpSpPr>
          <p:sp>
            <p:nvSpPr>
              <p:cNvPr id="63" name="Star: 4 Points 157">
                <a:extLst>
                  <a:ext uri="{FF2B5EF4-FFF2-40B4-BE49-F238E27FC236}">
                    <a16:creationId xmlns:a16="http://schemas.microsoft.com/office/drawing/2014/main" xmlns="" id="{F1AEF4F2-D25A-4F60-92EA-106EF07D4D5A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Star: 4 Points 158">
                <a:extLst>
                  <a:ext uri="{FF2B5EF4-FFF2-40B4-BE49-F238E27FC236}">
                    <a16:creationId xmlns:a16="http://schemas.microsoft.com/office/drawing/2014/main" xmlns="" id="{2A32EB43-E30A-4451-9125-1C4B2FEC5492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xmlns="" id="{DE92E1BC-F49E-43BF-A079-9F4E691112A8}"/>
                </a:ext>
              </a:extLst>
            </p:cNvPr>
            <p:cNvGrpSpPr/>
            <p:nvPr/>
          </p:nvGrpSpPr>
          <p:grpSpPr>
            <a:xfrm rot="4157935">
              <a:off x="9686881" y="1026261"/>
              <a:ext cx="260674" cy="260674"/>
              <a:chOff x="4075401" y="2631558"/>
              <a:chExt cx="590107" cy="590107"/>
            </a:xfrm>
          </p:grpSpPr>
          <p:sp>
            <p:nvSpPr>
              <p:cNvPr id="61" name="Star: 4 Points 160">
                <a:extLst>
                  <a:ext uri="{FF2B5EF4-FFF2-40B4-BE49-F238E27FC236}">
                    <a16:creationId xmlns:a16="http://schemas.microsoft.com/office/drawing/2014/main" xmlns="" id="{73F5BE23-4700-4637-B2DB-03986577FDAB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Star: 4 Points 161">
                <a:extLst>
                  <a:ext uri="{FF2B5EF4-FFF2-40B4-BE49-F238E27FC236}">
                    <a16:creationId xmlns:a16="http://schemas.microsoft.com/office/drawing/2014/main" xmlns="" id="{D637DDAE-9BF7-4AAD-B1B0-71A684ACB1CC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947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03" name="AutoShape 47"/>
          <p:cNvSpPr>
            <a:spLocks noChangeArrowheads="1"/>
          </p:cNvSpPr>
          <p:nvPr/>
        </p:nvSpPr>
        <p:spPr bwMode="ltGray">
          <a:xfrm rot="5400000" flipH="1">
            <a:off x="-2978880" y="1088595"/>
            <a:ext cx="4032250" cy="5238751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>
            <a:gsLst>
              <a:gs pos="1000">
                <a:srgbClr val="FFFF00"/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vi-VN" sz="2000" b="1">
              <a:solidFill>
                <a:prstClr val="black"/>
              </a:solidFill>
              <a:latin typeface="Times New Roman (Headings)"/>
            </a:endParaRPr>
          </a:p>
        </p:txBody>
      </p:sp>
      <p:sp>
        <p:nvSpPr>
          <p:cNvPr id="70702" name="AutoShape 46"/>
          <p:cNvSpPr>
            <a:spLocks noChangeArrowheads="1"/>
          </p:cNvSpPr>
          <p:nvPr/>
        </p:nvSpPr>
        <p:spPr bwMode="ltGray">
          <a:xfrm rot="5400000">
            <a:off x="-3655675" y="579701"/>
            <a:ext cx="4824413" cy="6360584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 sz="2000" b="1">
              <a:solidFill>
                <a:prstClr val="black"/>
              </a:solidFill>
              <a:latin typeface="Times New Roman (Headings)"/>
            </a:endParaRPr>
          </a:p>
        </p:txBody>
      </p:sp>
      <p:sp>
        <p:nvSpPr>
          <p:cNvPr id="70705" name="AutoShape 49"/>
          <p:cNvSpPr>
            <a:spLocks noChangeArrowheads="1"/>
          </p:cNvSpPr>
          <p:nvPr/>
        </p:nvSpPr>
        <p:spPr bwMode="gray">
          <a:xfrm>
            <a:off x="2295381" y="4021034"/>
            <a:ext cx="8708953" cy="77289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r>
              <a:rPr lang="vi-VN" sz="2400" dirty="0"/>
              <a:t>cho phép người dùng xem các sản phẩm </a:t>
            </a:r>
            <a:r>
              <a:rPr lang="vi-VN" sz="2400" dirty="0" smtClean="0"/>
              <a:t>hiện có </a:t>
            </a:r>
            <a:r>
              <a:rPr lang="vi-VN" sz="2400" dirty="0"/>
              <a:t>trên website</a:t>
            </a:r>
            <a:endParaRPr lang="en-US" sz="2200" b="1" dirty="0">
              <a:solidFill>
                <a:srgbClr val="C00000"/>
              </a:solidFill>
              <a:latin typeface="Times New Roman (Headings)"/>
            </a:endParaRPr>
          </a:p>
        </p:txBody>
      </p:sp>
      <p:sp>
        <p:nvSpPr>
          <p:cNvPr id="70706" name="AutoShape 50"/>
          <p:cNvSpPr>
            <a:spLocks noChangeArrowheads="1"/>
          </p:cNvSpPr>
          <p:nvPr/>
        </p:nvSpPr>
        <p:spPr bwMode="gray">
          <a:xfrm>
            <a:off x="2266127" y="2816041"/>
            <a:ext cx="8596316" cy="816246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r>
              <a:rPr lang="vi-VN" sz="2400" dirty="0"/>
              <a:t>Cung cấp cho người dùng cơ hội tìm hiểu </a:t>
            </a:r>
            <a:r>
              <a:rPr lang="vi-VN" sz="2400" dirty="0" smtClean="0"/>
              <a:t>thêm về các dòng,</a:t>
            </a:r>
          </a:p>
          <a:p>
            <a:pPr algn="ctr" eaLnBrk="0" hangingPunct="0"/>
            <a:r>
              <a:rPr lang="vi-VN" sz="2400" dirty="0" smtClean="0"/>
              <a:t>nhãn </a:t>
            </a:r>
            <a:r>
              <a:rPr lang="vi-VN" sz="2400" dirty="0"/>
              <a:t>hiệu khác nhau về linh kiện PC, laptop</a:t>
            </a:r>
            <a:endParaRPr lang="en-US" sz="2200" b="1" dirty="0">
              <a:solidFill>
                <a:srgbClr val="C00000"/>
              </a:solidFill>
              <a:latin typeface="Times New Roman (Headings)"/>
            </a:endParaRPr>
          </a:p>
        </p:txBody>
      </p:sp>
      <p:sp>
        <p:nvSpPr>
          <p:cNvPr id="70707" name="AutoShape 51"/>
          <p:cNvSpPr>
            <a:spLocks noChangeArrowheads="1"/>
          </p:cNvSpPr>
          <p:nvPr/>
        </p:nvSpPr>
        <p:spPr bwMode="gray">
          <a:xfrm>
            <a:off x="943799" y="1364683"/>
            <a:ext cx="7585348" cy="761685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r>
              <a:rPr lang="vi-VN" sz="2400" dirty="0"/>
              <a:t>cung cấp các sản phẩm như linh kiện PC, laptop</a:t>
            </a:r>
            <a:endParaRPr lang="en-US" sz="2200" b="1" dirty="0">
              <a:solidFill>
                <a:srgbClr val="C00000"/>
              </a:solidFill>
              <a:latin typeface="Times New Roman (Headings)"/>
            </a:endParaRPr>
          </a:p>
        </p:txBody>
      </p:sp>
      <p:sp>
        <p:nvSpPr>
          <p:cNvPr id="49" name="Text Box 3"/>
          <p:cNvSpPr txBox="1">
            <a:spLocks noChangeArrowheads="1"/>
          </p:cNvSpPr>
          <p:nvPr/>
        </p:nvSpPr>
        <p:spPr bwMode="auto">
          <a:xfrm>
            <a:off x="2" y="2882543"/>
            <a:ext cx="1830689" cy="12311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174625">
              <a:tabLst>
                <a:tab pos="42926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2926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2926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2926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2926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926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926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926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926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Times New Roman (Headings)"/>
                <a:cs typeface="Times New Roman" pitchFamily="18" charset="0"/>
              </a:rPr>
              <a:t>Tech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Times New Roman (Headings)"/>
                <a:cs typeface="Times New Roman" pitchFamily="18" charset="0"/>
              </a:rPr>
              <a:t>Media</a:t>
            </a:r>
            <a:endParaRPr lang="en-US" sz="3200" b="1" dirty="0" smtClean="0">
              <a:solidFill>
                <a:srgbClr val="FF0000"/>
              </a:solidFill>
              <a:latin typeface="Times New Roman (Headings)"/>
              <a:cs typeface="Times New Roman" pitchFamily="18" charset="0"/>
            </a:endParaRPr>
          </a:p>
        </p:txBody>
      </p: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1787379" y="2886415"/>
            <a:ext cx="508000" cy="519245"/>
            <a:chOff x="2078" y="1387"/>
            <a:chExt cx="1615" cy="2201"/>
          </a:xfrm>
        </p:grpSpPr>
        <p:sp>
          <p:nvSpPr>
            <p:cNvPr id="82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83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84" name="Oval 63"/>
            <p:cNvSpPr>
              <a:spLocks noChangeArrowheads="1"/>
            </p:cNvSpPr>
            <p:nvPr/>
          </p:nvSpPr>
          <p:spPr bwMode="gray">
            <a:xfrm>
              <a:off x="2254" y="1387"/>
              <a:ext cx="82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85" name="Oval 64"/>
            <p:cNvSpPr>
              <a:spLocks noChangeArrowheads="1"/>
            </p:cNvSpPr>
            <p:nvPr/>
          </p:nvSpPr>
          <p:spPr bwMode="gray">
            <a:xfrm>
              <a:off x="2254" y="1387"/>
              <a:ext cx="826" cy="2201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86" name="Oval 6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87" name="Oval 6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1768039" y="4147860"/>
            <a:ext cx="508000" cy="519245"/>
            <a:chOff x="2078" y="1387"/>
            <a:chExt cx="1615" cy="2201"/>
          </a:xfrm>
        </p:grpSpPr>
        <p:sp>
          <p:nvSpPr>
            <p:cNvPr id="96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97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98" name="Oval 77"/>
            <p:cNvSpPr>
              <a:spLocks noChangeArrowheads="1"/>
            </p:cNvSpPr>
            <p:nvPr/>
          </p:nvSpPr>
          <p:spPr bwMode="gray">
            <a:xfrm>
              <a:off x="2254" y="1387"/>
              <a:ext cx="82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99" name="Oval 78"/>
            <p:cNvSpPr>
              <a:spLocks noChangeArrowheads="1"/>
            </p:cNvSpPr>
            <p:nvPr/>
          </p:nvSpPr>
          <p:spPr bwMode="gray">
            <a:xfrm>
              <a:off x="2254" y="1387"/>
              <a:ext cx="826" cy="2201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100" name="Oval 79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101" name="Oval 8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</p:grpSp>
      <p:pic>
        <p:nvPicPr>
          <p:cNvPr id="61" name="Picture 60" descr="stock-vector-bright-green-vector-waves-abstract-background-16281563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6793"/>
            <a:ext cx="12192000" cy="1291211"/>
          </a:xfrm>
          <a:prstGeom prst="rect">
            <a:avLst/>
          </a:prstGeom>
        </p:spPr>
      </p:pic>
      <p:sp>
        <p:nvSpPr>
          <p:cNvPr id="64" name="Line 9"/>
          <p:cNvSpPr>
            <a:spLocks noChangeShapeType="1"/>
          </p:cNvSpPr>
          <p:nvPr/>
        </p:nvSpPr>
        <p:spPr bwMode="auto">
          <a:xfrm>
            <a:off x="0" y="702129"/>
            <a:ext cx="12090400" cy="0"/>
          </a:xfrm>
          <a:prstGeom prst="line">
            <a:avLst/>
          </a:prstGeom>
          <a:noFill/>
          <a:ln w="12700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10" name="Group 53"/>
          <p:cNvGrpSpPr>
            <a:grpSpLocks/>
          </p:cNvGrpSpPr>
          <p:nvPr/>
        </p:nvGrpSpPr>
        <p:grpSpPr bwMode="auto">
          <a:xfrm>
            <a:off x="473609" y="1485903"/>
            <a:ext cx="508000" cy="519245"/>
            <a:chOff x="2078" y="1387"/>
            <a:chExt cx="1615" cy="2201"/>
          </a:xfrm>
        </p:grpSpPr>
        <p:sp>
          <p:nvSpPr>
            <p:cNvPr id="111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112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113" name="Oval 56"/>
            <p:cNvSpPr>
              <a:spLocks noChangeArrowheads="1"/>
            </p:cNvSpPr>
            <p:nvPr/>
          </p:nvSpPr>
          <p:spPr bwMode="gray">
            <a:xfrm>
              <a:off x="2254" y="1387"/>
              <a:ext cx="82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114" name="Oval 57"/>
            <p:cNvSpPr>
              <a:spLocks noChangeArrowheads="1"/>
            </p:cNvSpPr>
            <p:nvPr/>
          </p:nvSpPr>
          <p:spPr bwMode="gray">
            <a:xfrm>
              <a:off x="2254" y="1387"/>
              <a:ext cx="826" cy="2201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115" name="Oval 58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116" name="Oval 59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</p:grpSp>
      <p:sp>
        <p:nvSpPr>
          <p:cNvPr id="33" name="WordArt 7"/>
          <p:cNvSpPr>
            <a:spLocks noChangeArrowheads="1" noChangeShapeType="1" noTextEdit="1"/>
          </p:cNvSpPr>
          <p:nvPr/>
        </p:nvSpPr>
        <p:spPr bwMode="auto">
          <a:xfrm>
            <a:off x="456507" y="152400"/>
            <a:ext cx="2623069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err="1" smtClean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Giới</a:t>
            </a:r>
            <a:r>
              <a:rPr lang="en-US" sz="3600" b="1" kern="10" dirty="0" smtClean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kern="10" dirty="0" err="1" smtClean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thiệu</a:t>
            </a:r>
            <a:endParaRPr lang="en-US" sz="3600" b="1" kern="10" dirty="0">
              <a:ln w="9525">
                <a:solidFill>
                  <a:srgbClr val="0000FF"/>
                </a:solidFill>
                <a:round/>
                <a:headEnd/>
                <a:tailEnd/>
              </a:ln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1" name="Group 53"/>
          <p:cNvGrpSpPr>
            <a:grpSpLocks/>
          </p:cNvGrpSpPr>
          <p:nvPr/>
        </p:nvGrpSpPr>
        <p:grpSpPr bwMode="auto">
          <a:xfrm>
            <a:off x="985756" y="5185951"/>
            <a:ext cx="508000" cy="519245"/>
            <a:chOff x="2078" y="1387"/>
            <a:chExt cx="1615" cy="2201"/>
          </a:xfrm>
        </p:grpSpPr>
        <p:sp>
          <p:nvSpPr>
            <p:cNvPr id="42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43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44" name="Oval 56"/>
            <p:cNvSpPr>
              <a:spLocks noChangeArrowheads="1"/>
            </p:cNvSpPr>
            <p:nvPr/>
          </p:nvSpPr>
          <p:spPr bwMode="gray">
            <a:xfrm>
              <a:off x="2254" y="1387"/>
              <a:ext cx="82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45" name="Oval 57"/>
            <p:cNvSpPr>
              <a:spLocks noChangeArrowheads="1"/>
            </p:cNvSpPr>
            <p:nvPr/>
          </p:nvSpPr>
          <p:spPr bwMode="gray">
            <a:xfrm>
              <a:off x="2254" y="1387"/>
              <a:ext cx="826" cy="2201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46" name="Oval 58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47" name="Oval 59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</p:grpSp>
      <p:sp>
        <p:nvSpPr>
          <p:cNvPr id="48" name="AutoShape 51"/>
          <p:cNvSpPr>
            <a:spLocks noChangeArrowheads="1"/>
          </p:cNvSpPr>
          <p:nvPr/>
        </p:nvSpPr>
        <p:spPr bwMode="gray">
          <a:xfrm>
            <a:off x="1493756" y="5185951"/>
            <a:ext cx="7035389" cy="761685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r>
              <a:rPr lang="vi-VN" sz="2400" dirty="0"/>
              <a:t>mua bất kỳ sản phẩm nào hiện có tại cửa </a:t>
            </a:r>
            <a:r>
              <a:rPr lang="vi-VN" sz="2400" dirty="0" smtClean="0"/>
              <a:t>hàng</a:t>
            </a:r>
          </a:p>
          <a:p>
            <a:pPr algn="ctr" eaLnBrk="0" hangingPunct="0"/>
            <a:r>
              <a:rPr lang="vi-VN" sz="2400" dirty="0" smtClean="0"/>
              <a:t>mà </a:t>
            </a:r>
            <a:r>
              <a:rPr lang="vi-VN" sz="2400" dirty="0"/>
              <a:t>không cần phải đến cửa hàng</a:t>
            </a:r>
            <a:endParaRPr lang="en-US" sz="2200" b="1" dirty="0">
              <a:solidFill>
                <a:srgbClr val="C00000"/>
              </a:solidFill>
              <a:latin typeface="Times New Roman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78865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05" grpId="0" animBg="1"/>
      <p:bldP spid="70706" grpId="0" animBg="1"/>
      <p:bldP spid="70707" grpId="0" animBg="1"/>
      <p:bldP spid="49" grpId="0"/>
      <p:bldP spid="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FF">
            <a:alpha val="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562600"/>
            <a:ext cx="12192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WordArt 7"/>
          <p:cNvSpPr>
            <a:spLocks noChangeArrowheads="1" noChangeShapeType="1" noTextEdit="1"/>
          </p:cNvSpPr>
          <p:nvPr/>
        </p:nvSpPr>
        <p:spPr bwMode="auto">
          <a:xfrm>
            <a:off x="2235200" y="152400"/>
            <a:ext cx="7113752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defTabSz="914400"/>
            <a:r>
              <a:rPr lang="en-US" sz="3600" b="1" kern="10" dirty="0" err="1" smtClean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Đối</a:t>
            </a:r>
            <a:r>
              <a:rPr lang="en-US" sz="3600" b="1" kern="10" dirty="0" smtClean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kern="10" dirty="0" err="1" smtClean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tượng</a:t>
            </a:r>
            <a:r>
              <a:rPr lang="en-US" sz="3600" b="1" kern="10" dirty="0" smtClean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kern="10" dirty="0" err="1" smtClean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người</a:t>
            </a:r>
            <a:r>
              <a:rPr lang="en-US" sz="3600" b="1" kern="10" dirty="0" smtClean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kern="10" dirty="0" err="1" smtClean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dùng</a:t>
            </a:r>
            <a:endParaRPr lang="en-US" sz="3600" b="1" kern="10" dirty="0">
              <a:ln w="9525">
                <a:solidFill>
                  <a:srgbClr val="0000FF"/>
                </a:solidFill>
                <a:round/>
                <a:headEnd/>
                <a:tailEnd/>
              </a:ln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blackWhite">
          <a:xfrm>
            <a:off x="5650187" y="3772549"/>
            <a:ext cx="6197600" cy="1066800"/>
          </a:xfrm>
          <a:prstGeom prst="roundRect">
            <a:avLst>
              <a:gd name="adj" fmla="val 9106"/>
            </a:avLst>
          </a:prstGeom>
          <a:ln>
            <a:solidFill>
              <a:srgbClr val="009900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914400" eaLnBrk="0" hangingPunct="0"/>
            <a:r>
              <a:rPr lang="en-US" sz="2800" b="1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2800" b="1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endParaRPr lang="en-US" sz="2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1727200" y="825500"/>
            <a:ext cx="10363200" cy="0"/>
          </a:xfrm>
          <a:prstGeom prst="line">
            <a:avLst/>
          </a:prstGeom>
          <a:noFill/>
          <a:ln w="12700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blackWhite">
          <a:xfrm>
            <a:off x="5650187" y="2267171"/>
            <a:ext cx="6197600" cy="1066800"/>
          </a:xfrm>
          <a:prstGeom prst="roundRect">
            <a:avLst>
              <a:gd name="adj" fmla="val 9106"/>
            </a:avLst>
          </a:prstGeom>
          <a:solidFill>
            <a:srgbClr val="FFFF99"/>
          </a:solidFill>
          <a:ln w="254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defTabSz="914400" eaLnBrk="0" hangingPunct="0"/>
            <a:r>
              <a:rPr lang="en-US" sz="2800" b="1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endParaRPr lang="en-US" sz="2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3" descr="C:\Users\Admin\Pictures\miu t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84061">
            <a:off x="3067349" y="3412849"/>
            <a:ext cx="2626923" cy="107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\Pictures\miu t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34930">
            <a:off x="2299416" y="2786117"/>
            <a:ext cx="3413589" cy="109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81994" y="2993465"/>
            <a:ext cx="2706415" cy="1524000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r>
              <a:rPr lang="en-US" sz="2800" b="1" dirty="0" err="1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TechMedia</a:t>
            </a:r>
            <a:endParaRPr lang="en-US" sz="2800" b="1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14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1" descr="2454086586_404706e058_o"/>
          <p:cNvPicPr>
            <a:picLocks noChangeAspect="1" noChangeArrowheads="1" noCrop="1"/>
          </p:cNvPicPr>
          <p:nvPr/>
        </p:nvPicPr>
        <p:blipFill>
          <a:blip r:embed="rId2">
            <a:lum bright="40000"/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1608085" y="3086100"/>
            <a:ext cx="2347651" cy="685800"/>
            <a:chOff x="471" y="272"/>
            <a:chExt cx="1161" cy="1539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gray">
            <a:xfrm>
              <a:off x="471" y="1438"/>
              <a:ext cx="1159" cy="362"/>
            </a:xfrm>
            <a:prstGeom prst="ellipse">
              <a:avLst/>
            </a:prstGeom>
            <a:gradFill rotWithShape="1">
              <a:gsLst>
                <a:gs pos="0">
                  <a:srgbClr val="C1CF9D"/>
                </a:gs>
                <a:gs pos="50000">
                  <a:srgbClr val="E5EBD5"/>
                </a:gs>
                <a:gs pos="100000">
                  <a:srgbClr val="C1CF9D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914400"/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gray">
            <a:xfrm>
              <a:off x="473" y="272"/>
              <a:ext cx="1159" cy="1539"/>
            </a:xfrm>
            <a:prstGeom prst="can">
              <a:avLst>
                <a:gd name="adj" fmla="val 33197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>
                    <a:alpha val="50000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1" name="Group 3"/>
          <p:cNvGrpSpPr>
            <a:grpSpLocks/>
          </p:cNvGrpSpPr>
          <p:nvPr/>
        </p:nvGrpSpPr>
        <p:grpSpPr bwMode="auto">
          <a:xfrm>
            <a:off x="1779214" y="6019800"/>
            <a:ext cx="2172479" cy="685800"/>
            <a:chOff x="471" y="272"/>
            <a:chExt cx="1161" cy="1539"/>
          </a:xfrm>
        </p:grpSpPr>
        <p:sp>
          <p:nvSpPr>
            <p:cNvPr id="22" name="Oval 4"/>
            <p:cNvSpPr>
              <a:spLocks noChangeArrowheads="1"/>
            </p:cNvSpPr>
            <p:nvPr/>
          </p:nvSpPr>
          <p:spPr bwMode="gray">
            <a:xfrm>
              <a:off x="471" y="1438"/>
              <a:ext cx="1159" cy="362"/>
            </a:xfrm>
            <a:prstGeom prst="ellipse">
              <a:avLst/>
            </a:prstGeom>
            <a:gradFill rotWithShape="1">
              <a:gsLst>
                <a:gs pos="0">
                  <a:srgbClr val="C1CF9D"/>
                </a:gs>
                <a:gs pos="50000">
                  <a:srgbClr val="E5EBD5"/>
                </a:gs>
                <a:gs pos="100000">
                  <a:srgbClr val="C1CF9D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914400"/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23" name="AutoShape 5"/>
            <p:cNvSpPr>
              <a:spLocks noChangeArrowheads="1"/>
            </p:cNvSpPr>
            <p:nvPr/>
          </p:nvSpPr>
          <p:spPr bwMode="gray">
            <a:xfrm>
              <a:off x="473" y="272"/>
              <a:ext cx="1159" cy="1539"/>
            </a:xfrm>
            <a:prstGeom prst="can">
              <a:avLst>
                <a:gd name="adj" fmla="val 33197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>
                    <a:alpha val="50000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0" y="381003"/>
            <a:ext cx="12192000" cy="6463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174625">
              <a:tabLst>
                <a:tab pos="42926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2926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2926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2926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2926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926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926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926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926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40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b="1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36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6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36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nghệ</a:t>
            </a:r>
            <a:endParaRPr lang="en-US" sz="3600" b="1" dirty="0" smtClean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5175251" y="1392560"/>
            <a:ext cx="1950764" cy="1676400"/>
          </a:xfrm>
          <a:prstGeom prst="roundRect">
            <a:avLst>
              <a:gd name="adj" fmla="val 9106"/>
            </a:avLst>
          </a:prstGeom>
          <a:solidFill>
            <a:srgbClr val="0070C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PHP</a:t>
            </a:r>
            <a:endParaRPr lang="en-US" sz="24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5082557" y="4573565"/>
            <a:ext cx="2026887" cy="1536655"/>
          </a:xfrm>
          <a:prstGeom prst="roundRect">
            <a:avLst>
              <a:gd name="adj" fmla="val 9106"/>
            </a:avLst>
          </a:prstGeom>
          <a:solidFill>
            <a:srgbClr val="0070C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r>
              <a:rPr lang="en-US" sz="24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Wampserver</a:t>
            </a:r>
            <a:endParaRPr lang="en-US" sz="24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3" name="Picture 3" descr="C:\Users\Admin\Pictures\miu t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790" y="1752600"/>
            <a:ext cx="1908412" cy="68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4"/>
          <p:cNvSpPr>
            <a:spLocks noChangeArrowheads="1"/>
          </p:cNvSpPr>
          <p:nvPr/>
        </p:nvSpPr>
        <p:spPr bwMode="gray">
          <a:xfrm rot="16200000">
            <a:off x="1664860" y="1060829"/>
            <a:ext cx="2139171" cy="2252717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FFFF00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lope"/>
          </a:sp3d>
        </p:spPr>
        <p:txBody>
          <a:bodyPr wrap="none" anchor="ctr"/>
          <a:lstStyle/>
          <a:p>
            <a:pPr algn="ctr" defTabSz="914400"/>
            <a:endParaRPr lang="vi-VN" b="1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83258" y="1894799"/>
            <a:ext cx="217247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914400"/>
            <a:r>
              <a:rPr lang="en-US" sz="3200" b="1" dirty="0" err="1" smtClean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TechMedia</a:t>
            </a:r>
            <a:endParaRPr lang="en-US" sz="3200" b="1" dirty="0">
              <a:ln w="1905"/>
              <a:solidFill>
                <a:srgbClr val="1F497D">
                  <a:lumMod val="75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7" name="Picture 3" descr="C:\Users\Admin\Pictures\miu t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143" y="4834425"/>
            <a:ext cx="1908412" cy="68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4"/>
          <p:cNvSpPr>
            <a:spLocks noChangeArrowheads="1"/>
          </p:cNvSpPr>
          <p:nvPr/>
        </p:nvSpPr>
        <p:spPr bwMode="gray">
          <a:xfrm rot="16200000">
            <a:off x="1824601" y="4026081"/>
            <a:ext cx="1910572" cy="2229267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FFFF00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lope"/>
          </a:sp3d>
        </p:spPr>
        <p:txBody>
          <a:bodyPr wrap="none" anchor="ctr"/>
          <a:lstStyle/>
          <a:p>
            <a:pPr algn="ctr" defTabSz="914400"/>
            <a:endParaRPr lang="vi-VN" b="1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25733" y="4883136"/>
            <a:ext cx="217247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914400"/>
            <a:r>
              <a:rPr lang="en-US" sz="3200" b="1" dirty="0" err="1" smtClean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TechMedia</a:t>
            </a:r>
            <a:endParaRPr lang="en-US" sz="3200" b="1" dirty="0">
              <a:ln w="1905"/>
              <a:solidFill>
                <a:srgbClr val="1F497D">
                  <a:lumMod val="75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59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0" grpId="0" animBg="1"/>
      <p:bldP spid="19" grpId="0"/>
      <p:bldP spid="24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WordArt 7"/>
          <p:cNvSpPr>
            <a:spLocks noChangeArrowheads="1" noChangeShapeType="1" noTextEdit="1"/>
          </p:cNvSpPr>
          <p:nvPr/>
        </p:nvSpPr>
        <p:spPr bwMode="auto">
          <a:xfrm>
            <a:off x="558800" y="152400"/>
            <a:ext cx="41656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defTabSz="914400"/>
            <a:r>
              <a:rPr lang="en-US" sz="3600" b="1" kern="10" dirty="0" err="1" smtClean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Chức</a:t>
            </a:r>
            <a:r>
              <a:rPr lang="en-US" sz="3600" b="1" kern="10" dirty="0" smtClean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kern="10" dirty="0" err="1" smtClean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năng</a:t>
            </a:r>
            <a:endParaRPr lang="en-US" sz="3600" b="1" kern="10" dirty="0">
              <a:ln w="9525">
                <a:solidFill>
                  <a:srgbClr val="0000FF"/>
                </a:solidFill>
                <a:round/>
                <a:headEnd/>
                <a:tailEnd/>
              </a:ln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>
            <a:off x="1727200" y="825500"/>
            <a:ext cx="10363200" cy="0"/>
          </a:xfrm>
          <a:prstGeom prst="line">
            <a:avLst/>
          </a:prstGeom>
          <a:noFill/>
          <a:ln w="12700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pic>
        <p:nvPicPr>
          <p:cNvPr id="28" name="Picture 27" descr="stock-vector-bright-green-vector-waves-abstract-background-16281563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77000"/>
            <a:ext cx="12192000" cy="38100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558800" y="1450428"/>
            <a:ext cx="383977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914400"/>
            <a:r>
              <a:rPr lang="en-US" sz="4000" b="1" cap="all" dirty="0" err="1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99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Người</a:t>
            </a:r>
            <a:r>
              <a:rPr lang="en-US" sz="4000" b="1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99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cap="all" dirty="0" err="1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99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dùng</a:t>
            </a:r>
            <a:endParaRPr lang="en-US" sz="4000" b="1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srgbClr val="009900"/>
              </a:soli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Sơ đồ chức năng người dù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52" y="783927"/>
            <a:ext cx="6766692" cy="5596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892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WordArt 7"/>
          <p:cNvSpPr>
            <a:spLocks noChangeArrowheads="1" noChangeShapeType="1" noTextEdit="1"/>
          </p:cNvSpPr>
          <p:nvPr/>
        </p:nvSpPr>
        <p:spPr bwMode="auto">
          <a:xfrm>
            <a:off x="558800" y="152400"/>
            <a:ext cx="41656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defTabSz="914400"/>
            <a:r>
              <a:rPr lang="en-US" sz="3600" b="1" kern="10" dirty="0" err="1" smtClean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Chức</a:t>
            </a:r>
            <a:r>
              <a:rPr lang="en-US" sz="3600" b="1" kern="10" dirty="0" smtClean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kern="10" dirty="0" err="1" smtClean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năng</a:t>
            </a:r>
            <a:endParaRPr lang="en-US" sz="3600" b="1" kern="10" dirty="0">
              <a:ln w="9525">
                <a:solidFill>
                  <a:srgbClr val="0000FF"/>
                </a:solidFill>
                <a:round/>
                <a:headEnd/>
                <a:tailEnd/>
              </a:ln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>
            <a:off x="1727200" y="825500"/>
            <a:ext cx="10363200" cy="0"/>
          </a:xfrm>
          <a:prstGeom prst="line">
            <a:avLst/>
          </a:prstGeom>
          <a:noFill/>
          <a:ln w="12700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pic>
        <p:nvPicPr>
          <p:cNvPr id="28" name="Picture 27" descr="stock-vector-bright-green-vector-waves-abstract-background-16281563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77000"/>
            <a:ext cx="12192000" cy="38100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254703" y="950742"/>
            <a:ext cx="779692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914400"/>
            <a:r>
              <a:rPr lang="en-US" sz="4000" b="1" cap="all" dirty="0" err="1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99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Quản</a:t>
            </a:r>
            <a:r>
              <a:rPr lang="en-US" sz="4000" b="1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99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cap="all" dirty="0" err="1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99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trị</a:t>
            </a:r>
            <a:r>
              <a:rPr lang="en-US" sz="4000" b="1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99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cap="all" dirty="0" err="1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99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trang</a:t>
            </a:r>
            <a:r>
              <a:rPr lang="en-US" sz="4000" b="1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99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 web</a:t>
            </a:r>
            <a:endParaRPr lang="en-US" sz="4000" b="1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srgbClr val="009900"/>
              </a:soli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 descr="Sơ đồ chức năng quản tr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8" r="5211" b="3896"/>
          <a:stretch>
            <a:fillRect/>
          </a:stretch>
        </p:blipFill>
        <p:spPr bwMode="auto">
          <a:xfrm>
            <a:off x="764586" y="1754349"/>
            <a:ext cx="9389173" cy="4834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1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9"/>
          <p:cNvSpPr>
            <a:spLocks noChangeShapeType="1"/>
          </p:cNvSpPr>
          <p:nvPr/>
        </p:nvSpPr>
        <p:spPr bwMode="auto">
          <a:xfrm>
            <a:off x="1727200" y="825500"/>
            <a:ext cx="10363200" cy="0"/>
          </a:xfrm>
          <a:prstGeom prst="line">
            <a:avLst/>
          </a:prstGeom>
          <a:noFill/>
          <a:ln w="12700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pic>
        <p:nvPicPr>
          <p:cNvPr id="28" name="Picture 27" descr="stock-vector-bright-green-vector-waves-abstract-background-16281563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77000"/>
            <a:ext cx="12192000" cy="381000"/>
          </a:xfrm>
          <a:prstGeom prst="rect">
            <a:avLst/>
          </a:prstGeom>
        </p:spPr>
      </p:pic>
      <p:pic>
        <p:nvPicPr>
          <p:cNvPr id="5122" name="Picture 2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766" y="337590"/>
            <a:ext cx="9153634" cy="587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33132" y="471557"/>
            <a:ext cx="2010978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914400"/>
            <a:r>
              <a:rPr lang="en-US" sz="4000" b="1" cap="all" dirty="0" err="1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99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Sơ</a:t>
            </a:r>
            <a:endParaRPr lang="en-US" sz="4000" b="1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srgbClr val="009900"/>
              </a:soli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  <a:p>
            <a:pPr algn="ctr" defTabSz="914400"/>
            <a:r>
              <a:rPr lang="en-US" sz="4000" b="1" cap="all" dirty="0" err="1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99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đồ</a:t>
            </a:r>
            <a:r>
              <a:rPr lang="en-US" sz="4000" b="1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99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cap="all" dirty="0" err="1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99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quan</a:t>
            </a:r>
            <a:r>
              <a:rPr lang="en-US" sz="4000" b="1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99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cap="all" dirty="0" err="1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99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hệ</a:t>
            </a:r>
            <a:endParaRPr lang="en-US" sz="4000" b="1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srgbClr val="009900"/>
              </a:soli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03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/>
        </p:nvSpPr>
        <p:spPr>
          <a:xfrm>
            <a:off x="0" y="29999"/>
            <a:ext cx="12192000" cy="6071256"/>
          </a:xfrm>
          <a:prstGeom prst="rect">
            <a:avLst/>
          </a:prstGeom>
        </p:spPr>
        <p:txBody>
          <a:bodyPr anchor="ctr"/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Website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vi-VN" sz="3200" dirty="0" smtClean="0">
                <a:latin typeface="Times New Roman" pitchFamily="18" charset="0"/>
                <a:cs typeface="Times New Roman" pitchFamily="18" charset="0"/>
              </a:rPr>
              <a:t>Khách </a:t>
            </a:r>
            <a:r>
              <a:rPr lang="vi-VN" sz="3200" dirty="0">
                <a:latin typeface="Times New Roman" pitchFamily="18" charset="0"/>
                <a:cs typeface="Times New Roman" pitchFamily="18" charset="0"/>
              </a:rPr>
              <a:t>hàng có thể xem chi tiết hoặc tổng quan và đặt </a:t>
            </a:r>
            <a:r>
              <a:rPr lang="vi-VN" sz="3200" dirty="0" smtClean="0">
                <a:latin typeface="Times New Roman" pitchFamily="18" charset="0"/>
                <a:cs typeface="Times New Roman" pitchFamily="18" charset="0"/>
              </a:rPr>
              <a:t>các sản phẩm có </a:t>
            </a:r>
            <a:r>
              <a:rPr lang="vi-VN" sz="3200" dirty="0">
                <a:latin typeface="Times New Roman" pitchFamily="18" charset="0"/>
                <a:cs typeface="Times New Roman" pitchFamily="18" charset="0"/>
              </a:rPr>
              <a:t>trên </a:t>
            </a:r>
            <a:r>
              <a:rPr lang="vi-VN" sz="3200" dirty="0" smtClean="0">
                <a:latin typeface="Times New Roman" pitchFamily="18" charset="0"/>
                <a:cs typeface="Times New Roman" pitchFamily="18" charset="0"/>
              </a:rPr>
              <a:t>website.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Wingdings" pitchFamily="2" charset="2"/>
              <a:buChar char="ü"/>
            </a:pPr>
            <a:r>
              <a:rPr lang="vi-VN" sz="3200" dirty="0" smtClean="0">
                <a:latin typeface="Times New Roman" pitchFamily="18" charset="0"/>
                <a:cs typeface="Times New Roman" pitchFamily="18" charset="0"/>
              </a:rPr>
              <a:t>Khách </a:t>
            </a:r>
            <a:r>
              <a:rPr lang="vi-VN" sz="3200" dirty="0">
                <a:latin typeface="Times New Roman" pitchFamily="18" charset="0"/>
                <a:cs typeface="Times New Roman" pitchFamily="18" charset="0"/>
              </a:rPr>
              <a:t>hàng có thể để lại feedback </a:t>
            </a:r>
            <a:r>
              <a:rPr lang="vi-VN" sz="3200" dirty="0" smtClean="0"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vi-VN" sz="3200" dirty="0">
                <a:latin typeface="Times New Roman" pitchFamily="18" charset="0"/>
                <a:cs typeface="Times New Roman" pitchFamily="18" charset="0"/>
              </a:rPr>
              <a:t>cửa </a:t>
            </a:r>
            <a:r>
              <a:rPr lang="vi-VN" sz="3200" dirty="0" smtClean="0">
                <a:latin typeface="Times New Roman" pitchFamily="18" charset="0"/>
                <a:cs typeface="Times New Roman" pitchFamily="18" charset="0"/>
              </a:rPr>
              <a:t>hàng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Wingdings" pitchFamily="2" charset="2"/>
              <a:buChar char="ü"/>
            </a:pPr>
            <a:r>
              <a:rPr lang="vi-VN" sz="3200" dirty="0" smtClean="0">
                <a:latin typeface="Times New Roman" pitchFamily="18" charset="0"/>
                <a:cs typeface="Times New Roman" pitchFamily="18" charset="0"/>
              </a:rPr>
              <a:t>Khách </a:t>
            </a:r>
            <a:r>
              <a:rPr lang="vi-VN" sz="3200" dirty="0">
                <a:latin typeface="Times New Roman" pitchFamily="18" charset="0"/>
                <a:cs typeface="Times New Roman" pitchFamily="18" charset="0"/>
              </a:rPr>
              <a:t>hàng cũng có thể xem địa chỉ đường đi của cửa hàng để đến tham </a:t>
            </a:r>
            <a:r>
              <a:rPr lang="vi-VN" sz="3200" dirty="0" smtClean="0">
                <a:latin typeface="Times New Roman" pitchFamily="18" charset="0"/>
                <a:cs typeface="Times New Roman" pitchFamily="18" charset="0"/>
              </a:rPr>
              <a:t>quan, </a:t>
            </a:r>
            <a:r>
              <a:rPr lang="vi-VN" sz="3200" dirty="0">
                <a:latin typeface="Times New Roman" pitchFamily="18" charset="0"/>
                <a:cs typeface="Times New Roman" pitchFamily="18" charset="0"/>
              </a:rPr>
              <a:t>mua sắm trực tiếp thông qua mục Liên </a:t>
            </a:r>
            <a:r>
              <a:rPr lang="vi-VN" sz="3200" dirty="0" smtClean="0">
                <a:latin typeface="Times New Roman" pitchFamily="18" charset="0"/>
                <a:cs typeface="Times New Roman" pitchFamily="18" charset="0"/>
              </a:rPr>
              <a:t>hệ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Wingdings" pitchFamily="2" charset="2"/>
              <a:buChar char="ü"/>
            </a:pPr>
            <a:r>
              <a:rPr lang="vi-VN" sz="3200" dirty="0" smtClean="0">
                <a:latin typeface="Times New Roman" pitchFamily="18" charset="0"/>
                <a:cs typeface="Times New Roman" pitchFamily="18" charset="0"/>
              </a:rPr>
              <a:t>Có </a:t>
            </a:r>
            <a:r>
              <a:rPr lang="vi-VN" sz="3200" dirty="0">
                <a:latin typeface="Times New Roman" pitchFamily="18" charset="0"/>
                <a:cs typeface="Times New Roman" pitchFamily="18" charset="0"/>
              </a:rPr>
              <a:t>thể tìm kiếm cụ thể tên </a:t>
            </a:r>
            <a:r>
              <a:rPr lang="vi-VN" sz="3200" dirty="0" smtClean="0">
                <a:latin typeface="Times New Roman" pitchFamily="18" charset="0"/>
                <a:cs typeface="Times New Roman" pitchFamily="18" charset="0"/>
              </a:rPr>
              <a:t>sản phẩm mà </a:t>
            </a:r>
            <a:r>
              <a:rPr lang="vi-VN" sz="3200" dirty="0">
                <a:latin typeface="Times New Roman" pitchFamily="18" charset="0"/>
                <a:cs typeface="Times New Roman" pitchFamily="18" charset="0"/>
              </a:rPr>
              <a:t>khách hàng cần</a:t>
            </a:r>
            <a:r>
              <a:rPr lang="vi-VN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vi-VN" sz="3200" dirty="0" smtClean="0">
                <a:latin typeface="Times New Roman" pitchFamily="18" charset="0"/>
                <a:cs typeface="Times New Roman" pitchFamily="18" charset="0"/>
              </a:rPr>
              <a:t>Thành viên có thể sử dung mã giảm giá để mua các sản phẩm cần thiết.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vi-VN" sz="3200" dirty="0" smtClean="0"/>
              <a:t>Giúp tăng </a:t>
            </a:r>
            <a:r>
              <a:rPr lang="vi-VN" sz="3200" dirty="0"/>
              <a:t>lợi nhuận của các cửa hàng, </a:t>
            </a:r>
            <a:r>
              <a:rPr lang="vi-VN" sz="3200" dirty="0" smtClean="0"/>
              <a:t>tên </a:t>
            </a:r>
            <a:r>
              <a:rPr lang="vi-VN" sz="3200" dirty="0"/>
              <a:t>tuổi của các cửa hàng được nhiều người biết đến thông qua internet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44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/>
        </p:nvSpPr>
        <p:spPr>
          <a:xfrm>
            <a:off x="0" y="567328"/>
            <a:ext cx="12192000" cy="4560854"/>
          </a:xfrm>
          <a:prstGeom prst="rect">
            <a:avLst/>
          </a:prstGeom>
        </p:spPr>
        <p:txBody>
          <a:bodyPr anchor="ctr"/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Nhược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vi-VN" sz="32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ản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đẹp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mắt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lắm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Wingdings" pitchFamily="2" charset="2"/>
              <a:buChar char="ü"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51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2019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2019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5805</TotalTime>
  <Words>480</Words>
  <Application>Microsoft Office PowerPoint</Application>
  <PresentationFormat>Custom</PresentationFormat>
  <Paragraphs>101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Cover and End Slide Master</vt:lpstr>
      <vt:lpstr>Contents Slide Master</vt:lpstr>
      <vt:lpstr>Section Break Slide Master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Windows User</cp:lastModifiedBy>
  <cp:revision>156</cp:revision>
  <dcterms:created xsi:type="dcterms:W3CDTF">2018-04-24T17:14:44Z</dcterms:created>
  <dcterms:modified xsi:type="dcterms:W3CDTF">2020-07-06T10:43:06Z</dcterms:modified>
</cp:coreProperties>
</file>