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27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7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9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9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5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2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685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0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4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6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738C8-B5AE-483C-95B7-C7F5EDAF20CF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FA605-D989-4FD6-89F5-F420F3A234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9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8B92-8BF8-043E-07A9-EB2F81A9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ACME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ED6D2-73C1-EFEF-CEF3-547C6D613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es-CO" dirty="0"/>
            </a:br>
            <a:r>
              <a:rPr lang="es-CO" dirty="0"/>
              <a:t>WARLLEN STEVEN ROMERO RINCON</a:t>
            </a:r>
          </a:p>
          <a:p>
            <a:endParaRPr lang="es-CO" dirty="0"/>
          </a:p>
          <a:p>
            <a:r>
              <a:rPr lang="es-C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2772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25DB-3E30-ED70-320E-F80B344E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866" y="718182"/>
            <a:ext cx="9601196" cy="1006923"/>
          </a:xfrm>
        </p:spPr>
        <p:txBody>
          <a:bodyPr/>
          <a:lstStyle/>
          <a:p>
            <a:r>
              <a:rPr lang="es-CO" dirty="0"/>
              <a:t>SUBMENU INFORMES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9A74EB-34C6-D8C5-9FD2-B64C11B5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0" y="2116317"/>
            <a:ext cx="4220236" cy="386970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9F9E20-0C1B-AFF4-FA6A-575961C5CF28}"/>
              </a:ext>
            </a:extLst>
          </p:cNvPr>
          <p:cNvSpPr txBox="1"/>
          <p:nvPr/>
        </p:nvSpPr>
        <p:spPr>
          <a:xfrm>
            <a:off x="5608948" y="2592371"/>
            <a:ext cx="5420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UN MENU INTERACTIVO FUNCIONAL, CONTROLADO EN CASO DE DISTINTOS ERRORES QUE PERMITA ACCEDER A LAS OPCIONES DE LOS INFORMES QUE DESEA EL USUARIO</a:t>
            </a:r>
          </a:p>
        </p:txBody>
      </p:sp>
    </p:spTree>
    <p:extLst>
      <p:ext uri="{BB962C8B-B14F-4D97-AF65-F5344CB8AC3E}">
        <p14:creationId xmlns:p14="http://schemas.microsoft.com/office/powerpoint/2010/main" val="415671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D23D-9AD3-5C93-0063-DD5007DA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39" y="803023"/>
            <a:ext cx="9601196" cy="808961"/>
          </a:xfrm>
        </p:spPr>
        <p:txBody>
          <a:bodyPr/>
          <a:lstStyle/>
          <a:p>
            <a:r>
              <a:rPr lang="es-CO" dirty="0"/>
              <a:t>INFORMES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11B41A-19D7-6AE5-FF6B-14E44E1D1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44" y="1815883"/>
            <a:ext cx="5347039" cy="423909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B57773-6A08-2BBB-70FA-CD76DAAD0045}"/>
              </a:ext>
            </a:extLst>
          </p:cNvPr>
          <p:cNvSpPr txBox="1"/>
          <p:nvPr/>
        </p:nvSpPr>
        <p:spPr>
          <a:xfrm>
            <a:off x="7461786" y="1815883"/>
            <a:ext cx="389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ESTRATEGIA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211D44-8F2D-E300-A4E4-7ADF1A00BD29}"/>
              </a:ext>
            </a:extLst>
          </p:cNvPr>
          <p:cNvSpPr txBox="1"/>
          <p:nvPr/>
        </p:nvSpPr>
        <p:spPr>
          <a:xfrm>
            <a:off x="6278252" y="2545237"/>
            <a:ext cx="5076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EN LA CREACION DE INFORMES SE TRATO CON EL MANEJO DE TODOS LOS DATOS OBTENIDOS Y LOS VALIDABAMOS PARA QUE FUERAN DE ACUERDO A LO ESPECIFICADO, PARA ESTO SE MANEJO TODA LA INFORMACION OBTENIDA EN ASISTENCIA</a:t>
            </a:r>
          </a:p>
        </p:txBody>
      </p:sp>
    </p:spTree>
    <p:extLst>
      <p:ext uri="{BB962C8B-B14F-4D97-AF65-F5344CB8AC3E}">
        <p14:creationId xmlns:p14="http://schemas.microsoft.com/office/powerpoint/2010/main" val="146723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EE14-1B2E-D535-09D2-A71AA14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7875"/>
          </a:xfrm>
        </p:spPr>
        <p:txBody>
          <a:bodyPr>
            <a:normAutofit fontScale="90000"/>
          </a:bodyPr>
          <a:lstStyle/>
          <a:p>
            <a:r>
              <a:rPr lang="es-CO" dirty="0"/>
              <a:t>CAMBIO DE CONTRASEÑA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EC464F-5C62-CF5F-C2C3-6F5DF304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97" y="1904215"/>
            <a:ext cx="4629592" cy="404654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339E7F-6816-3D0E-ED13-A78BB1A17465}"/>
              </a:ext>
            </a:extLst>
          </p:cNvPr>
          <p:cNvSpPr txBox="1"/>
          <p:nvPr/>
        </p:nvSpPr>
        <p:spPr>
          <a:xfrm>
            <a:off x="7258640" y="1838227"/>
            <a:ext cx="40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ESTRATEGIA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126054-590B-E2F0-61A4-74FC5D873E54}"/>
              </a:ext>
            </a:extLst>
          </p:cNvPr>
          <p:cNvSpPr txBox="1"/>
          <p:nvPr/>
        </p:nvSpPr>
        <p:spPr>
          <a:xfrm>
            <a:off x="5844619" y="2592371"/>
            <a:ext cx="54675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</a:t>
            </a:r>
            <a:r>
              <a:rPr lang="es-CO" sz="2000" dirty="0"/>
              <a:t>TENER LOS DATOS ALMACENADOS EN UN DICCIONARIO CON CLAVE:USUARIO Y VALOR LA CONTRASEÑA YA ENCRIPTADA. SOLICITAMOS EL USUARIO Y VALIDAMOS SI EXISTE,LUEGO PEDIMOS LA CONTRASEÑA,Y VALIDAMOS SI COINCIDEN DESPUES DE ACCEDER AL VALOR DE USUARIO,SI ES CORRECTO PERMITIMOS QUE SE SOBRESCRIBA LA NUEVA CONTRASEÑA EN EL VALOR DEL USUARIO</a:t>
            </a:r>
          </a:p>
        </p:txBody>
      </p:sp>
    </p:spTree>
    <p:extLst>
      <p:ext uri="{BB962C8B-B14F-4D97-AF65-F5344CB8AC3E}">
        <p14:creationId xmlns:p14="http://schemas.microsoft.com/office/powerpoint/2010/main" val="8687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3162-36E6-1A6F-E6A4-1606D709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409" y="2556408"/>
            <a:ext cx="9601196" cy="1303867"/>
          </a:xfrm>
        </p:spPr>
        <p:txBody>
          <a:bodyPr/>
          <a:lstStyle/>
          <a:p>
            <a:r>
              <a:rPr lang="es-CO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FFD2F-E0D2-46BF-3602-F10E0ABB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61" y="2471567"/>
            <a:ext cx="9601196" cy="3318936"/>
          </a:xfrm>
        </p:spPr>
        <p:txBody>
          <a:bodyPr>
            <a:normAutofit/>
          </a:bodyPr>
          <a:lstStyle/>
          <a:p>
            <a:r>
              <a:rPr lang="es-CO" sz="72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171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9F75-DEDC-AD85-06D2-81843AE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D6042-4058-1D20-5506-28FA111C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41923"/>
            <a:ext cx="9601196" cy="3933946"/>
          </a:xfrm>
        </p:spPr>
        <p:txBody>
          <a:bodyPr/>
          <a:lstStyle/>
          <a:p>
            <a:r>
              <a:rPr lang="es-CO" dirty="0"/>
              <a:t>INICIO DE SESION</a:t>
            </a:r>
          </a:p>
          <a:p>
            <a:r>
              <a:rPr lang="es-CO" dirty="0"/>
              <a:t>MENU PRINCIPAL</a:t>
            </a:r>
          </a:p>
          <a:p>
            <a:r>
              <a:rPr lang="es-CO" dirty="0"/>
              <a:t>REGISTROS</a:t>
            </a:r>
          </a:p>
          <a:p>
            <a:r>
              <a:rPr lang="es-CO" dirty="0"/>
              <a:t>SUBMENU CONSULTAS</a:t>
            </a:r>
          </a:p>
          <a:p>
            <a:r>
              <a:rPr lang="es-CO" dirty="0"/>
              <a:t>ASISTENCIA</a:t>
            </a:r>
          </a:p>
          <a:p>
            <a:r>
              <a:rPr lang="es-CO" dirty="0"/>
              <a:t>SUBMENU INFORMES</a:t>
            </a:r>
          </a:p>
          <a:p>
            <a:r>
              <a:rPr lang="es-CO" dirty="0"/>
              <a:t>CAMBIO DE CONTRASEÑA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46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8AB9-554B-ACC2-6654-442D6FE2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INICIO DE SESION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75F659-9BB2-FA74-9C80-BB434E8C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0" y="2405349"/>
            <a:ext cx="3673310" cy="87669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62C53A-4747-F278-F587-9A35B18B027C}"/>
              </a:ext>
            </a:extLst>
          </p:cNvPr>
          <p:cNvSpPr txBox="1"/>
          <p:nvPr/>
        </p:nvSpPr>
        <p:spPr>
          <a:xfrm>
            <a:off x="6485640" y="2535810"/>
            <a:ext cx="4515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OPTE POR INICIO DE SESION SENCILLO  DONDE PREGUNTARA PREGUNTARA USUARIO,SI EXISTIA,PREGUNTARA CONTRASEÑA QUE POR DEFECTO ES SISGESA,SI NO EXISTE SE PREGUNTA SI DESEA REGISTRARSE Y SE INFORMA DE LA CONTRASEÑA POR DEFECTO(SISGESA).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6F3172-8EF8-1792-6537-B19EF4AEC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0" y="3734529"/>
            <a:ext cx="3673310" cy="876692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745044BD-E2E3-4044-5B40-50A2DA05F60D}"/>
              </a:ext>
            </a:extLst>
          </p:cNvPr>
          <p:cNvSpPr/>
          <p:nvPr/>
        </p:nvSpPr>
        <p:spPr>
          <a:xfrm>
            <a:off x="2848078" y="3348029"/>
            <a:ext cx="414779" cy="320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BEC56E-F30A-1D37-E8C4-829A80EA5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3" y="5054282"/>
            <a:ext cx="4887007" cy="687699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EEACC5E8-F5D7-4B9D-1383-25895EA0B7ED}"/>
              </a:ext>
            </a:extLst>
          </p:cNvPr>
          <p:cNvSpPr/>
          <p:nvPr/>
        </p:nvSpPr>
        <p:spPr>
          <a:xfrm>
            <a:off x="2848077" y="4710961"/>
            <a:ext cx="414779" cy="309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1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BD051-D0D1-92B2-B190-C836C4B5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5419"/>
            <a:ext cx="9601196" cy="956820"/>
          </a:xfrm>
        </p:spPr>
        <p:txBody>
          <a:bodyPr/>
          <a:lstStyle/>
          <a:p>
            <a:r>
              <a:rPr lang="es-CO" dirty="0"/>
              <a:t>CODIGO INICIO SESION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9181AB-7C93-A0C0-AEF5-AED6EF568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18" y="2073896"/>
            <a:ext cx="5200963" cy="4147794"/>
          </a:xfrm>
        </p:spPr>
      </p:pic>
    </p:spTree>
    <p:extLst>
      <p:ext uri="{BB962C8B-B14F-4D97-AF65-F5344CB8AC3E}">
        <p14:creationId xmlns:p14="http://schemas.microsoft.com/office/powerpoint/2010/main" val="158503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3CA19-1691-102A-F2BA-48C6C714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MENU PRINCIPAL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36172E-0311-8029-FE50-8C9516E6B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35" y="2557993"/>
            <a:ext cx="3016249" cy="331787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EB87CA-D2B3-06D4-0381-D1061D4BFE8F}"/>
              </a:ext>
            </a:extLst>
          </p:cNvPr>
          <p:cNvSpPr txBox="1"/>
          <p:nvPr/>
        </p:nvSpPr>
        <p:spPr>
          <a:xfrm>
            <a:off x="5552388" y="2557993"/>
            <a:ext cx="54675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MENU INTERACTIVO, DE FACIL ENTENDIMIENTO PARA EL USUARIO VALIDANDO POSIBLES ERRORES COMO UN CARÁCTER QUE NO COINCIDA CON LOS OFRECIDOS EN EL MENU</a:t>
            </a:r>
          </a:p>
        </p:txBody>
      </p:sp>
    </p:spTree>
    <p:extLst>
      <p:ext uri="{BB962C8B-B14F-4D97-AF65-F5344CB8AC3E}">
        <p14:creationId xmlns:p14="http://schemas.microsoft.com/office/powerpoint/2010/main" val="28565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A750-4667-987A-CFC6-09287C0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REGISTROS</a:t>
            </a:r>
            <a:br>
              <a:rPr lang="es-CO" dirty="0"/>
            </a:b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C34F00-F337-95CC-013D-14A2B3B5CF6A}"/>
              </a:ext>
            </a:extLst>
          </p:cNvPr>
          <p:cNvSpPr txBox="1"/>
          <p:nvPr/>
        </p:nvSpPr>
        <p:spPr>
          <a:xfrm>
            <a:off x="6960126" y="1762779"/>
            <a:ext cx="481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ESTRATEGIA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CB2B92-B9DD-D459-6FCB-72DA53A92CFC}"/>
              </a:ext>
            </a:extLst>
          </p:cNvPr>
          <p:cNvSpPr txBox="1"/>
          <p:nvPr/>
        </p:nvSpPr>
        <p:spPr>
          <a:xfrm>
            <a:off x="5750351" y="2516957"/>
            <a:ext cx="5608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MI ESTRATEGIA FUE EL USO DE UN DICCIONARIO GLOBAL(ACME) DONDE ME ALMACENARIA CADA GRUPO,ESTUDIANTE Y MODULO,PERO DECIDI INSERTAR LOS DOCENTES DENTRO DE LOS MISMO MODULOS, PARA UN ACCESO MAS FACIL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C08738CC-5062-6491-4D9F-041D2CDC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1" y="1762779"/>
            <a:ext cx="4606566" cy="4213815"/>
          </a:xfrm>
        </p:spPr>
      </p:pic>
    </p:spTree>
    <p:extLst>
      <p:ext uri="{BB962C8B-B14F-4D97-AF65-F5344CB8AC3E}">
        <p14:creationId xmlns:p14="http://schemas.microsoft.com/office/powerpoint/2010/main" val="20539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A7168-2968-50FC-C864-97FE28F2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88070"/>
          </a:xfrm>
        </p:spPr>
        <p:txBody>
          <a:bodyPr/>
          <a:lstStyle/>
          <a:p>
            <a:r>
              <a:rPr lang="es-CO" dirty="0"/>
              <a:t>SUBMENU CONSULTAS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B4F1B3-DE1E-0149-EDB0-8C5A57E2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9" y="2517416"/>
            <a:ext cx="4177922" cy="335845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296EAB-EED5-3F94-F449-FFB9FCC7E0CF}"/>
              </a:ext>
            </a:extLst>
          </p:cNvPr>
          <p:cNvSpPr txBox="1"/>
          <p:nvPr/>
        </p:nvSpPr>
        <p:spPr>
          <a:xfrm>
            <a:off x="5684363" y="2517416"/>
            <a:ext cx="5557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IGUALMENTE UN MENU INTERACTIVO,MANEJANDO PSOSIBLES ERRORES Y OFRECIENDO LA ACCESIBILIDAD A LAS DISTINTAS FUNCIONALIDADES QUE SE OBSERVAN</a:t>
            </a:r>
          </a:p>
        </p:txBody>
      </p:sp>
    </p:spTree>
    <p:extLst>
      <p:ext uri="{BB962C8B-B14F-4D97-AF65-F5344CB8AC3E}">
        <p14:creationId xmlns:p14="http://schemas.microsoft.com/office/powerpoint/2010/main" val="106519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43140-9F40-5342-8B73-1453F75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CONSULTAS DE INFORMACION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187D71-E0DD-5CE1-8006-36D21BFB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2" y="2482218"/>
            <a:ext cx="4524857" cy="358925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53B015-6875-CA27-B6C6-D41236EDA491}"/>
              </a:ext>
            </a:extLst>
          </p:cNvPr>
          <p:cNvSpPr txBox="1"/>
          <p:nvPr/>
        </p:nvSpPr>
        <p:spPr>
          <a:xfrm>
            <a:off x="6004875" y="2507530"/>
            <a:ext cx="5203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COMO LA ESTRATEGIA FUE UN MISMO DICCIONARIO,ACCEDERIA A CADA ITEM QUE NECESITABA ATRAVES DE SU CODIGO O CEDULA EN EL CASO DEL DOCENTE,COMO ES ALGO UNICO DE CADA UNO,ASI LOS ASOCIARIA CON SU GRUPO,MODULO,DOCENTE POR MODULOS,ESTUDIANTES EN UN MODULO.ASI ACCEDI A CADA UNO DE ELLOS PARA LAS CONSULTAS</a:t>
            </a:r>
          </a:p>
        </p:txBody>
      </p:sp>
    </p:spTree>
    <p:extLst>
      <p:ext uri="{BB962C8B-B14F-4D97-AF65-F5344CB8AC3E}">
        <p14:creationId xmlns:p14="http://schemas.microsoft.com/office/powerpoint/2010/main" val="247220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E67B-9539-7955-2DBD-6C1B5306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53" y="567353"/>
            <a:ext cx="9601196" cy="1044632"/>
          </a:xfrm>
        </p:spPr>
        <p:txBody>
          <a:bodyPr/>
          <a:lstStyle/>
          <a:p>
            <a:r>
              <a:rPr lang="es-CO" dirty="0"/>
              <a:t>ASISTENCIA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1E8D3B-DD85-8649-A73B-379FAC7C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1" y="1611984"/>
            <a:ext cx="4860302" cy="444002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15B4E3-9B1A-D334-8A52-0F44883A4CD4}"/>
              </a:ext>
            </a:extLst>
          </p:cNvPr>
          <p:cNvSpPr txBox="1"/>
          <p:nvPr/>
        </p:nvSpPr>
        <p:spPr>
          <a:xfrm>
            <a:off x="7560297" y="1677972"/>
            <a:ext cx="435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ESTRATEGIA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238EAC-1F6D-2164-B36A-24395609CC52}"/>
              </a:ext>
            </a:extLst>
          </p:cNvPr>
          <p:cNvSpPr txBox="1"/>
          <p:nvPr/>
        </p:nvSpPr>
        <p:spPr>
          <a:xfrm>
            <a:off x="5872899" y="2535810"/>
            <a:ext cx="549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ASISTENCIA EL ESTUDIANTE INGRESARIA EL CODIGO DEL MODULO Y ASI VALIDAR SI EL MODULO EXISTIA Y SI EL ESTUDIANTE HACIA PARTE DEL MODULO,LUEGO INSERTARIA UNA NUEVA LLAVE LLAMADA ASITENCIA QUE ALMACENARIA LOS DATOS DE INGRESO Y SALIDA DEL ESTUDIANTE TENIENDO PRESENTE LA FECHA Y HORA</a:t>
            </a:r>
          </a:p>
        </p:txBody>
      </p:sp>
    </p:spTree>
    <p:extLst>
      <p:ext uri="{BB962C8B-B14F-4D97-AF65-F5344CB8AC3E}">
        <p14:creationId xmlns:p14="http://schemas.microsoft.com/office/powerpoint/2010/main" val="278777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403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PROYECTO ACME</vt:lpstr>
      <vt:lpstr>SOLUCION</vt:lpstr>
      <vt:lpstr>INICIO DE SESION</vt:lpstr>
      <vt:lpstr>CODIGO INICIO SESION</vt:lpstr>
      <vt:lpstr>MENU PRINCIPAL</vt:lpstr>
      <vt:lpstr>REGISTROS </vt:lpstr>
      <vt:lpstr>SUBMENU CONSULTAS</vt:lpstr>
      <vt:lpstr>CONSULTAS DE INFORMACION</vt:lpstr>
      <vt:lpstr>ASISTENCIA</vt:lpstr>
      <vt:lpstr>SUBMENU INFORMES </vt:lpstr>
      <vt:lpstr>INFORMES</vt:lpstr>
      <vt:lpstr>CAMBIO DE CONTRASEÑA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Warllen Steven Romero Rincon</dc:creator>
  <cp:lastModifiedBy>Warllen Steven Romero Rincon</cp:lastModifiedBy>
  <cp:revision>1</cp:revision>
  <dcterms:created xsi:type="dcterms:W3CDTF">2024-09-25T00:22:05Z</dcterms:created>
  <dcterms:modified xsi:type="dcterms:W3CDTF">2024-09-25T02:36:25Z</dcterms:modified>
</cp:coreProperties>
</file>