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90" r:id="rId3"/>
    <p:sldId id="591" r:id="rId4"/>
    <p:sldId id="261" r:id="rId5"/>
    <p:sldId id="263" r:id="rId6"/>
    <p:sldId id="262" r:id="rId7"/>
    <p:sldId id="264" r:id="rId8"/>
    <p:sldId id="266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17" autoAdjust="0"/>
  </p:normalViewPr>
  <p:slideViewPr>
    <p:cSldViewPr snapToGrid="0" showGuides="1">
      <p:cViewPr varScale="1">
        <p:scale>
          <a:sx n="111" d="100"/>
          <a:sy n="111" d="100"/>
        </p:scale>
        <p:origin x="632" y="192"/>
      </p:cViewPr>
      <p:guideLst>
        <p:guide orient="horz" pos="2137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Kernel vulns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Kernel vulns in Android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3B8-4E33-9F3B-B0BD370670F2}"/>
              </c:ext>
            </c:extLst>
          </c:dPt>
          <c:dPt>
            <c:idx val="1"/>
            <c:bubble3D val="0"/>
            <c:explosion val="3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3A7-4898-B01C-6CC2871250A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Kernel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3.3</c:v>
                </c:pt>
                <c:pt idx="1">
                  <c:v>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A7-4898-B01C-6CC2871250A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FFB36-9301-4927-A349-820031F4A53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32495D0E-D16D-4463-A58C-C161BF82DC1F}">
      <dgm:prSet phldrT="[Text]"/>
      <dgm:spPr/>
      <dgm:t>
        <a:bodyPr/>
        <a:lstStyle/>
        <a:p>
          <a:r>
            <a:rPr lang="zh-CN" altLang="en-US" dirty="0"/>
            <a:t>任意地址写</a:t>
          </a:r>
          <a:endParaRPr lang="en-US" altLang="zh-CN" dirty="0"/>
        </a:p>
      </dgm:t>
    </dgm:pt>
    <dgm:pt modelId="{9FAB9D79-75DF-415E-8FF9-9A2922A37A02}" type="parTrans" cxnId="{390ED07B-DA90-4944-9DAB-91E8674CABCE}">
      <dgm:prSet/>
      <dgm:spPr/>
      <dgm:t>
        <a:bodyPr/>
        <a:lstStyle/>
        <a:p>
          <a:endParaRPr lang="en-US" altLang="zh-CN"/>
        </a:p>
      </dgm:t>
    </dgm:pt>
    <dgm:pt modelId="{1A4BDDD3-995F-43D5-818D-E6166481DDBA}" type="sibTrans" cxnId="{390ED07B-DA90-4944-9DAB-91E8674CABCE}">
      <dgm:prSet/>
      <dgm:spPr/>
      <dgm:t>
        <a:bodyPr/>
        <a:lstStyle/>
        <a:p>
          <a:endParaRPr lang="en-US" altLang="zh-CN"/>
        </a:p>
      </dgm:t>
    </dgm:pt>
    <dgm:pt modelId="{129869B7-57FB-4F15-8E81-C2933850A8A8}">
      <dgm:prSet phldrT="[Text]" custT="1"/>
      <dgm:spPr/>
      <dgm:t>
        <a:bodyPr/>
        <a:lstStyle/>
        <a:p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Credential</a:t>
          </a:r>
        </a:p>
      </dgm:t>
    </dgm:pt>
    <dgm:pt modelId="{7F9F8390-CDD5-4A72-8280-01D93CE6005A}" type="parTrans" cxnId="{BE74A0F6-A005-4A62-A6C4-15229F3544CB}">
      <dgm:prSet/>
      <dgm:spPr/>
      <dgm:t>
        <a:bodyPr/>
        <a:lstStyle/>
        <a:p>
          <a:endParaRPr lang="en-US" altLang="zh-CN"/>
        </a:p>
      </dgm:t>
    </dgm:pt>
    <dgm:pt modelId="{532DA861-E822-4FBB-9CE7-54BDC1C1A00E}" type="sibTrans" cxnId="{BE74A0F6-A005-4A62-A6C4-15229F3544CB}">
      <dgm:prSet/>
      <dgm:spPr/>
      <dgm:t>
        <a:bodyPr/>
        <a:lstStyle/>
        <a:p>
          <a:endParaRPr lang="en-US" altLang="zh-CN"/>
        </a:p>
      </dgm:t>
    </dgm:pt>
    <dgm:pt modelId="{CDB73900-6233-4AA1-98D5-2994DC1E9F4B}">
      <dgm:prSet phldrT="[Text]"/>
      <dgm:spPr/>
      <dgm:t>
        <a:bodyPr/>
        <a:lstStyle/>
        <a:p>
          <a:r>
            <a:rPr lang="zh-CN" altLang="en-US" dirty="0"/>
            <a:t>任意函数执行</a:t>
          </a:r>
          <a:endParaRPr lang="en-US" altLang="zh-CN" dirty="0"/>
        </a:p>
      </dgm:t>
    </dgm:pt>
    <dgm:pt modelId="{C15EF534-CDB8-4563-B57E-C8D2434D6FE7}" type="parTrans" cxnId="{DD79C830-B29D-4744-969E-0DD62E5906BC}">
      <dgm:prSet/>
      <dgm:spPr/>
      <dgm:t>
        <a:bodyPr/>
        <a:lstStyle/>
        <a:p>
          <a:endParaRPr lang="en-US" altLang="zh-CN"/>
        </a:p>
      </dgm:t>
    </dgm:pt>
    <dgm:pt modelId="{E6840508-7A2C-4910-A62A-39F2E5E2299E}" type="sibTrans" cxnId="{DD79C830-B29D-4744-969E-0DD62E5906BC}">
      <dgm:prSet/>
      <dgm:spPr/>
      <dgm:t>
        <a:bodyPr/>
        <a:lstStyle/>
        <a:p>
          <a:endParaRPr lang="en-US" altLang="zh-CN"/>
        </a:p>
      </dgm:t>
    </dgm:pt>
    <dgm:pt modelId="{04D52CC4-A325-4724-98C4-E50863E1FAC3}">
      <dgm:prSet phldrT="[Text]" custT="1"/>
      <dgm:spPr/>
      <dgm:t>
        <a:bodyPr/>
        <a:lstStyle/>
        <a:p>
          <a:r>
            <a:rPr lang="en-US" altLang="zh-CN" sz="1400" b="1" dirty="0">
              <a:latin typeface="+mj-lt"/>
              <a:ea typeface="微软雅黑" panose="020B0503020204020204" pitchFamily="34" charset="-122"/>
            </a:rPr>
            <a:t>Kernel </a:t>
          </a:r>
          <a:r>
            <a:rPr lang="en-US" altLang="zh-CN" sz="1400" b="1" dirty="0" err="1">
              <a:latin typeface="+mj-lt"/>
              <a:ea typeface="微软雅黑" panose="020B0503020204020204" pitchFamily="34" charset="-122"/>
            </a:rPr>
            <a:t>obj</a:t>
          </a:r>
          <a:r>
            <a:rPr lang="en-US" altLang="zh-CN" sz="1400" b="1" dirty="0">
              <a:latin typeface="+mj-lt"/>
              <a:ea typeface="微软雅黑" panose="020B0503020204020204" pitchFamily="34" charset="-122"/>
            </a:rPr>
            <a:t>(</a:t>
          </a:r>
          <a:r>
            <a:rPr lang="en-US" altLang="zh-CN" sz="1400" b="1" dirty="0" err="1">
              <a:latin typeface="+mj-lt"/>
              <a:ea typeface="微软雅黑" panose="020B0503020204020204" pitchFamily="34" charset="-122"/>
            </a:rPr>
            <a:t>selinux</a:t>
          </a:r>
          <a:r>
            <a:rPr lang="en-US" altLang="zh-CN" sz="1400" b="1" dirty="0">
              <a:latin typeface="+mj-lt"/>
              <a:ea typeface="微软雅黑" panose="020B0503020204020204" pitchFamily="34" charset="-122"/>
            </a:rPr>
            <a:t>)</a:t>
          </a:r>
        </a:p>
      </dgm:t>
    </dgm:pt>
    <dgm:pt modelId="{27A463E8-B9A4-4E20-910F-B05350557D57}" type="sibTrans" cxnId="{757A2B80-EF93-4232-B5C7-F0A88F8F81C5}">
      <dgm:prSet/>
      <dgm:spPr/>
      <dgm:t>
        <a:bodyPr/>
        <a:lstStyle/>
        <a:p>
          <a:endParaRPr lang="en-US" altLang="zh-CN"/>
        </a:p>
      </dgm:t>
    </dgm:pt>
    <dgm:pt modelId="{36DFD215-6D45-430F-ABD9-72A771EB676B}" type="parTrans" cxnId="{757A2B80-EF93-4232-B5C7-F0A88F8F81C5}">
      <dgm:prSet/>
      <dgm:spPr/>
      <dgm:t>
        <a:bodyPr/>
        <a:lstStyle/>
        <a:p>
          <a:endParaRPr lang="en-US" altLang="zh-CN"/>
        </a:p>
      </dgm:t>
    </dgm:pt>
    <dgm:pt modelId="{A65B18B7-EEA2-4236-8A78-F8B8320A1B00}">
      <dgm:prSet phldrT="[Text]" custT="1"/>
      <dgm:spPr/>
      <dgm:t>
        <a:bodyPr/>
        <a:lstStyle/>
        <a:p>
          <a:r>
            <a:rPr lang="zh-CN" altLang="en-US" sz="1600" b="1" dirty="0"/>
            <a:t>覆盖函数指针</a:t>
          </a:r>
          <a:endParaRPr lang="en-US" altLang="zh-CN" sz="1600" b="1" dirty="0"/>
        </a:p>
      </dgm:t>
    </dgm:pt>
    <dgm:pt modelId="{E0E19760-E504-4D4B-B624-E8AD833F33F9}" type="sibTrans" cxnId="{965E434D-671C-4122-B08D-D05B50040DCE}">
      <dgm:prSet/>
      <dgm:spPr/>
      <dgm:t>
        <a:bodyPr/>
        <a:lstStyle/>
        <a:p>
          <a:endParaRPr lang="en-US" altLang="zh-CN"/>
        </a:p>
      </dgm:t>
    </dgm:pt>
    <dgm:pt modelId="{34342CC2-E0A3-49D5-9C3D-53BE2EB9792D}" type="parTrans" cxnId="{965E434D-671C-4122-B08D-D05B50040DCE}">
      <dgm:prSet/>
      <dgm:spPr/>
      <dgm:t>
        <a:bodyPr/>
        <a:lstStyle/>
        <a:p>
          <a:endParaRPr lang="en-US" altLang="zh-CN"/>
        </a:p>
      </dgm:t>
    </dgm:pt>
    <dgm:pt modelId="{B67CCF43-78BF-4F88-BDBC-4FE7BE73E491}">
      <dgm:prSet phldrT="[Text]" custT="1"/>
      <dgm:spPr/>
      <dgm:t>
        <a:bodyPr/>
        <a:lstStyle/>
        <a:p>
          <a:r>
            <a:rPr lang="en-US" altLang="zh-CN" sz="1600" b="1" dirty="0" err="1"/>
            <a:t>addrlimit</a:t>
          </a:r>
          <a:endParaRPr lang="en-US" altLang="zh-CN" sz="1600" b="1" dirty="0"/>
        </a:p>
      </dgm:t>
    </dgm:pt>
    <dgm:pt modelId="{AFCFB52F-C187-4B74-BDC0-09F768594A54}" type="sibTrans" cxnId="{CDE4B765-8DAB-4CD3-8B36-FEA9D2DBC582}">
      <dgm:prSet/>
      <dgm:spPr/>
      <dgm:t>
        <a:bodyPr/>
        <a:lstStyle/>
        <a:p>
          <a:endParaRPr lang="en-US" altLang="zh-CN"/>
        </a:p>
      </dgm:t>
    </dgm:pt>
    <dgm:pt modelId="{DBF96A9F-9F4A-40E6-95BF-AD60176CA744}" type="parTrans" cxnId="{CDE4B765-8DAB-4CD3-8B36-FEA9D2DBC582}">
      <dgm:prSet/>
      <dgm:spPr/>
      <dgm:t>
        <a:bodyPr/>
        <a:lstStyle/>
        <a:p>
          <a:endParaRPr lang="en-US" altLang="zh-CN"/>
        </a:p>
      </dgm:t>
    </dgm:pt>
    <dgm:pt modelId="{D890A878-72C9-4EBB-820C-BDF4B43F32C9}">
      <dgm:prSet phldrT="[Text]" custT="1"/>
      <dgm:spPr/>
      <dgm:t>
        <a:bodyPr/>
        <a:lstStyle/>
        <a:p>
          <a:r>
            <a:rPr lang="en-US" altLang="zh-CN" sz="1600" b="1" dirty="0" err="1"/>
            <a:t>syscall</a:t>
          </a:r>
          <a:endParaRPr lang="en-US" altLang="zh-CN" sz="1600" b="1" dirty="0"/>
        </a:p>
      </dgm:t>
    </dgm:pt>
    <dgm:pt modelId="{624CDBC8-FB4A-4233-9175-F58E77846DDD}" type="sibTrans" cxnId="{47D5DDEF-6C79-4BBA-A5D0-DF0317F575D7}">
      <dgm:prSet/>
      <dgm:spPr/>
      <dgm:t>
        <a:bodyPr/>
        <a:lstStyle/>
        <a:p>
          <a:endParaRPr lang="en-US" altLang="zh-CN"/>
        </a:p>
      </dgm:t>
    </dgm:pt>
    <dgm:pt modelId="{0AF76642-491A-4585-BE42-9B762A4771FF}" type="parTrans" cxnId="{47D5DDEF-6C79-4BBA-A5D0-DF0317F575D7}">
      <dgm:prSet/>
      <dgm:spPr/>
      <dgm:t>
        <a:bodyPr/>
        <a:lstStyle/>
        <a:p>
          <a:endParaRPr lang="en-US" altLang="zh-CN"/>
        </a:p>
      </dgm:t>
    </dgm:pt>
    <dgm:pt modelId="{2699800C-EF88-4D35-A723-50CE4853CBFF}">
      <dgm:prSet phldrT="[Text]"/>
      <dgm:spPr/>
      <dgm:t>
        <a:bodyPr/>
        <a:lstStyle/>
        <a:p>
          <a:r>
            <a:rPr lang="zh-CN" altLang="en-US" b="1" dirty="0"/>
            <a:t>执行内核指定函数</a:t>
          </a:r>
          <a:endParaRPr lang="en-US" altLang="zh-CN" b="1" dirty="0"/>
        </a:p>
      </dgm:t>
    </dgm:pt>
    <dgm:pt modelId="{E62AF098-1031-408F-934C-8500641DBA61}" type="parTrans" cxnId="{90182F7B-2AF6-4826-BDE5-29CC9912A059}">
      <dgm:prSet/>
      <dgm:spPr/>
      <dgm:t>
        <a:bodyPr/>
        <a:lstStyle/>
        <a:p>
          <a:endParaRPr lang="en-US" altLang="zh-CN"/>
        </a:p>
      </dgm:t>
    </dgm:pt>
    <dgm:pt modelId="{F1467DB9-E62D-411A-A629-0DB569859FAA}" type="sibTrans" cxnId="{90182F7B-2AF6-4826-BDE5-29CC9912A059}">
      <dgm:prSet/>
      <dgm:spPr/>
      <dgm:t>
        <a:bodyPr/>
        <a:lstStyle/>
        <a:p>
          <a:endParaRPr lang="en-US" altLang="zh-CN"/>
        </a:p>
      </dgm:t>
    </dgm:pt>
    <dgm:pt modelId="{80230C6B-8D1B-4637-B5A4-70290BA3A1D4}">
      <dgm:prSet phldrT="[Text]" custT="1"/>
      <dgm:spPr/>
      <dgm:t>
        <a:bodyPr/>
        <a:lstStyle/>
        <a:p>
          <a:r>
            <a:rPr lang="zh-CN" altLang="en-US" sz="1600" b="1" dirty="0"/>
            <a:t>覆盖</a:t>
          </a:r>
          <a:r>
            <a:rPr lang="en-US" altLang="zh-CN" sz="1600" b="1" dirty="0" err="1"/>
            <a:t>sp</a:t>
          </a:r>
          <a:endParaRPr lang="en-US" altLang="zh-CN" sz="1600" b="1" dirty="0"/>
        </a:p>
      </dgm:t>
    </dgm:pt>
    <dgm:pt modelId="{FAFECD75-4651-4204-8A5B-6831022C3831}" type="parTrans" cxnId="{A9A32592-CE14-4C2E-8998-AB61937676A0}">
      <dgm:prSet/>
      <dgm:spPr/>
      <dgm:t>
        <a:bodyPr/>
        <a:lstStyle/>
        <a:p>
          <a:endParaRPr lang="en-US" altLang="zh-CN"/>
        </a:p>
      </dgm:t>
    </dgm:pt>
    <dgm:pt modelId="{F9D7E85F-E631-4E92-BCF2-840FBE46AF26}" type="sibTrans" cxnId="{A9A32592-CE14-4C2E-8998-AB61937676A0}">
      <dgm:prSet/>
      <dgm:spPr/>
      <dgm:t>
        <a:bodyPr/>
        <a:lstStyle/>
        <a:p>
          <a:endParaRPr lang="en-US" altLang="zh-CN"/>
        </a:p>
      </dgm:t>
    </dgm:pt>
    <dgm:pt modelId="{B08BFD25-5B74-4387-B787-AEFAB4020837}">
      <dgm:prSet phldrT="[Text]"/>
      <dgm:spPr/>
      <dgm:t>
        <a:bodyPr/>
        <a:lstStyle/>
        <a:p>
          <a:r>
            <a:rPr lang="en-US" altLang="zh-CN" b="1" dirty="0"/>
            <a:t>Hijack</a:t>
          </a:r>
          <a:r>
            <a:rPr lang="zh-CN" altLang="en-US" b="1" dirty="0"/>
            <a:t>控制流</a:t>
          </a:r>
          <a:endParaRPr lang="en-US" altLang="zh-CN" b="1" dirty="0"/>
        </a:p>
      </dgm:t>
    </dgm:pt>
    <dgm:pt modelId="{59764A24-9F53-4405-B3B9-FAAB55629DC7}" type="parTrans" cxnId="{8454A36E-6EA0-4427-8B98-1AD019E4CC53}">
      <dgm:prSet/>
      <dgm:spPr/>
      <dgm:t>
        <a:bodyPr/>
        <a:lstStyle/>
        <a:p>
          <a:endParaRPr lang="en-US" altLang="zh-CN"/>
        </a:p>
      </dgm:t>
    </dgm:pt>
    <dgm:pt modelId="{C326F20C-327E-433E-ABDE-A663832445DA}" type="sibTrans" cxnId="{8454A36E-6EA0-4427-8B98-1AD019E4CC53}">
      <dgm:prSet/>
      <dgm:spPr/>
      <dgm:t>
        <a:bodyPr/>
        <a:lstStyle/>
        <a:p>
          <a:endParaRPr lang="en-US" altLang="zh-CN"/>
        </a:p>
      </dgm:t>
    </dgm:pt>
    <dgm:pt modelId="{EA1485F6-6561-4749-AA77-71D95BF0CBCD}">
      <dgm:prSet phldrT="[Text]" custT="1"/>
      <dgm:spPr/>
      <dgm:t>
        <a:bodyPr/>
        <a:lstStyle/>
        <a:p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KSMA</a:t>
          </a:r>
        </a:p>
      </dgm:t>
    </dgm:pt>
    <dgm:pt modelId="{51904837-EBED-4088-A1CE-F45F3F6A6CAE}" type="parTrans" cxnId="{0CE37C32-C7A2-4711-B306-FB582A590CB8}">
      <dgm:prSet/>
      <dgm:spPr/>
      <dgm:t>
        <a:bodyPr/>
        <a:lstStyle/>
        <a:p>
          <a:endParaRPr lang="en-US" altLang="zh-CN"/>
        </a:p>
      </dgm:t>
    </dgm:pt>
    <dgm:pt modelId="{DA92178B-CD6F-4316-8A62-70A9538CD631}" type="sibTrans" cxnId="{0CE37C32-C7A2-4711-B306-FB582A590CB8}">
      <dgm:prSet/>
      <dgm:spPr/>
      <dgm:t>
        <a:bodyPr/>
        <a:lstStyle/>
        <a:p>
          <a:endParaRPr lang="en-US" altLang="zh-CN"/>
        </a:p>
      </dgm:t>
    </dgm:pt>
    <dgm:pt modelId="{C31102F4-2E38-4ABB-81F2-80B1F3FEE700}" type="pres">
      <dgm:prSet presAssocID="{9C0FFB36-9301-4927-A349-820031F4A535}" presName="theList" presStyleCnt="0">
        <dgm:presLayoutVars>
          <dgm:dir/>
          <dgm:animLvl val="lvl"/>
          <dgm:resizeHandles val="exact"/>
        </dgm:presLayoutVars>
      </dgm:prSet>
      <dgm:spPr/>
    </dgm:pt>
    <dgm:pt modelId="{953BBAC6-1774-468D-868C-E647213D711B}" type="pres">
      <dgm:prSet presAssocID="{32495D0E-D16D-4463-A58C-C161BF82DC1F}" presName="compNode" presStyleCnt="0"/>
      <dgm:spPr/>
    </dgm:pt>
    <dgm:pt modelId="{94BADA18-B96D-4341-AE5A-03F5AA5E5B4C}" type="pres">
      <dgm:prSet presAssocID="{32495D0E-D16D-4463-A58C-C161BF82DC1F}" presName="aNode" presStyleLbl="bgShp" presStyleIdx="0" presStyleCnt="2"/>
      <dgm:spPr/>
    </dgm:pt>
    <dgm:pt modelId="{5AA655F8-53AF-4A25-A4D6-27513DB13E7B}" type="pres">
      <dgm:prSet presAssocID="{32495D0E-D16D-4463-A58C-C161BF82DC1F}" presName="textNode" presStyleLbl="bgShp" presStyleIdx="0" presStyleCnt="2"/>
      <dgm:spPr/>
    </dgm:pt>
    <dgm:pt modelId="{F16AD47F-2A6B-46CB-962F-AB0BD0D8596B}" type="pres">
      <dgm:prSet presAssocID="{32495D0E-D16D-4463-A58C-C161BF82DC1F}" presName="compChildNode" presStyleCnt="0"/>
      <dgm:spPr/>
    </dgm:pt>
    <dgm:pt modelId="{DDBCA78C-EB13-44EF-A0D4-56D73577E8C8}" type="pres">
      <dgm:prSet presAssocID="{32495D0E-D16D-4463-A58C-C161BF82DC1F}" presName="theInnerList" presStyleCnt="0"/>
      <dgm:spPr/>
    </dgm:pt>
    <dgm:pt modelId="{D24D86A9-3599-4B1E-920A-96BFE8A23649}" type="pres">
      <dgm:prSet presAssocID="{129869B7-57FB-4F15-8E81-C2933850A8A8}" presName="childNode" presStyleLbl="node1" presStyleIdx="0" presStyleCnt="9" custScaleX="49994" custScaleY="9970" custLinFactNeighborX="-791" custLinFactNeighborY="-49487">
        <dgm:presLayoutVars>
          <dgm:bulletEnabled val="1"/>
        </dgm:presLayoutVars>
      </dgm:prSet>
      <dgm:spPr/>
    </dgm:pt>
    <dgm:pt modelId="{1B944CF2-A76A-45A7-9E18-7F0EB3751CC6}" type="pres">
      <dgm:prSet presAssocID="{129869B7-57FB-4F15-8E81-C2933850A8A8}" presName="aSpace2" presStyleCnt="0"/>
      <dgm:spPr/>
    </dgm:pt>
    <dgm:pt modelId="{D8E54EB1-6397-4818-A225-58BC6C769DC0}" type="pres">
      <dgm:prSet presAssocID="{EA1485F6-6561-4749-AA77-71D95BF0CBCD}" presName="childNode" presStyleLbl="node1" presStyleIdx="1" presStyleCnt="9" custScaleX="49994" custScaleY="9970" custLinFactNeighborX="-791" custLinFactNeighborY="-49487">
        <dgm:presLayoutVars>
          <dgm:bulletEnabled val="1"/>
        </dgm:presLayoutVars>
      </dgm:prSet>
      <dgm:spPr/>
    </dgm:pt>
    <dgm:pt modelId="{C65A9C31-FD50-4B31-B952-A66CD1F325EF}" type="pres">
      <dgm:prSet presAssocID="{EA1485F6-6561-4749-AA77-71D95BF0CBCD}" presName="aSpace2" presStyleCnt="0"/>
      <dgm:spPr/>
    </dgm:pt>
    <dgm:pt modelId="{C3C03237-0EB2-4EBC-9779-F114263AEAF5}" type="pres">
      <dgm:prSet presAssocID="{04D52CC4-A325-4724-98C4-E50863E1FAC3}" presName="childNode" presStyleLbl="node1" presStyleIdx="2" presStyleCnt="9" custScaleX="49994" custScaleY="9970" custLinFactNeighborX="-791" custLinFactNeighborY="-49487">
        <dgm:presLayoutVars>
          <dgm:bulletEnabled val="1"/>
        </dgm:presLayoutVars>
      </dgm:prSet>
      <dgm:spPr/>
    </dgm:pt>
    <dgm:pt modelId="{3E1B975A-2165-4678-925A-3B712000ADF6}" type="pres">
      <dgm:prSet presAssocID="{04D52CC4-A325-4724-98C4-E50863E1FAC3}" presName="aSpace2" presStyleCnt="0"/>
      <dgm:spPr/>
    </dgm:pt>
    <dgm:pt modelId="{02E59FF7-48AA-4431-A35A-26828DE5187F}" type="pres">
      <dgm:prSet presAssocID="{A65B18B7-EEA2-4236-8A78-F8B8320A1B00}" presName="childNode" presStyleLbl="node1" presStyleIdx="3" presStyleCnt="9" custScaleX="49994" custScaleY="9970" custLinFactNeighborX="-791" custLinFactNeighborY="-49487">
        <dgm:presLayoutVars>
          <dgm:bulletEnabled val="1"/>
        </dgm:presLayoutVars>
      </dgm:prSet>
      <dgm:spPr/>
    </dgm:pt>
    <dgm:pt modelId="{AFCC30A4-8E6F-4B55-98A3-9A22DB9E9665}" type="pres">
      <dgm:prSet presAssocID="{A65B18B7-EEA2-4236-8A78-F8B8320A1B00}" presName="aSpace2" presStyleCnt="0"/>
      <dgm:spPr/>
    </dgm:pt>
    <dgm:pt modelId="{5BB7A980-4767-4715-8B47-6EF88B52CF1D}" type="pres">
      <dgm:prSet presAssocID="{B67CCF43-78BF-4F88-BDBC-4FE7BE73E491}" presName="childNode" presStyleLbl="node1" presStyleIdx="4" presStyleCnt="9" custScaleX="49994" custScaleY="9970" custLinFactNeighborX="-791" custLinFactNeighborY="-49487">
        <dgm:presLayoutVars>
          <dgm:bulletEnabled val="1"/>
        </dgm:presLayoutVars>
      </dgm:prSet>
      <dgm:spPr/>
    </dgm:pt>
    <dgm:pt modelId="{AB055DE5-8290-4391-983C-1C6EF9F208C4}" type="pres">
      <dgm:prSet presAssocID="{B67CCF43-78BF-4F88-BDBC-4FE7BE73E491}" presName="aSpace2" presStyleCnt="0"/>
      <dgm:spPr/>
    </dgm:pt>
    <dgm:pt modelId="{6A086FE5-9665-4C3F-BA5C-B7047A9BA8A0}" type="pres">
      <dgm:prSet presAssocID="{D890A878-72C9-4EBB-820C-BDF4B43F32C9}" presName="childNode" presStyleLbl="node1" presStyleIdx="5" presStyleCnt="9" custScaleX="49994" custScaleY="9970" custLinFactNeighborX="-496" custLinFactNeighborY="-49487">
        <dgm:presLayoutVars>
          <dgm:bulletEnabled val="1"/>
        </dgm:presLayoutVars>
      </dgm:prSet>
      <dgm:spPr/>
    </dgm:pt>
    <dgm:pt modelId="{C55F489C-85CA-4A6E-8904-CD7F5157E7D1}" type="pres">
      <dgm:prSet presAssocID="{D890A878-72C9-4EBB-820C-BDF4B43F32C9}" presName="aSpace2" presStyleCnt="0"/>
      <dgm:spPr/>
    </dgm:pt>
    <dgm:pt modelId="{35F95A60-D508-4C8B-B14C-B5C5A1E0C88C}" type="pres">
      <dgm:prSet presAssocID="{80230C6B-8D1B-4637-B5A4-70290BA3A1D4}" presName="childNode" presStyleLbl="node1" presStyleIdx="6" presStyleCnt="9" custScaleX="49994" custScaleY="9970" custLinFactNeighborX="-496" custLinFactNeighborY="-49487">
        <dgm:presLayoutVars>
          <dgm:bulletEnabled val="1"/>
        </dgm:presLayoutVars>
      </dgm:prSet>
      <dgm:spPr/>
    </dgm:pt>
    <dgm:pt modelId="{EFBE0DDE-4DDE-4764-AD57-9812341602AC}" type="pres">
      <dgm:prSet presAssocID="{32495D0E-D16D-4463-A58C-C161BF82DC1F}" presName="aSpace" presStyleCnt="0"/>
      <dgm:spPr/>
    </dgm:pt>
    <dgm:pt modelId="{026195C7-58AD-4E83-8DE1-80765DF90B68}" type="pres">
      <dgm:prSet presAssocID="{CDB73900-6233-4AA1-98D5-2994DC1E9F4B}" presName="compNode" presStyleCnt="0"/>
      <dgm:spPr/>
    </dgm:pt>
    <dgm:pt modelId="{46EA34CB-BCE9-4C78-8926-8720E407858F}" type="pres">
      <dgm:prSet presAssocID="{CDB73900-6233-4AA1-98D5-2994DC1E9F4B}" presName="aNode" presStyleLbl="bgShp" presStyleIdx="1" presStyleCnt="2"/>
      <dgm:spPr/>
    </dgm:pt>
    <dgm:pt modelId="{84E1C924-EFD3-47AF-A480-0114FDC27C9A}" type="pres">
      <dgm:prSet presAssocID="{CDB73900-6233-4AA1-98D5-2994DC1E9F4B}" presName="textNode" presStyleLbl="bgShp" presStyleIdx="1" presStyleCnt="2"/>
      <dgm:spPr/>
    </dgm:pt>
    <dgm:pt modelId="{869032EA-4FF4-4F9F-87B5-B8A3CBDA6214}" type="pres">
      <dgm:prSet presAssocID="{CDB73900-6233-4AA1-98D5-2994DC1E9F4B}" presName="compChildNode" presStyleCnt="0"/>
      <dgm:spPr/>
    </dgm:pt>
    <dgm:pt modelId="{E7F59683-2EF1-480B-B73F-928EE777FEC7}" type="pres">
      <dgm:prSet presAssocID="{CDB73900-6233-4AA1-98D5-2994DC1E9F4B}" presName="theInnerList" presStyleCnt="0"/>
      <dgm:spPr/>
    </dgm:pt>
    <dgm:pt modelId="{FC68444C-CB96-4496-8A85-285811CC67C8}" type="pres">
      <dgm:prSet presAssocID="{2699800C-EF88-4D35-A723-50CE4853CBFF}" presName="childNode" presStyleLbl="node1" presStyleIdx="7" presStyleCnt="9" custScaleX="49994" custScaleY="9970" custLinFactY="-513" custLinFactNeighborX="-23214" custLinFactNeighborY="-100000">
        <dgm:presLayoutVars>
          <dgm:bulletEnabled val="1"/>
        </dgm:presLayoutVars>
      </dgm:prSet>
      <dgm:spPr/>
    </dgm:pt>
    <dgm:pt modelId="{206E5244-28F7-44E2-88B5-481E0AA2EB56}" type="pres">
      <dgm:prSet presAssocID="{2699800C-EF88-4D35-A723-50CE4853CBFF}" presName="aSpace2" presStyleCnt="0"/>
      <dgm:spPr/>
    </dgm:pt>
    <dgm:pt modelId="{C9C3F334-E032-4653-AC67-BC4BE96654B4}" type="pres">
      <dgm:prSet presAssocID="{B08BFD25-5B74-4387-B787-AEFAB4020837}" presName="childNode" presStyleLbl="node1" presStyleIdx="8" presStyleCnt="9" custScaleX="49994" custScaleY="9970" custLinFactNeighborX="-23509" custLinFactNeighborY="-49292">
        <dgm:presLayoutVars>
          <dgm:bulletEnabled val="1"/>
        </dgm:presLayoutVars>
      </dgm:prSet>
      <dgm:spPr/>
    </dgm:pt>
  </dgm:ptLst>
  <dgm:cxnLst>
    <dgm:cxn modelId="{9C8CE302-9F3C-427D-8BDC-C286DB5B46D0}" type="presOf" srcId="{A65B18B7-EEA2-4236-8A78-F8B8320A1B00}" destId="{02E59FF7-48AA-4431-A35A-26828DE5187F}" srcOrd="0" destOrd="0" presId="urn:microsoft.com/office/officeart/2005/8/layout/lProcess2"/>
    <dgm:cxn modelId="{A7B10126-9BEC-4470-B985-AA29321EB46F}" type="presOf" srcId="{EA1485F6-6561-4749-AA77-71D95BF0CBCD}" destId="{D8E54EB1-6397-4818-A225-58BC6C769DC0}" srcOrd="0" destOrd="0" presId="urn:microsoft.com/office/officeart/2005/8/layout/lProcess2"/>
    <dgm:cxn modelId="{DD79C830-B29D-4744-969E-0DD62E5906BC}" srcId="{9C0FFB36-9301-4927-A349-820031F4A535}" destId="{CDB73900-6233-4AA1-98D5-2994DC1E9F4B}" srcOrd="1" destOrd="0" parTransId="{C15EF534-CDB8-4563-B57E-C8D2434D6FE7}" sibTransId="{E6840508-7A2C-4910-A62A-39F2E5E2299E}"/>
    <dgm:cxn modelId="{0CE37C32-C7A2-4711-B306-FB582A590CB8}" srcId="{32495D0E-D16D-4463-A58C-C161BF82DC1F}" destId="{EA1485F6-6561-4749-AA77-71D95BF0CBCD}" srcOrd="1" destOrd="0" parTransId="{51904837-EBED-4088-A1CE-F45F3F6A6CAE}" sibTransId="{DA92178B-CD6F-4316-8A62-70A9538CD631}"/>
    <dgm:cxn modelId="{CCBF5B3A-A64C-4CC3-8884-29B7700444B6}" type="presOf" srcId="{129869B7-57FB-4F15-8E81-C2933850A8A8}" destId="{D24D86A9-3599-4B1E-920A-96BFE8A23649}" srcOrd="0" destOrd="0" presId="urn:microsoft.com/office/officeart/2005/8/layout/lProcess2"/>
    <dgm:cxn modelId="{97C6163D-3D8C-4DD6-8037-94B091CE38A3}" type="presOf" srcId="{CDB73900-6233-4AA1-98D5-2994DC1E9F4B}" destId="{84E1C924-EFD3-47AF-A480-0114FDC27C9A}" srcOrd="1" destOrd="0" presId="urn:microsoft.com/office/officeart/2005/8/layout/lProcess2"/>
    <dgm:cxn modelId="{965E434D-671C-4122-B08D-D05B50040DCE}" srcId="{32495D0E-D16D-4463-A58C-C161BF82DC1F}" destId="{A65B18B7-EEA2-4236-8A78-F8B8320A1B00}" srcOrd="3" destOrd="0" parTransId="{34342CC2-E0A3-49D5-9C3D-53BE2EB9792D}" sibTransId="{E0E19760-E504-4D4B-B624-E8AD833F33F9}"/>
    <dgm:cxn modelId="{01359061-1EDC-4F8B-8564-3E0B79A850B8}" type="presOf" srcId="{2699800C-EF88-4D35-A723-50CE4853CBFF}" destId="{FC68444C-CB96-4496-8A85-285811CC67C8}" srcOrd="0" destOrd="0" presId="urn:microsoft.com/office/officeart/2005/8/layout/lProcess2"/>
    <dgm:cxn modelId="{CDE4B765-8DAB-4CD3-8B36-FEA9D2DBC582}" srcId="{32495D0E-D16D-4463-A58C-C161BF82DC1F}" destId="{B67CCF43-78BF-4F88-BDBC-4FE7BE73E491}" srcOrd="4" destOrd="0" parTransId="{DBF96A9F-9F4A-40E6-95BF-AD60176CA744}" sibTransId="{AFCFB52F-C187-4B74-BDC0-09F768594A54}"/>
    <dgm:cxn modelId="{E31E6A6D-73C8-48E1-92C9-3F07C56A5681}" type="presOf" srcId="{32495D0E-D16D-4463-A58C-C161BF82DC1F}" destId="{94BADA18-B96D-4341-AE5A-03F5AA5E5B4C}" srcOrd="0" destOrd="0" presId="urn:microsoft.com/office/officeart/2005/8/layout/lProcess2"/>
    <dgm:cxn modelId="{8454A36E-6EA0-4427-8B98-1AD019E4CC53}" srcId="{CDB73900-6233-4AA1-98D5-2994DC1E9F4B}" destId="{B08BFD25-5B74-4387-B787-AEFAB4020837}" srcOrd="1" destOrd="0" parTransId="{59764A24-9F53-4405-B3B9-FAAB55629DC7}" sibTransId="{C326F20C-327E-433E-ABDE-A663832445DA}"/>
    <dgm:cxn modelId="{90182F7B-2AF6-4826-BDE5-29CC9912A059}" srcId="{CDB73900-6233-4AA1-98D5-2994DC1E9F4B}" destId="{2699800C-EF88-4D35-A723-50CE4853CBFF}" srcOrd="0" destOrd="0" parTransId="{E62AF098-1031-408F-934C-8500641DBA61}" sibTransId="{F1467DB9-E62D-411A-A629-0DB569859FAA}"/>
    <dgm:cxn modelId="{390ED07B-DA90-4944-9DAB-91E8674CABCE}" srcId="{9C0FFB36-9301-4927-A349-820031F4A535}" destId="{32495D0E-D16D-4463-A58C-C161BF82DC1F}" srcOrd="0" destOrd="0" parTransId="{9FAB9D79-75DF-415E-8FF9-9A2922A37A02}" sibTransId="{1A4BDDD3-995F-43D5-818D-E6166481DDBA}"/>
    <dgm:cxn modelId="{4ECFBA7D-6619-4D77-933C-CBE0C8455AB0}" type="presOf" srcId="{80230C6B-8D1B-4637-B5A4-70290BA3A1D4}" destId="{35F95A60-D508-4C8B-B14C-B5C5A1E0C88C}" srcOrd="0" destOrd="0" presId="urn:microsoft.com/office/officeart/2005/8/layout/lProcess2"/>
    <dgm:cxn modelId="{757A2B80-EF93-4232-B5C7-F0A88F8F81C5}" srcId="{32495D0E-D16D-4463-A58C-C161BF82DC1F}" destId="{04D52CC4-A325-4724-98C4-E50863E1FAC3}" srcOrd="2" destOrd="0" parTransId="{36DFD215-6D45-430F-ABD9-72A771EB676B}" sibTransId="{27A463E8-B9A4-4E20-910F-B05350557D57}"/>
    <dgm:cxn modelId="{A9A32592-CE14-4C2E-8998-AB61937676A0}" srcId="{32495D0E-D16D-4463-A58C-C161BF82DC1F}" destId="{80230C6B-8D1B-4637-B5A4-70290BA3A1D4}" srcOrd="6" destOrd="0" parTransId="{FAFECD75-4651-4204-8A5B-6831022C3831}" sibTransId="{F9D7E85F-E631-4E92-BCF2-840FBE46AF26}"/>
    <dgm:cxn modelId="{3EE8D0A3-2B5D-49FC-BE21-77202A156A86}" type="presOf" srcId="{B67CCF43-78BF-4F88-BDBC-4FE7BE73E491}" destId="{5BB7A980-4767-4715-8B47-6EF88B52CF1D}" srcOrd="0" destOrd="0" presId="urn:microsoft.com/office/officeart/2005/8/layout/lProcess2"/>
    <dgm:cxn modelId="{2CACA9A6-D358-4A0D-94C9-8DE30DCF5096}" type="presOf" srcId="{D890A878-72C9-4EBB-820C-BDF4B43F32C9}" destId="{6A086FE5-9665-4C3F-BA5C-B7047A9BA8A0}" srcOrd="0" destOrd="0" presId="urn:microsoft.com/office/officeart/2005/8/layout/lProcess2"/>
    <dgm:cxn modelId="{922B49B4-E22A-4483-8885-D76F89B53A02}" type="presOf" srcId="{32495D0E-D16D-4463-A58C-C161BF82DC1F}" destId="{5AA655F8-53AF-4A25-A4D6-27513DB13E7B}" srcOrd="1" destOrd="0" presId="urn:microsoft.com/office/officeart/2005/8/layout/lProcess2"/>
    <dgm:cxn modelId="{AF90CEC3-FE21-4B80-B6E7-08A9D309B6AD}" type="presOf" srcId="{04D52CC4-A325-4724-98C4-E50863E1FAC3}" destId="{C3C03237-0EB2-4EBC-9779-F114263AEAF5}" srcOrd="0" destOrd="0" presId="urn:microsoft.com/office/officeart/2005/8/layout/lProcess2"/>
    <dgm:cxn modelId="{13FF30CA-0823-4E8F-AC03-1B80FAC5E3BA}" type="presOf" srcId="{B08BFD25-5B74-4387-B787-AEFAB4020837}" destId="{C9C3F334-E032-4653-AC67-BC4BE96654B4}" srcOrd="0" destOrd="0" presId="urn:microsoft.com/office/officeart/2005/8/layout/lProcess2"/>
    <dgm:cxn modelId="{1D2957E5-FF64-4CC4-B555-08AD29C0EECA}" type="presOf" srcId="{9C0FFB36-9301-4927-A349-820031F4A535}" destId="{C31102F4-2E38-4ABB-81F2-80B1F3FEE700}" srcOrd="0" destOrd="0" presId="urn:microsoft.com/office/officeart/2005/8/layout/lProcess2"/>
    <dgm:cxn modelId="{47D5DDEF-6C79-4BBA-A5D0-DF0317F575D7}" srcId="{32495D0E-D16D-4463-A58C-C161BF82DC1F}" destId="{D890A878-72C9-4EBB-820C-BDF4B43F32C9}" srcOrd="5" destOrd="0" parTransId="{0AF76642-491A-4585-BE42-9B762A4771FF}" sibTransId="{624CDBC8-FB4A-4233-9175-F58E77846DDD}"/>
    <dgm:cxn modelId="{075868F5-3935-4CB6-A3A3-3760C93B5B7A}" type="presOf" srcId="{CDB73900-6233-4AA1-98D5-2994DC1E9F4B}" destId="{46EA34CB-BCE9-4C78-8926-8720E407858F}" srcOrd="0" destOrd="0" presId="urn:microsoft.com/office/officeart/2005/8/layout/lProcess2"/>
    <dgm:cxn modelId="{BE74A0F6-A005-4A62-A6C4-15229F3544CB}" srcId="{32495D0E-D16D-4463-A58C-C161BF82DC1F}" destId="{129869B7-57FB-4F15-8E81-C2933850A8A8}" srcOrd="0" destOrd="0" parTransId="{7F9F8390-CDD5-4A72-8280-01D93CE6005A}" sibTransId="{532DA861-E822-4FBB-9CE7-54BDC1C1A00E}"/>
    <dgm:cxn modelId="{9FA20DC0-C177-4C7E-A257-5E935C038EB8}" type="presParOf" srcId="{C31102F4-2E38-4ABB-81F2-80B1F3FEE700}" destId="{953BBAC6-1774-468D-868C-E647213D711B}" srcOrd="0" destOrd="0" presId="urn:microsoft.com/office/officeart/2005/8/layout/lProcess2"/>
    <dgm:cxn modelId="{F7C4CAEB-61FE-4962-ACC1-2134BE647906}" type="presParOf" srcId="{953BBAC6-1774-468D-868C-E647213D711B}" destId="{94BADA18-B96D-4341-AE5A-03F5AA5E5B4C}" srcOrd="0" destOrd="0" presId="urn:microsoft.com/office/officeart/2005/8/layout/lProcess2"/>
    <dgm:cxn modelId="{5B1F612C-CE16-47D2-9BE3-D50271590675}" type="presParOf" srcId="{953BBAC6-1774-468D-868C-E647213D711B}" destId="{5AA655F8-53AF-4A25-A4D6-27513DB13E7B}" srcOrd="1" destOrd="0" presId="urn:microsoft.com/office/officeart/2005/8/layout/lProcess2"/>
    <dgm:cxn modelId="{4E2244BC-EEE4-4CCB-9E06-C1C65FE7EAA4}" type="presParOf" srcId="{953BBAC6-1774-468D-868C-E647213D711B}" destId="{F16AD47F-2A6B-46CB-962F-AB0BD0D8596B}" srcOrd="2" destOrd="0" presId="urn:microsoft.com/office/officeart/2005/8/layout/lProcess2"/>
    <dgm:cxn modelId="{1D0AFE83-2CE5-43FC-8769-B03567FF55C8}" type="presParOf" srcId="{F16AD47F-2A6B-46CB-962F-AB0BD0D8596B}" destId="{DDBCA78C-EB13-44EF-A0D4-56D73577E8C8}" srcOrd="0" destOrd="0" presId="urn:microsoft.com/office/officeart/2005/8/layout/lProcess2"/>
    <dgm:cxn modelId="{0CE20D29-2FA6-45F2-BE4C-ED744C0D11D9}" type="presParOf" srcId="{DDBCA78C-EB13-44EF-A0D4-56D73577E8C8}" destId="{D24D86A9-3599-4B1E-920A-96BFE8A23649}" srcOrd="0" destOrd="0" presId="urn:microsoft.com/office/officeart/2005/8/layout/lProcess2"/>
    <dgm:cxn modelId="{4A254748-CC08-4793-87E1-EEDF84DBD47D}" type="presParOf" srcId="{DDBCA78C-EB13-44EF-A0D4-56D73577E8C8}" destId="{1B944CF2-A76A-45A7-9E18-7F0EB3751CC6}" srcOrd="1" destOrd="0" presId="urn:microsoft.com/office/officeart/2005/8/layout/lProcess2"/>
    <dgm:cxn modelId="{1262D684-A2D2-4362-8B1F-0DCA62DDA8AD}" type="presParOf" srcId="{DDBCA78C-EB13-44EF-A0D4-56D73577E8C8}" destId="{D8E54EB1-6397-4818-A225-58BC6C769DC0}" srcOrd="2" destOrd="0" presId="urn:microsoft.com/office/officeart/2005/8/layout/lProcess2"/>
    <dgm:cxn modelId="{E68EEE4C-6B0B-4F54-9997-E6A9B2DE86B4}" type="presParOf" srcId="{DDBCA78C-EB13-44EF-A0D4-56D73577E8C8}" destId="{C65A9C31-FD50-4B31-B952-A66CD1F325EF}" srcOrd="3" destOrd="0" presId="urn:microsoft.com/office/officeart/2005/8/layout/lProcess2"/>
    <dgm:cxn modelId="{B0182B8D-7B19-4735-9B7A-6A7CACC65E92}" type="presParOf" srcId="{DDBCA78C-EB13-44EF-A0D4-56D73577E8C8}" destId="{C3C03237-0EB2-4EBC-9779-F114263AEAF5}" srcOrd="4" destOrd="0" presId="urn:microsoft.com/office/officeart/2005/8/layout/lProcess2"/>
    <dgm:cxn modelId="{E7B5AA14-9C5A-4BD5-A190-0E7C1CF8CB3E}" type="presParOf" srcId="{DDBCA78C-EB13-44EF-A0D4-56D73577E8C8}" destId="{3E1B975A-2165-4678-925A-3B712000ADF6}" srcOrd="5" destOrd="0" presId="urn:microsoft.com/office/officeart/2005/8/layout/lProcess2"/>
    <dgm:cxn modelId="{2ACABB43-13CF-4025-95CD-61269E445E7B}" type="presParOf" srcId="{DDBCA78C-EB13-44EF-A0D4-56D73577E8C8}" destId="{02E59FF7-48AA-4431-A35A-26828DE5187F}" srcOrd="6" destOrd="0" presId="urn:microsoft.com/office/officeart/2005/8/layout/lProcess2"/>
    <dgm:cxn modelId="{22814487-0EBA-4953-AB2A-0EBA2C6F3983}" type="presParOf" srcId="{DDBCA78C-EB13-44EF-A0D4-56D73577E8C8}" destId="{AFCC30A4-8E6F-4B55-98A3-9A22DB9E9665}" srcOrd="7" destOrd="0" presId="urn:microsoft.com/office/officeart/2005/8/layout/lProcess2"/>
    <dgm:cxn modelId="{946BDF34-E360-4551-8C59-95509CAF6CC6}" type="presParOf" srcId="{DDBCA78C-EB13-44EF-A0D4-56D73577E8C8}" destId="{5BB7A980-4767-4715-8B47-6EF88B52CF1D}" srcOrd="8" destOrd="0" presId="urn:microsoft.com/office/officeart/2005/8/layout/lProcess2"/>
    <dgm:cxn modelId="{B7BC3D65-87AA-44B9-AB0D-BA7FFFC778FF}" type="presParOf" srcId="{DDBCA78C-EB13-44EF-A0D4-56D73577E8C8}" destId="{AB055DE5-8290-4391-983C-1C6EF9F208C4}" srcOrd="9" destOrd="0" presId="urn:microsoft.com/office/officeart/2005/8/layout/lProcess2"/>
    <dgm:cxn modelId="{31FC7742-9F5D-4DD7-A52E-F07A77C4BED5}" type="presParOf" srcId="{DDBCA78C-EB13-44EF-A0D4-56D73577E8C8}" destId="{6A086FE5-9665-4C3F-BA5C-B7047A9BA8A0}" srcOrd="10" destOrd="0" presId="urn:microsoft.com/office/officeart/2005/8/layout/lProcess2"/>
    <dgm:cxn modelId="{5F56BD62-54F2-4446-A005-233C101D3298}" type="presParOf" srcId="{DDBCA78C-EB13-44EF-A0D4-56D73577E8C8}" destId="{C55F489C-85CA-4A6E-8904-CD7F5157E7D1}" srcOrd="11" destOrd="0" presId="urn:microsoft.com/office/officeart/2005/8/layout/lProcess2"/>
    <dgm:cxn modelId="{7D693B51-BAD9-4D35-BB0C-18A16592CE51}" type="presParOf" srcId="{DDBCA78C-EB13-44EF-A0D4-56D73577E8C8}" destId="{35F95A60-D508-4C8B-B14C-B5C5A1E0C88C}" srcOrd="12" destOrd="0" presId="urn:microsoft.com/office/officeart/2005/8/layout/lProcess2"/>
    <dgm:cxn modelId="{321AAD4F-CB20-4A0F-91D9-66336923649C}" type="presParOf" srcId="{C31102F4-2E38-4ABB-81F2-80B1F3FEE700}" destId="{EFBE0DDE-4DDE-4764-AD57-9812341602AC}" srcOrd="1" destOrd="0" presId="urn:microsoft.com/office/officeart/2005/8/layout/lProcess2"/>
    <dgm:cxn modelId="{48FDA573-0ED0-4B2D-AF52-387083DD5F90}" type="presParOf" srcId="{C31102F4-2E38-4ABB-81F2-80B1F3FEE700}" destId="{026195C7-58AD-4E83-8DE1-80765DF90B68}" srcOrd="2" destOrd="0" presId="urn:microsoft.com/office/officeart/2005/8/layout/lProcess2"/>
    <dgm:cxn modelId="{E2464648-E635-4304-8078-BA467DB82847}" type="presParOf" srcId="{026195C7-58AD-4E83-8DE1-80765DF90B68}" destId="{46EA34CB-BCE9-4C78-8926-8720E407858F}" srcOrd="0" destOrd="0" presId="urn:microsoft.com/office/officeart/2005/8/layout/lProcess2"/>
    <dgm:cxn modelId="{7FC1B52F-9943-4BE4-93A4-5F28E5B2226A}" type="presParOf" srcId="{026195C7-58AD-4E83-8DE1-80765DF90B68}" destId="{84E1C924-EFD3-47AF-A480-0114FDC27C9A}" srcOrd="1" destOrd="0" presId="urn:microsoft.com/office/officeart/2005/8/layout/lProcess2"/>
    <dgm:cxn modelId="{FF5AF302-A608-489D-97A4-499DE1E07B40}" type="presParOf" srcId="{026195C7-58AD-4E83-8DE1-80765DF90B68}" destId="{869032EA-4FF4-4F9F-87B5-B8A3CBDA6214}" srcOrd="2" destOrd="0" presId="urn:microsoft.com/office/officeart/2005/8/layout/lProcess2"/>
    <dgm:cxn modelId="{81D2BA2D-7BAB-48CC-AB5D-C42E2A3A2FC8}" type="presParOf" srcId="{869032EA-4FF4-4F9F-87B5-B8A3CBDA6214}" destId="{E7F59683-2EF1-480B-B73F-928EE777FEC7}" srcOrd="0" destOrd="0" presId="urn:microsoft.com/office/officeart/2005/8/layout/lProcess2"/>
    <dgm:cxn modelId="{FEA3746F-FF94-4E4C-9582-9F8457018136}" type="presParOf" srcId="{E7F59683-2EF1-480B-B73F-928EE777FEC7}" destId="{FC68444C-CB96-4496-8A85-285811CC67C8}" srcOrd="0" destOrd="0" presId="urn:microsoft.com/office/officeart/2005/8/layout/lProcess2"/>
    <dgm:cxn modelId="{52F2EE3B-32AA-4B48-B7F8-F5111D964D5E}" type="presParOf" srcId="{E7F59683-2EF1-480B-B73F-928EE777FEC7}" destId="{206E5244-28F7-44E2-88B5-481E0AA2EB56}" srcOrd="1" destOrd="0" presId="urn:microsoft.com/office/officeart/2005/8/layout/lProcess2"/>
    <dgm:cxn modelId="{1CF5ED53-F70E-4755-B630-D4D48E4E095A}" type="presParOf" srcId="{E7F59683-2EF1-480B-B73F-928EE777FEC7}" destId="{C9C3F334-E032-4653-AC67-BC4BE96654B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ADA18-B96D-4341-AE5A-03F5AA5E5B4C}">
      <dsp:nvSpPr>
        <dsp:cNvPr id="0" name=""/>
        <dsp:cNvSpPr/>
      </dsp:nvSpPr>
      <dsp:spPr>
        <a:xfrm>
          <a:off x="4067" y="0"/>
          <a:ext cx="3913187" cy="5727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任意地址写</a:t>
          </a:r>
          <a:endParaRPr lang="en-US" altLang="zh-CN" sz="4600" kern="1200" dirty="0"/>
        </a:p>
      </dsp:txBody>
      <dsp:txXfrm>
        <a:off x="4067" y="0"/>
        <a:ext cx="3913187" cy="1718194"/>
      </dsp:txXfrm>
    </dsp:sp>
    <dsp:sp modelId="{D24D86A9-3599-4B1E-920A-96BFE8A23649}">
      <dsp:nvSpPr>
        <dsp:cNvPr id="0" name=""/>
        <dsp:cNvSpPr/>
      </dsp:nvSpPr>
      <dsp:spPr>
        <a:xfrm>
          <a:off x="1153355" y="1545658"/>
          <a:ext cx="1565087" cy="22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Credential</a:t>
          </a:r>
        </a:p>
      </dsp:txBody>
      <dsp:txXfrm>
        <a:off x="1160054" y="1552357"/>
        <a:ext cx="1551689" cy="215314"/>
      </dsp:txXfrm>
    </dsp:sp>
    <dsp:sp modelId="{D8E54EB1-6397-4818-A225-58BC6C769DC0}">
      <dsp:nvSpPr>
        <dsp:cNvPr id="0" name=""/>
        <dsp:cNvSpPr/>
      </dsp:nvSpPr>
      <dsp:spPr>
        <a:xfrm>
          <a:off x="1153355" y="2127294"/>
          <a:ext cx="1565087" cy="22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KSMA</a:t>
          </a:r>
        </a:p>
      </dsp:txBody>
      <dsp:txXfrm>
        <a:off x="1160054" y="2133993"/>
        <a:ext cx="1551689" cy="215314"/>
      </dsp:txXfrm>
    </dsp:sp>
    <dsp:sp modelId="{C3C03237-0EB2-4EBC-9779-F114263AEAF5}">
      <dsp:nvSpPr>
        <dsp:cNvPr id="0" name=""/>
        <dsp:cNvSpPr/>
      </dsp:nvSpPr>
      <dsp:spPr>
        <a:xfrm>
          <a:off x="1153355" y="2708929"/>
          <a:ext cx="1565087" cy="22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+mj-lt"/>
              <a:ea typeface="微软雅黑" panose="020B0503020204020204" pitchFamily="34" charset="-122"/>
            </a:rPr>
            <a:t>Kernel </a:t>
          </a:r>
          <a:r>
            <a:rPr lang="en-US" altLang="zh-CN" sz="1400" b="1" kern="1200" dirty="0" err="1">
              <a:latin typeface="+mj-lt"/>
              <a:ea typeface="微软雅黑" panose="020B0503020204020204" pitchFamily="34" charset="-122"/>
            </a:rPr>
            <a:t>obj</a:t>
          </a:r>
          <a:r>
            <a:rPr lang="en-US" altLang="zh-CN" sz="1400" b="1" kern="1200" dirty="0">
              <a:latin typeface="+mj-lt"/>
              <a:ea typeface="微软雅黑" panose="020B0503020204020204" pitchFamily="34" charset="-122"/>
            </a:rPr>
            <a:t>(</a:t>
          </a:r>
          <a:r>
            <a:rPr lang="en-US" altLang="zh-CN" sz="1400" b="1" kern="1200" dirty="0" err="1">
              <a:latin typeface="+mj-lt"/>
              <a:ea typeface="微软雅黑" panose="020B0503020204020204" pitchFamily="34" charset="-122"/>
            </a:rPr>
            <a:t>selinux</a:t>
          </a:r>
          <a:r>
            <a:rPr lang="en-US" altLang="zh-CN" sz="1400" b="1" kern="1200" dirty="0">
              <a:latin typeface="+mj-lt"/>
              <a:ea typeface="微软雅黑" panose="020B0503020204020204" pitchFamily="34" charset="-122"/>
            </a:rPr>
            <a:t>)</a:t>
          </a:r>
        </a:p>
      </dsp:txBody>
      <dsp:txXfrm>
        <a:off x="1160054" y="2715628"/>
        <a:ext cx="1551689" cy="215314"/>
      </dsp:txXfrm>
    </dsp:sp>
    <dsp:sp modelId="{02E59FF7-48AA-4431-A35A-26828DE5187F}">
      <dsp:nvSpPr>
        <dsp:cNvPr id="0" name=""/>
        <dsp:cNvSpPr/>
      </dsp:nvSpPr>
      <dsp:spPr>
        <a:xfrm>
          <a:off x="1153355" y="3290565"/>
          <a:ext cx="1565087" cy="22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覆盖函数指针</a:t>
          </a:r>
          <a:endParaRPr lang="en-US" altLang="zh-CN" sz="1600" b="1" kern="1200" dirty="0"/>
        </a:p>
      </dsp:txBody>
      <dsp:txXfrm>
        <a:off x="1160054" y="3297264"/>
        <a:ext cx="1551689" cy="215314"/>
      </dsp:txXfrm>
    </dsp:sp>
    <dsp:sp modelId="{5BB7A980-4767-4715-8B47-6EF88B52CF1D}">
      <dsp:nvSpPr>
        <dsp:cNvPr id="0" name=""/>
        <dsp:cNvSpPr/>
      </dsp:nvSpPr>
      <dsp:spPr>
        <a:xfrm>
          <a:off x="1153355" y="3872200"/>
          <a:ext cx="1565087" cy="22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 err="1"/>
            <a:t>addrlimit</a:t>
          </a:r>
          <a:endParaRPr lang="en-US" altLang="zh-CN" sz="1600" b="1" kern="1200" dirty="0"/>
        </a:p>
      </dsp:txBody>
      <dsp:txXfrm>
        <a:off x="1160054" y="3878899"/>
        <a:ext cx="1551689" cy="215314"/>
      </dsp:txXfrm>
    </dsp:sp>
    <dsp:sp modelId="{6A086FE5-9665-4C3F-BA5C-B7047A9BA8A0}">
      <dsp:nvSpPr>
        <dsp:cNvPr id="0" name=""/>
        <dsp:cNvSpPr/>
      </dsp:nvSpPr>
      <dsp:spPr>
        <a:xfrm>
          <a:off x="1162590" y="4453836"/>
          <a:ext cx="1565087" cy="22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 err="1"/>
            <a:t>syscall</a:t>
          </a:r>
          <a:endParaRPr lang="en-US" altLang="zh-CN" sz="1600" b="1" kern="1200" dirty="0"/>
        </a:p>
      </dsp:txBody>
      <dsp:txXfrm>
        <a:off x="1169289" y="4460535"/>
        <a:ext cx="1551689" cy="215314"/>
      </dsp:txXfrm>
    </dsp:sp>
    <dsp:sp modelId="{35F95A60-D508-4C8B-B14C-B5C5A1E0C88C}">
      <dsp:nvSpPr>
        <dsp:cNvPr id="0" name=""/>
        <dsp:cNvSpPr/>
      </dsp:nvSpPr>
      <dsp:spPr>
        <a:xfrm>
          <a:off x="1162590" y="5035471"/>
          <a:ext cx="1565087" cy="22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覆盖</a:t>
          </a:r>
          <a:r>
            <a:rPr lang="en-US" altLang="zh-CN" sz="1600" b="1" kern="1200" dirty="0" err="1"/>
            <a:t>sp</a:t>
          </a:r>
          <a:endParaRPr lang="en-US" altLang="zh-CN" sz="1600" b="1" kern="1200" dirty="0"/>
        </a:p>
      </dsp:txBody>
      <dsp:txXfrm>
        <a:off x="1169289" y="5042170"/>
        <a:ext cx="1551689" cy="215314"/>
      </dsp:txXfrm>
    </dsp:sp>
    <dsp:sp modelId="{46EA34CB-BCE9-4C78-8926-8720E407858F}">
      <dsp:nvSpPr>
        <dsp:cNvPr id="0" name=""/>
        <dsp:cNvSpPr/>
      </dsp:nvSpPr>
      <dsp:spPr>
        <a:xfrm>
          <a:off x="4210744" y="0"/>
          <a:ext cx="3913187" cy="5727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任意函数执行</a:t>
          </a:r>
          <a:endParaRPr lang="en-US" altLang="zh-CN" sz="4600" kern="1200" dirty="0"/>
        </a:p>
      </dsp:txBody>
      <dsp:txXfrm>
        <a:off x="4210744" y="0"/>
        <a:ext cx="3913187" cy="1718194"/>
      </dsp:txXfrm>
    </dsp:sp>
    <dsp:sp modelId="{FC68444C-CB96-4496-8A85-285811CC67C8}">
      <dsp:nvSpPr>
        <dsp:cNvPr id="0" name=""/>
        <dsp:cNvSpPr/>
      </dsp:nvSpPr>
      <dsp:spPr>
        <a:xfrm>
          <a:off x="4658068" y="2330218"/>
          <a:ext cx="1565087" cy="371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/>
            <a:t>执行内核指定函数</a:t>
          </a:r>
          <a:endParaRPr lang="en-US" altLang="zh-CN" sz="1400" b="1" kern="1200" dirty="0"/>
        </a:p>
      </dsp:txBody>
      <dsp:txXfrm>
        <a:off x="4668939" y="2341089"/>
        <a:ext cx="1543345" cy="349416"/>
      </dsp:txXfrm>
    </dsp:sp>
    <dsp:sp modelId="{C9C3F334-E032-4653-AC67-BC4BE96654B4}">
      <dsp:nvSpPr>
        <dsp:cNvPr id="0" name=""/>
        <dsp:cNvSpPr/>
      </dsp:nvSpPr>
      <dsp:spPr>
        <a:xfrm>
          <a:off x="4648833" y="3583627"/>
          <a:ext cx="1565087" cy="371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Hijack</a:t>
          </a:r>
          <a:r>
            <a:rPr lang="zh-CN" altLang="en-US" sz="1400" b="1" kern="1200" dirty="0"/>
            <a:t>控制流</a:t>
          </a:r>
          <a:endParaRPr lang="en-US" altLang="zh-CN" sz="1400" b="1" kern="1200" dirty="0"/>
        </a:p>
      </dsp:txBody>
      <dsp:txXfrm>
        <a:off x="4659704" y="3594498"/>
        <a:ext cx="1543345" cy="349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EF9-9E4E-4010-8EB8-37297848756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0A4D-BB95-4A6C-B0B6-7CBD47E10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3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EF9-9E4E-4010-8EB8-37297848756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0A4D-BB95-4A6C-B0B6-7CBD47E10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EF9-9E4E-4010-8EB8-37297848756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0A4D-BB95-4A6C-B0B6-7CBD47E10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2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-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248400"/>
            <a:ext cx="12187767" cy="6032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srgbClr val="FFFFFF"/>
              </a:solidFill>
              <a:latin typeface="Calibri" panose="020F05020202040302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48267" y="6441018"/>
            <a:ext cx="0" cy="245533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13367" y="6373284"/>
            <a:ext cx="2040467" cy="3725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65" dirty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01" y="6373284"/>
            <a:ext cx="309033" cy="3725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eaLnBrk="1" hangingPunct="1">
              <a:defRPr/>
            </a:pPr>
            <a:fld id="{297D2F0C-4A77-AD41-AF9F-264D887F88E7}" type="slidenum">
              <a:rPr lang="en-US" sz="1065" smtClean="0">
                <a:solidFill>
                  <a:srgbClr val="7F7F7F"/>
                </a:solidFill>
              </a:rPr>
              <a:t>‹#›</a:t>
            </a:fld>
            <a:endParaRPr lang="en-US" sz="1065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18" y="495893"/>
            <a:ext cx="10672233" cy="708480"/>
          </a:xfrm>
        </p:spPr>
        <p:txBody>
          <a:bodyPr lIns="0" tIns="0" rIns="0" bIns="9144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4118" y="1341395"/>
            <a:ext cx="10672233" cy="4890072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4" y="6248401"/>
            <a:ext cx="1931507" cy="50178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248400"/>
            <a:ext cx="12187767" cy="6032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srgbClr val="FFFFFF"/>
              </a:solidFill>
              <a:latin typeface="Calibri" panose="020F05020202040302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cxnSp>
        <p:nvCxnSpPr>
          <p:cNvPr id="10" name="Straight Arrow Connector 9"/>
          <p:cNvCxnSpPr/>
          <p:nvPr userDrawn="1"/>
        </p:nvCxnSpPr>
        <p:spPr>
          <a:xfrm>
            <a:off x="948267" y="6441018"/>
            <a:ext cx="0" cy="245533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113367" y="6373284"/>
            <a:ext cx="2040467" cy="3725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65" dirty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609601" y="6373284"/>
            <a:ext cx="309033" cy="3725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eaLnBrk="1" hangingPunct="1">
              <a:defRPr/>
            </a:pPr>
            <a:fld id="{297D2F0C-4A77-AD41-AF9F-264D887F88E7}" type="slidenum">
              <a:rPr lang="en-US" sz="1065" smtClean="0">
                <a:solidFill>
                  <a:srgbClr val="7F7F7F"/>
                </a:solidFill>
              </a:rPr>
              <a:t>‹#›</a:t>
            </a:fld>
            <a:endParaRPr lang="en-US" sz="1065">
              <a:solidFill>
                <a:srgbClr val="7F7F7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44" y="6248401"/>
            <a:ext cx="19315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8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EF9-9E4E-4010-8EB8-37297848756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0A4D-BB95-4A6C-B0B6-7CBD47E10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6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EF9-9E4E-4010-8EB8-37297848756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0A4D-BB95-4A6C-B0B6-7CBD47E10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2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EF9-9E4E-4010-8EB8-37297848756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0A4D-BB95-4A6C-B0B6-7CBD47E10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9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EF9-9E4E-4010-8EB8-37297848756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0A4D-BB95-4A6C-B0B6-7CBD47E10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7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EF9-9E4E-4010-8EB8-37297848756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0A4D-BB95-4A6C-B0B6-7CBD47E10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EF9-9E4E-4010-8EB8-37297848756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0A4D-BB95-4A6C-B0B6-7CBD47E10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EF9-9E4E-4010-8EB8-37297848756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0A4D-BB95-4A6C-B0B6-7CBD47E10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64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EF9-9E4E-4010-8EB8-37297848756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0A4D-BB95-4A6C-B0B6-7CBD47E10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4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FEF9-9E4E-4010-8EB8-372978487565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0A4D-BB95-4A6C-B0B6-7CBD47E10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4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95201084"/>
              </p:ext>
            </p:extLst>
          </p:nvPr>
        </p:nvGraphicFramePr>
        <p:xfrm>
          <a:off x="4738255" y="895158"/>
          <a:ext cx="6326909" cy="4766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11"/>
          <p:cNvSpPr txBox="1">
            <a:spLocks noChangeArrowheads="1"/>
          </p:cNvSpPr>
          <p:nvPr/>
        </p:nvSpPr>
        <p:spPr bwMode="auto">
          <a:xfrm>
            <a:off x="298450" y="647797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内核漏洞</a:t>
            </a:r>
          </a:p>
        </p:txBody>
      </p:sp>
    </p:spTree>
    <p:extLst>
      <p:ext uri="{BB962C8B-B14F-4D97-AF65-F5344CB8AC3E}">
        <p14:creationId xmlns:p14="http://schemas.microsoft.com/office/powerpoint/2010/main" val="50975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/>
          <p:cNvSpPr txBox="1">
            <a:spLocks noChangeArrowheads="1"/>
          </p:cNvSpPr>
          <p:nvPr/>
        </p:nvSpPr>
        <p:spPr bwMode="auto">
          <a:xfrm>
            <a:off x="298450" y="647797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扩展知识</a:t>
            </a:r>
          </a:p>
        </p:txBody>
      </p:sp>
      <p:sp>
        <p:nvSpPr>
          <p:cNvPr id="2" name="Minus 1"/>
          <p:cNvSpPr/>
          <p:nvPr/>
        </p:nvSpPr>
        <p:spPr>
          <a:xfrm>
            <a:off x="139849" y="2865363"/>
            <a:ext cx="10520979" cy="52712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384254" y="2962439"/>
            <a:ext cx="233082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0XFFFFFF8000000000</a:t>
            </a:r>
            <a:endParaRPr lang="zh-CN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247887" y="1047907"/>
            <a:ext cx="16137" cy="5246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9705" y="2221454"/>
            <a:ext cx="461665" cy="1619026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地址增长方向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1982" y="3331771"/>
            <a:ext cx="9380668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file_operations</a:t>
            </a:r>
            <a:r>
              <a:rPr lang="en-US" altLang="zh-CN" b="1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{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	-------------------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	</a:t>
            </a:r>
            <a:r>
              <a:rPr lang="en-US" altLang="zh-CN" b="1" dirty="0" err="1"/>
              <a:t>struct</a:t>
            </a:r>
            <a:r>
              <a:rPr lang="en-US" altLang="zh-CN" b="1" dirty="0"/>
              <a:t> module *owner;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(*iterate) (</a:t>
            </a:r>
            <a:r>
              <a:rPr lang="en-US" altLang="zh-CN" b="1" dirty="0" err="1"/>
              <a:t>struct</a:t>
            </a:r>
            <a:r>
              <a:rPr lang="en-US" altLang="zh-CN" b="1" dirty="0"/>
              <a:t> file *, 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dir_context</a:t>
            </a:r>
            <a:r>
              <a:rPr lang="en-US" altLang="zh-CN" b="1" dirty="0"/>
              <a:t> *);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	unsigned </a:t>
            </a:r>
            <a:r>
              <a:rPr lang="en-US" altLang="zh-CN" b="1" dirty="0" err="1"/>
              <a:t>int</a:t>
            </a:r>
            <a:r>
              <a:rPr lang="en-US" altLang="zh-CN" b="1" dirty="0"/>
              <a:t> (*poll) (</a:t>
            </a:r>
            <a:r>
              <a:rPr lang="en-US" altLang="zh-CN" b="1" dirty="0" err="1"/>
              <a:t>struct</a:t>
            </a:r>
            <a:r>
              <a:rPr lang="en-US" altLang="zh-CN" b="1" dirty="0"/>
              <a:t> file *, 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poll_table_struct</a:t>
            </a:r>
            <a:r>
              <a:rPr lang="en-US" altLang="zh-CN" b="1" dirty="0"/>
              <a:t> *);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	long (*</a:t>
            </a:r>
            <a:r>
              <a:rPr lang="en-US" altLang="zh-CN" b="1" dirty="0" err="1"/>
              <a:t>unlocked_ioctl</a:t>
            </a:r>
            <a:r>
              <a:rPr lang="en-US" altLang="zh-CN" b="1" dirty="0"/>
              <a:t>) (</a:t>
            </a:r>
            <a:r>
              <a:rPr lang="en-US" altLang="zh-CN" b="1" dirty="0" err="1"/>
              <a:t>struct</a:t>
            </a:r>
            <a:r>
              <a:rPr lang="en-US" altLang="zh-CN" b="1" dirty="0"/>
              <a:t> file *, unsigned </a:t>
            </a:r>
            <a:r>
              <a:rPr lang="en-US" altLang="zh-CN" b="1" dirty="0" err="1"/>
              <a:t>int</a:t>
            </a:r>
            <a:r>
              <a:rPr lang="en-US" altLang="zh-CN" b="1" dirty="0"/>
              <a:t>, unsigned long);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	long (*</a:t>
            </a:r>
            <a:r>
              <a:rPr lang="en-US" altLang="zh-CN" b="1" dirty="0" err="1"/>
              <a:t>compat_ioctl</a:t>
            </a:r>
            <a:r>
              <a:rPr lang="en-US" altLang="zh-CN" b="1" dirty="0"/>
              <a:t>) (</a:t>
            </a:r>
            <a:r>
              <a:rPr lang="en-US" altLang="zh-CN" b="1" dirty="0" err="1"/>
              <a:t>struct</a:t>
            </a:r>
            <a:r>
              <a:rPr lang="en-US" altLang="zh-CN" b="1" dirty="0"/>
              <a:t> file *, unsigned </a:t>
            </a:r>
            <a:r>
              <a:rPr lang="en-US" altLang="zh-CN" b="1" dirty="0" err="1"/>
              <a:t>int</a:t>
            </a:r>
            <a:r>
              <a:rPr lang="en-US" altLang="zh-CN" b="1" dirty="0"/>
              <a:t>, unsigned long);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	-------------------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}</a:t>
            </a:r>
            <a:r>
              <a:rPr lang="en-US" altLang="zh-CN" b="1" dirty="0" err="1"/>
              <a:t>ptmx_fops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31982" y="1627934"/>
            <a:ext cx="938066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2000" b="1" dirty="0" err="1"/>
              <a:t>get_root</a:t>
            </a:r>
            <a:r>
              <a:rPr lang="en-US" altLang="zh-CN" sz="2000" b="1" dirty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b="1" dirty="0"/>
              <a:t>{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commit_creds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prepare_kernel_cred</a:t>
            </a:r>
            <a:r>
              <a:rPr lang="en-US" altLang="zh-CN" sz="2000" b="1" dirty="0"/>
              <a:t> (0));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b="1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30030" y="2465253"/>
            <a:ext cx="10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44056" y="5529173"/>
            <a:ext cx="10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44056" y="6021390"/>
            <a:ext cx="10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02367" y="5012769"/>
            <a:ext cx="2517289" cy="33246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893807" y="1914861"/>
            <a:ext cx="1463040" cy="3097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60950" y="413006"/>
            <a:ext cx="545412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2000" b="1" dirty="0" err="1"/>
              <a:t>ptmx_fd</a:t>
            </a:r>
            <a:r>
              <a:rPr lang="en-US" altLang="zh-CN" sz="2000" b="1" dirty="0"/>
              <a:t> = open("/dev/</a:t>
            </a:r>
            <a:r>
              <a:rPr lang="en-US" altLang="zh-CN" sz="2000" b="1" dirty="0" err="1"/>
              <a:t>ptmx</a:t>
            </a:r>
            <a:r>
              <a:rPr lang="en-US" altLang="zh-CN" sz="2000" b="1" dirty="0"/>
              <a:t>", O_RDONLY);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b="1" dirty="0"/>
              <a:t>ret = </a:t>
            </a:r>
            <a:r>
              <a:rPr lang="en-US" altLang="zh-CN" sz="2000" b="1" dirty="0" err="1"/>
              <a:t>ioctl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fd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ptmx_fd</a:t>
            </a:r>
            <a:r>
              <a:rPr lang="en-US" altLang="zh-CN" sz="2000" b="1" dirty="0"/>
              <a:t>, &amp;</a:t>
            </a:r>
            <a:r>
              <a:rPr lang="en-US" altLang="zh-CN" sz="2000" b="1" dirty="0" err="1"/>
              <a:t>arg</a:t>
            </a:r>
            <a:r>
              <a:rPr lang="en-US" altLang="zh-CN" sz="2000" b="1" dirty="0"/>
              <a:t>);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722607" y="1120892"/>
            <a:ext cx="4496698" cy="3891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162749" y="1914861"/>
            <a:ext cx="1559858" cy="3097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ultiply 54"/>
          <p:cNvSpPr/>
          <p:nvPr/>
        </p:nvSpPr>
        <p:spPr>
          <a:xfrm>
            <a:off x="3112992" y="3147105"/>
            <a:ext cx="1799218" cy="9712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pxn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3813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/>
          <p:cNvSpPr txBox="1">
            <a:spLocks noChangeArrowheads="1"/>
          </p:cNvSpPr>
          <p:nvPr/>
        </p:nvSpPr>
        <p:spPr bwMode="auto">
          <a:xfrm>
            <a:off x="409705" y="724741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Minus 1"/>
          <p:cNvSpPr/>
          <p:nvPr/>
        </p:nvSpPr>
        <p:spPr>
          <a:xfrm>
            <a:off x="139849" y="2865363"/>
            <a:ext cx="10520979" cy="52712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384254" y="2962439"/>
            <a:ext cx="233082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0XFFFFFF8000000000</a:t>
            </a:r>
            <a:endParaRPr lang="zh-CN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247887" y="1047907"/>
            <a:ext cx="16137" cy="5246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9705" y="2221454"/>
            <a:ext cx="461665" cy="1619026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地址增长方向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30030" y="2465253"/>
            <a:ext cx="10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44056" y="5529173"/>
            <a:ext cx="10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44056" y="6021390"/>
            <a:ext cx="10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1030" y="3193156"/>
            <a:ext cx="1471483" cy="30675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4661028" y="580828"/>
            <a:ext cx="1471483" cy="2462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731318" y="3909029"/>
            <a:ext cx="3401195" cy="1470256"/>
            <a:chOff x="2731318" y="3909029"/>
            <a:chExt cx="3401195" cy="1470256"/>
          </a:xfrm>
        </p:grpSpPr>
        <p:sp>
          <p:nvSpPr>
            <p:cNvPr id="7" name="TextBox 6"/>
            <p:cNvSpPr txBox="1"/>
            <p:nvPr/>
          </p:nvSpPr>
          <p:spPr>
            <a:xfrm>
              <a:off x="4661028" y="4036397"/>
              <a:ext cx="1471483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FFFFFFC0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1030" y="4520985"/>
              <a:ext cx="1471483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00389FA3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61030" y="5009953"/>
              <a:ext cx="1471483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000000000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31318" y="3909029"/>
              <a:ext cx="19297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ffffffc000a7fa48</a:t>
              </a:r>
              <a:endParaRPr lang="zh-CN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32776" y="5529173"/>
            <a:ext cx="67087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Ffffffc000a7fa48(</a:t>
            </a:r>
            <a:r>
              <a:rPr lang="en-US" altLang="zh-CN" b="1" dirty="0" err="1"/>
              <a:t>ptmx_cdev</a:t>
            </a:r>
            <a:r>
              <a:rPr lang="en-US" altLang="zh-CN" b="1" dirty="0"/>
              <a:t>)</a:t>
            </a:r>
            <a:r>
              <a:rPr lang="en-US" altLang="zh-CN" b="1" dirty="0">
                <a:sym typeface="Wingdings" panose="05000000000000000000" pitchFamily="2" charset="2"/>
              </a:rPr>
              <a:t>  FFFFFFC000389FA3(</a:t>
            </a:r>
            <a:r>
              <a:rPr lang="en-US" altLang="zh-CN" b="1" dirty="0" err="1">
                <a:sym typeface="Wingdings" panose="05000000000000000000" pitchFamily="2" charset="2"/>
              </a:rPr>
              <a:t>ptmx_fops</a:t>
            </a:r>
            <a:r>
              <a:rPr lang="en-US" altLang="zh-CN" b="1" dirty="0">
                <a:sym typeface="Wingdings" panose="05000000000000000000" pitchFamily="2" charset="2"/>
              </a:rPr>
              <a:t>)</a:t>
            </a:r>
            <a:endParaRPr lang="zh-CN" alt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216209" y="4278361"/>
            <a:ext cx="810984" cy="125081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572922" y="4577986"/>
            <a:ext cx="863912" cy="107855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6159027" y="4243728"/>
            <a:ext cx="255745" cy="66851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720807" y="803106"/>
            <a:ext cx="3401193" cy="1384724"/>
            <a:chOff x="2731318" y="3909029"/>
            <a:chExt cx="3401193" cy="1384724"/>
          </a:xfrm>
        </p:grpSpPr>
        <p:sp>
          <p:nvSpPr>
            <p:cNvPr id="43" name="TextBox 42"/>
            <p:cNvSpPr txBox="1"/>
            <p:nvPr/>
          </p:nvSpPr>
          <p:spPr>
            <a:xfrm>
              <a:off x="4661028" y="4048940"/>
              <a:ext cx="1471483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IOCTL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61028" y="4498801"/>
              <a:ext cx="1471483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000000000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1028" y="4924421"/>
              <a:ext cx="1471483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000000000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31318" y="3909029"/>
              <a:ext cx="19297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00389FA3</a:t>
              </a:r>
              <a:endParaRPr lang="zh-CN" altLang="en-US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9109441" y="3457364"/>
            <a:ext cx="1471483" cy="30675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109441" y="4174988"/>
            <a:ext cx="1471483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LDR X0,[X2]</a:t>
            </a:r>
            <a:endParaRPr lang="zh-CN" alt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246459" y="1172438"/>
            <a:ext cx="2768449" cy="310592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87542" y="4027855"/>
            <a:ext cx="1471483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0000000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47358" y="5520631"/>
            <a:ext cx="345823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0000000</a:t>
            </a:r>
            <a:r>
              <a:rPr lang="en-US" altLang="zh-CN" b="1" dirty="0">
                <a:sym typeface="Wingdings" panose="05000000000000000000" pitchFamily="2" charset="2"/>
              </a:rPr>
              <a:t>000389FA3(</a:t>
            </a:r>
            <a:r>
              <a:rPr lang="en-US" altLang="zh-CN" b="1" dirty="0" err="1">
                <a:sym typeface="Wingdings" panose="05000000000000000000" pitchFamily="2" charset="2"/>
              </a:rPr>
              <a:t>ptmx_fops</a:t>
            </a:r>
            <a:r>
              <a:rPr lang="en-US" altLang="zh-CN" b="1" dirty="0">
                <a:sym typeface="Wingdings" panose="05000000000000000000" pitchFamily="2" charset="2"/>
              </a:rPr>
              <a:t>)</a:t>
            </a:r>
            <a:endParaRPr lang="zh-CN" altLang="en-US" b="1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3513981" y="1172439"/>
            <a:ext cx="3490897" cy="432626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03315" y="2082863"/>
            <a:ext cx="14382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ROP_READ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85474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0" grpId="0" animBg="1"/>
      <p:bldP spid="20" grpId="1" animBg="1"/>
      <p:bldP spid="47" grpId="0" animBg="1"/>
      <p:bldP spid="49" grpId="0" animBg="1"/>
      <p:bldP spid="52" grpId="0" animBg="1"/>
      <p:bldP spid="53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Paths of getting root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Patch  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setresuid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(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setresduid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(0,0,0)) —&gt; root</a:t>
            </a:r>
            <a:endParaRPr lang="en-US" altLang="zh-CN" sz="2135" b="1" spc="281" dirty="0">
              <a:solidFill>
                <a:schemeClr val="bg1"/>
              </a:solidFill>
              <a:latin typeface="Helvetica Light"/>
              <a:ea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commit_creds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(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prepare_kernel_cred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(0)) —&gt; root</a:t>
            </a:r>
            <a:endParaRPr lang="en-US" altLang="zh-CN" sz="2135" b="1" spc="281" dirty="0">
              <a:solidFill>
                <a:schemeClr val="bg1"/>
              </a:solidFill>
              <a:latin typeface="Helvetica Light"/>
              <a:ea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Patch 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sys_call_table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 —&gt; root</a:t>
            </a:r>
            <a:endParaRPr lang="en-US" altLang="zh-CN" sz="2135" b="1" spc="281" dirty="0">
              <a:solidFill>
                <a:schemeClr val="bg1"/>
              </a:solidFill>
              <a:latin typeface="Helvetica Light"/>
              <a:ea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Patch 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ptmx_fops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 —&gt; root</a:t>
            </a:r>
            <a:endParaRPr lang="en-US" altLang="zh-CN" sz="2135" b="1" spc="281" dirty="0">
              <a:solidFill>
                <a:schemeClr val="bg1"/>
              </a:solidFill>
              <a:latin typeface="Helvetica Light"/>
              <a:ea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DKOM 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task_struct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 -&gt;cred —&gt; root</a:t>
            </a:r>
            <a:endParaRPr lang="en-US" altLang="zh-CN" sz="2135" b="1" spc="281" dirty="0">
              <a:solidFill>
                <a:schemeClr val="bg1"/>
              </a:solidFill>
              <a:latin typeface="Helvetica Light"/>
              <a:ea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Patch return address(stack overflow) —&gt; root</a:t>
            </a:r>
            <a:endParaRPr lang="en-US" altLang="zh-CN" sz="2135" b="1" spc="281" dirty="0">
              <a:solidFill>
                <a:schemeClr val="bg1"/>
              </a:solidFill>
              <a:latin typeface="Helvetica Light"/>
              <a:ea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Patch dynamic allocated data(heap overflow) —&gt; root</a:t>
            </a:r>
            <a:endParaRPr lang="en-US" altLang="zh-CN" sz="2135" b="1" spc="281" dirty="0">
              <a:solidFill>
                <a:schemeClr val="bg1"/>
              </a:solidFill>
              <a:latin typeface="Helvetica Light"/>
              <a:ea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SUID(owner)/SGID(owner group) </a:t>
            </a:r>
            <a:endParaRPr lang="en-US" altLang="zh-CN" sz="2135" b="1" spc="281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Helvetic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30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Paths of getting root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close 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selinux</a:t>
            </a:r>
            <a:endParaRPr lang="en-US" altLang="zh-CN" sz="2135" b="1" spc="281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+mn-ea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modify 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addr_limit</a:t>
            </a:r>
            <a:endParaRPr lang="en-US" altLang="zh-CN" sz="2135" b="1" spc="281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+mn-ea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Helvetica"/>
              </a:rPr>
              <a:t>modify cred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Uid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/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gid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/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suid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/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sgid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/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euid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/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egid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/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fsuid</a:t>
            </a: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/</a:t>
            </a:r>
            <a:r>
              <a:rPr lang="en-US" altLang="zh-CN" sz="2135" b="1" spc="281" dirty="0" err="1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fsgid</a:t>
            </a:r>
            <a:endParaRPr lang="en-US" altLang="zh-CN" sz="2135" b="1" spc="281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+mn-ea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capabilities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security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CN" sz="2135" b="1" spc="281" dirty="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+mn-ea"/>
              </a:rPr>
              <a:t>u:r:init:s0 </a:t>
            </a:r>
            <a:endParaRPr lang="en-US" altLang="zh-CN" sz="2135" b="1" spc="281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Helvetic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/>
          <p:cNvSpPr txBox="1">
            <a:spLocks noChangeArrowheads="1"/>
          </p:cNvSpPr>
          <p:nvPr/>
        </p:nvSpPr>
        <p:spPr bwMode="auto">
          <a:xfrm>
            <a:off x="298450" y="647797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实施攻击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0820764"/>
              </p:ext>
            </p:extLst>
          </p:nvPr>
        </p:nvGraphicFramePr>
        <p:xfrm>
          <a:off x="2189019" y="876684"/>
          <a:ext cx="8128000" cy="572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ft Brace 6"/>
          <p:cNvSpPr/>
          <p:nvPr/>
        </p:nvSpPr>
        <p:spPr>
          <a:xfrm>
            <a:off x="8395855" y="4054764"/>
            <a:ext cx="405245" cy="9328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28364" y="3925943"/>
            <a:ext cx="1717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Rop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userland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Ptmx</a:t>
            </a:r>
            <a:r>
              <a:rPr lang="en-US" altLang="zh-CN" dirty="0"/>
              <a:t>-&gt;fops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Funtions</a:t>
            </a:r>
            <a:r>
              <a:rPr lang="en-US" altLang="zh-C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05487" y="3925944"/>
            <a:ext cx="1227026" cy="38643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905487" y="3950436"/>
            <a:ext cx="1227026" cy="150369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9" idx="1"/>
          </p:cNvCxnSpPr>
          <p:nvPr/>
        </p:nvCxnSpPr>
        <p:spPr>
          <a:xfrm flipV="1">
            <a:off x="4905487" y="3950436"/>
            <a:ext cx="1227026" cy="207384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6132513" y="3746041"/>
            <a:ext cx="781329" cy="4087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Left Brace 29"/>
          <p:cNvSpPr/>
          <p:nvPr/>
        </p:nvSpPr>
        <p:spPr>
          <a:xfrm>
            <a:off x="8395854" y="2883962"/>
            <a:ext cx="405245" cy="9275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26762" y="2756117"/>
            <a:ext cx="1921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Close </a:t>
            </a:r>
            <a:r>
              <a:rPr lang="en-US" altLang="zh-CN" dirty="0" err="1"/>
              <a:t>selinux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Set memory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Set 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Commit_cred</a:t>
            </a:r>
            <a:endParaRPr lang="en-US" altLang="zh-CN" dirty="0"/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87847" y="2486984"/>
            <a:ext cx="2720000" cy="2407746"/>
            <a:chOff x="687847" y="2486984"/>
            <a:chExt cx="2720000" cy="2407746"/>
          </a:xfrm>
        </p:grpSpPr>
        <p:sp>
          <p:nvSpPr>
            <p:cNvPr id="42" name="Oval 41"/>
            <p:cNvSpPr/>
            <p:nvPr/>
          </p:nvSpPr>
          <p:spPr>
            <a:xfrm>
              <a:off x="687847" y="3168305"/>
              <a:ext cx="1237987" cy="114407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覆盖一些数据实现功能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93558" y="2486984"/>
              <a:ext cx="1514289" cy="2407746"/>
              <a:chOff x="1893558" y="2486984"/>
              <a:chExt cx="1514289" cy="2407746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893558" y="2486984"/>
                <a:ext cx="1514289" cy="2407746"/>
                <a:chOff x="1893560" y="2438400"/>
                <a:chExt cx="1514289" cy="2407746"/>
              </a:xfrm>
            </p:grpSpPr>
            <p:cxnSp>
              <p:nvCxnSpPr>
                <p:cNvPr id="33" name="Elbow Connector 32"/>
                <p:cNvCxnSpPr/>
                <p:nvPr/>
              </p:nvCxnSpPr>
              <p:spPr>
                <a:xfrm rot="10800000" flipV="1">
                  <a:off x="1937235" y="2438400"/>
                  <a:ext cx="1394158" cy="1301943"/>
                </a:xfrm>
                <a:prstGeom prst="bentConnector3">
                  <a:avLst/>
                </a:prstGeom>
                <a:ln w="317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/>
                <p:nvPr/>
              </p:nvCxnSpPr>
              <p:spPr>
                <a:xfrm rot="10800000" flipV="1">
                  <a:off x="1893560" y="3089372"/>
                  <a:ext cx="1514289" cy="650970"/>
                </a:xfrm>
                <a:prstGeom prst="bentConnector3">
                  <a:avLst/>
                </a:prstGeom>
                <a:ln w="317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lbow Connector 37"/>
                <p:cNvCxnSpPr/>
                <p:nvPr/>
              </p:nvCxnSpPr>
              <p:spPr>
                <a:xfrm rot="10800000">
                  <a:off x="1958112" y="3740345"/>
                  <a:ext cx="1368359" cy="1105801"/>
                </a:xfrm>
                <a:prstGeom prst="bentConnector3">
                  <a:avLst/>
                </a:prstGeom>
                <a:ln w="317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Elbow Connector 47"/>
              <p:cNvCxnSpPr/>
              <p:nvPr/>
            </p:nvCxnSpPr>
            <p:spPr>
              <a:xfrm rot="10800000" flipV="1">
                <a:off x="1969510" y="3725165"/>
                <a:ext cx="1405559" cy="63762"/>
              </a:xfrm>
              <a:prstGeom prst="bentConnector3">
                <a:avLst/>
              </a:prstGeom>
              <a:ln w="317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31251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8" grpId="0"/>
      <p:bldP spid="19" grpId="0" animBg="1"/>
      <p:bldP spid="30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/>
          <p:cNvSpPr txBox="1">
            <a:spLocks noChangeArrowheads="1"/>
          </p:cNvSpPr>
          <p:nvPr/>
        </p:nvSpPr>
        <p:spPr bwMode="auto">
          <a:xfrm>
            <a:off x="298450" y="647797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攻击屏障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06824" y="1904104"/>
            <a:ext cx="3022898" cy="3883510"/>
            <a:chOff x="806824" y="1904104"/>
            <a:chExt cx="3022898" cy="3883510"/>
          </a:xfrm>
        </p:grpSpPr>
        <p:sp>
          <p:nvSpPr>
            <p:cNvPr id="8" name="Rounded Rectangle 7"/>
            <p:cNvSpPr/>
            <p:nvPr/>
          </p:nvSpPr>
          <p:spPr>
            <a:xfrm>
              <a:off x="806824" y="1904104"/>
              <a:ext cx="3022898" cy="3883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5920" y="2092182"/>
              <a:ext cx="1301675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exploits</a:t>
              </a:r>
              <a:endParaRPr lang="zh-CN" alt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92884" y="2572865"/>
            <a:ext cx="2770095" cy="876928"/>
            <a:chOff x="892884" y="2572865"/>
            <a:chExt cx="2770095" cy="876928"/>
          </a:xfrm>
        </p:grpSpPr>
        <p:grpSp>
          <p:nvGrpSpPr>
            <p:cNvPr id="17" name="Group 16"/>
            <p:cNvGrpSpPr/>
            <p:nvPr/>
          </p:nvGrpSpPr>
          <p:grpSpPr>
            <a:xfrm>
              <a:off x="892884" y="2572865"/>
              <a:ext cx="2770095" cy="378303"/>
              <a:chOff x="892884" y="2572865"/>
              <a:chExt cx="2770095" cy="3783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92884" y="2581836"/>
                <a:ext cx="130167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ooB</a:t>
                </a:r>
                <a:endParaRPr lang="zh-CN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361303" y="2572865"/>
                <a:ext cx="130167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Impro</a:t>
                </a:r>
                <a:r>
                  <a:rPr lang="en-US" altLang="zh-CN" dirty="0"/>
                  <a:t> lock</a:t>
                </a:r>
                <a:endParaRPr lang="zh-CN" alt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92884" y="3071490"/>
              <a:ext cx="2770095" cy="378303"/>
              <a:chOff x="892884" y="2572865"/>
              <a:chExt cx="2770095" cy="37830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892884" y="2581836"/>
                <a:ext cx="130167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uaf</a:t>
                </a:r>
                <a:endParaRPr lang="zh-CN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61303" y="2572865"/>
                <a:ext cx="130167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Race </a:t>
                </a:r>
                <a:r>
                  <a:rPr lang="en-US" altLang="zh-CN" dirty="0" err="1"/>
                  <a:t>condi</a:t>
                </a:r>
                <a:endParaRPr lang="zh-CN" alt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892884" y="3610958"/>
            <a:ext cx="2770095" cy="876928"/>
            <a:chOff x="892884" y="2572865"/>
            <a:chExt cx="2770095" cy="876928"/>
          </a:xfrm>
        </p:grpSpPr>
        <p:grpSp>
          <p:nvGrpSpPr>
            <p:cNvPr id="23" name="Group 22"/>
            <p:cNvGrpSpPr/>
            <p:nvPr/>
          </p:nvGrpSpPr>
          <p:grpSpPr>
            <a:xfrm>
              <a:off x="892884" y="2572865"/>
              <a:ext cx="2770095" cy="378303"/>
              <a:chOff x="892884" y="2572865"/>
              <a:chExt cx="2770095" cy="37830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92884" y="2581836"/>
                <a:ext cx="130167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Interger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361303" y="2572865"/>
                <a:ext cx="130167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Impro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inpu</a:t>
                </a:r>
                <a:endParaRPr lang="zh-CN" alt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92884" y="3071490"/>
              <a:ext cx="2770095" cy="378303"/>
              <a:chOff x="892884" y="2572865"/>
              <a:chExt cx="2770095" cy="37830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92884" y="2581836"/>
                <a:ext cx="130167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uaf</a:t>
                </a:r>
                <a:endParaRPr lang="zh-CN" alt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61303" y="2572865"/>
                <a:ext cx="130167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Double </a:t>
                </a:r>
                <a:r>
                  <a:rPr lang="en-US" altLang="zh-CN" dirty="0" err="1"/>
                  <a:t>fre</a:t>
                </a:r>
                <a:endParaRPr lang="zh-CN" altLang="en-US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911709" y="4617179"/>
            <a:ext cx="2770095" cy="876928"/>
            <a:chOff x="892884" y="2572865"/>
            <a:chExt cx="2770095" cy="876928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84" y="2572865"/>
              <a:ext cx="2770095" cy="378303"/>
              <a:chOff x="892884" y="2572865"/>
              <a:chExt cx="2770095" cy="378303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892884" y="2581836"/>
                <a:ext cx="130167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permission </a:t>
                </a:r>
                <a:endParaRPr lang="zh-CN" alt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361303" y="2572865"/>
                <a:ext cx="130167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Uninit</a:t>
                </a:r>
                <a:r>
                  <a:rPr lang="en-US" altLang="zh-CN" dirty="0"/>
                  <a:t> data</a:t>
                </a:r>
                <a:endParaRPr lang="zh-CN" alt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92884" y="3071490"/>
              <a:ext cx="2770095" cy="378303"/>
              <a:chOff x="892884" y="2572865"/>
              <a:chExt cx="2770095" cy="37830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92884" y="2581836"/>
                <a:ext cx="130167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Info </a:t>
                </a:r>
                <a:r>
                  <a:rPr lang="en-US" altLang="zh-CN" dirty="0" err="1"/>
                  <a:t>Disclo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61303" y="2572865"/>
                <a:ext cx="130167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other</a:t>
                </a:r>
                <a:endParaRPr lang="zh-CN" altLang="en-US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618669" y="1853869"/>
            <a:ext cx="3022898" cy="3883510"/>
            <a:chOff x="8541572" y="1701469"/>
            <a:chExt cx="3022898" cy="3883510"/>
          </a:xfrm>
        </p:grpSpPr>
        <p:sp>
          <p:nvSpPr>
            <p:cNvPr id="38" name="Rounded Rectangle 37"/>
            <p:cNvSpPr/>
            <p:nvPr/>
          </p:nvSpPr>
          <p:spPr>
            <a:xfrm>
              <a:off x="8541572" y="1701469"/>
              <a:ext cx="3022898" cy="3883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77488" y="1939782"/>
              <a:ext cx="1301675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Get root</a:t>
              </a:r>
              <a:endParaRPr lang="zh-CN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047181" y="2766502"/>
            <a:ext cx="2237591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Close </a:t>
            </a:r>
            <a:r>
              <a:rPr lang="en-US" altLang="zh-CN" dirty="0" err="1"/>
              <a:t>selinux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Modify </a:t>
            </a:r>
            <a:r>
              <a:rPr lang="en-US" altLang="zh-CN" dirty="0" err="1"/>
              <a:t>addr_limit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Mod cred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Uid,gid,Suid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Capabilities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Security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u:r:init:s0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Suid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ight Arrow 2"/>
          <p:cNvSpPr/>
          <p:nvPr/>
        </p:nvSpPr>
        <p:spPr>
          <a:xfrm>
            <a:off x="4258234" y="3247925"/>
            <a:ext cx="3896062" cy="74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34118" y="2092182"/>
            <a:ext cx="4436634" cy="2894329"/>
            <a:chOff x="4034118" y="2092182"/>
            <a:chExt cx="4436634" cy="2894329"/>
          </a:xfrm>
        </p:grpSpPr>
        <p:sp>
          <p:nvSpPr>
            <p:cNvPr id="6" name="Curved Down Arrow 5"/>
            <p:cNvSpPr/>
            <p:nvPr/>
          </p:nvSpPr>
          <p:spPr>
            <a:xfrm>
              <a:off x="4034118" y="2092182"/>
              <a:ext cx="4410635" cy="988279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Curved Up Arrow 6"/>
            <p:cNvSpPr/>
            <p:nvPr/>
          </p:nvSpPr>
          <p:spPr>
            <a:xfrm>
              <a:off x="4055634" y="3989261"/>
              <a:ext cx="4415118" cy="99725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4055634" y="1063833"/>
            <a:ext cx="1871830" cy="43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smep</a:t>
            </a:r>
            <a:endParaRPr lang="zh-CN" altLang="en-US" sz="2400" b="1" dirty="0"/>
          </a:p>
        </p:txBody>
      </p:sp>
      <p:sp>
        <p:nvSpPr>
          <p:cNvPr id="47" name="Oval 46"/>
          <p:cNvSpPr/>
          <p:nvPr/>
        </p:nvSpPr>
        <p:spPr>
          <a:xfrm>
            <a:off x="6961543" y="1063833"/>
            <a:ext cx="1839557" cy="4195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smap</a:t>
            </a:r>
            <a:endParaRPr lang="zh-CN" alt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5288280" y="2581836"/>
            <a:ext cx="1871830" cy="43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cfi</a:t>
            </a:r>
            <a:endParaRPr lang="zh-CN" altLang="en-US" sz="2400" b="1" dirty="0"/>
          </a:p>
        </p:txBody>
      </p:sp>
      <p:sp>
        <p:nvSpPr>
          <p:cNvPr id="49" name="Oval 48"/>
          <p:cNvSpPr/>
          <p:nvPr/>
        </p:nvSpPr>
        <p:spPr>
          <a:xfrm>
            <a:off x="5373444" y="4109583"/>
            <a:ext cx="1871830" cy="43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Sys call</a:t>
            </a:r>
            <a:endParaRPr lang="zh-CN" altLang="en-US" sz="2400" b="1" dirty="0"/>
          </a:p>
        </p:txBody>
      </p:sp>
      <p:sp>
        <p:nvSpPr>
          <p:cNvPr id="50" name="Oval 49"/>
          <p:cNvSpPr/>
          <p:nvPr/>
        </p:nvSpPr>
        <p:spPr>
          <a:xfrm>
            <a:off x="4034118" y="5588128"/>
            <a:ext cx="1871830" cy="43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text</a:t>
            </a:r>
            <a:endParaRPr lang="zh-CN" alt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6961543" y="5588128"/>
            <a:ext cx="1871830" cy="43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alsr</a:t>
            </a:r>
            <a:endParaRPr lang="zh-CN" alt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5373444" y="3387644"/>
            <a:ext cx="1871830" cy="43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/dev</a:t>
            </a:r>
          </a:p>
        </p:txBody>
      </p:sp>
      <p:sp>
        <p:nvSpPr>
          <p:cNvPr id="53" name="Oval 52"/>
          <p:cNvSpPr/>
          <p:nvPr/>
        </p:nvSpPr>
        <p:spPr>
          <a:xfrm>
            <a:off x="5303520" y="1526577"/>
            <a:ext cx="1871830" cy="43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vendor</a:t>
            </a:r>
          </a:p>
        </p:txBody>
      </p:sp>
      <p:sp>
        <p:nvSpPr>
          <p:cNvPr id="54" name="Oval 53"/>
          <p:cNvSpPr/>
          <p:nvPr/>
        </p:nvSpPr>
        <p:spPr>
          <a:xfrm>
            <a:off x="5383304" y="5124775"/>
            <a:ext cx="1871830" cy="43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selinux</a:t>
            </a:r>
            <a:endParaRPr lang="en-US" altLang="zh-CN" sz="2400" b="1" dirty="0"/>
          </a:p>
        </p:txBody>
      </p:sp>
      <p:sp>
        <p:nvSpPr>
          <p:cNvPr id="13" name="Multiply 12"/>
          <p:cNvSpPr/>
          <p:nvPr/>
        </p:nvSpPr>
        <p:spPr>
          <a:xfrm>
            <a:off x="3793861" y="534686"/>
            <a:ext cx="4975417" cy="5919902"/>
          </a:xfrm>
          <a:prstGeom prst="mathMultipl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78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/>
          <p:cNvSpPr txBox="1">
            <a:spLocks noChangeArrowheads="1"/>
          </p:cNvSpPr>
          <p:nvPr/>
        </p:nvSpPr>
        <p:spPr bwMode="auto">
          <a:xfrm>
            <a:off x="298450" y="647797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Mitigation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3E7B48-9B65-C24F-9469-CB6E436BD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40" y="1638310"/>
            <a:ext cx="9865519" cy="44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2812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/>
          <p:cNvSpPr txBox="1">
            <a:spLocks noChangeArrowheads="1"/>
          </p:cNvSpPr>
          <p:nvPr/>
        </p:nvSpPr>
        <p:spPr bwMode="auto">
          <a:xfrm>
            <a:off x="298450" y="647797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Bypass Mitigation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44875" y="2807746"/>
            <a:ext cx="2829260" cy="1477328"/>
            <a:chOff x="1430767" y="1549101"/>
            <a:chExt cx="2829260" cy="1477328"/>
          </a:xfrm>
        </p:grpSpPr>
        <p:sp>
          <p:nvSpPr>
            <p:cNvPr id="2" name="TextBox 1"/>
            <p:cNvSpPr txBox="1"/>
            <p:nvPr/>
          </p:nvSpPr>
          <p:spPr>
            <a:xfrm>
              <a:off x="1430767" y="2085197"/>
              <a:ext cx="677732" cy="369332"/>
            </a:xfrm>
            <a:prstGeom prst="rect">
              <a:avLst/>
            </a:prstGeom>
            <a:solidFill>
              <a:schemeClr val="bg1"/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pxn</a:t>
              </a:r>
              <a:endParaRPr lang="zh-CN" altLang="en-US" b="1" dirty="0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2108499" y="1549101"/>
              <a:ext cx="494851" cy="1477328"/>
            </a:xfrm>
            <a:prstGeom prst="leftBrace">
              <a:avLst/>
            </a:prstGeom>
            <a:solidFill>
              <a:schemeClr val="tx1"/>
            </a:solidFill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03350" y="1549101"/>
              <a:ext cx="1656677" cy="1477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err="1"/>
                <a:t>Rop</a:t>
              </a:r>
              <a:endParaRPr lang="en-US" altLang="zh-CN" b="1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/>
                <a:t>Mod cp15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err="1"/>
                <a:t>Set_fs</a:t>
              </a:r>
              <a:endParaRPr lang="en-US" altLang="zh-CN" b="1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/>
                <a:t>Ret2dir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err="1"/>
                <a:t>vdso</a:t>
              </a:r>
              <a:endParaRPr lang="zh-CN" altLang="en-US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44874" y="2789844"/>
            <a:ext cx="3431691" cy="2616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PAN-&gt;ttrb0,cpsr</a:t>
            </a:r>
            <a:r>
              <a:rPr lang="zh-CN" altLang="en-US" b="1" dirty="0"/>
              <a:t>寄存器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KASLR-&gt;</a:t>
            </a:r>
            <a:r>
              <a:rPr lang="zh-CN" altLang="en-US" b="1" dirty="0"/>
              <a:t>信息泄露，</a:t>
            </a:r>
            <a:r>
              <a:rPr lang="en-US" altLang="zh-CN" b="1" dirty="0"/>
              <a:t>slide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Ret2dir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Vdso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Selinux</a:t>
            </a:r>
            <a:endParaRPr lang="en-US" altLang="zh-CN" b="1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400" b="1" i="1" dirty="0" err="1"/>
              <a:t>Setenforce</a:t>
            </a:r>
            <a:endParaRPr lang="en-US" altLang="zh-CN" sz="1400" b="1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400" b="1" i="1" dirty="0"/>
              <a:t>Patch kernel space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400" b="1" i="1" dirty="0"/>
              <a:t>Call </a:t>
            </a:r>
            <a:r>
              <a:rPr lang="en-US" altLang="zh-CN" sz="1400" b="1" i="1" dirty="0" err="1"/>
              <a:t>reset_secure_ops</a:t>
            </a:r>
            <a:endParaRPr lang="en-US" altLang="zh-CN" sz="1400" b="1" i="1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400" b="1" i="1" dirty="0" err="1"/>
              <a:t>sepolicy</a:t>
            </a:r>
            <a:endParaRPr lang="en-US" altLang="zh-CN" sz="1400" b="1" i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44873" y="2940224"/>
            <a:ext cx="3431691" cy="1723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Root Defense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400" b="1" i="1" dirty="0" err="1"/>
              <a:t>Execve</a:t>
            </a:r>
            <a:r>
              <a:rPr lang="en-US" altLang="zh-CN" sz="1400" b="1" i="1" dirty="0"/>
              <a:t>-fork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400" b="1" i="1" dirty="0"/>
              <a:t>XPFO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400" b="1" i="1" dirty="0" err="1"/>
              <a:t>Trustboot,TIMA</a:t>
            </a:r>
            <a:endParaRPr lang="en-US" altLang="zh-CN" sz="1400" b="1" i="1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400" b="1" i="1"/>
              <a:t>FBLOCKS</a:t>
            </a:r>
            <a:endParaRPr lang="en-US" altLang="zh-CN" sz="1400" b="1" i="1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400" b="1" i="1" dirty="0"/>
              <a:t>………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31228" y="2248348"/>
            <a:ext cx="6486861" cy="3560781"/>
            <a:chOff x="2431228" y="2248348"/>
            <a:chExt cx="6486861" cy="3560781"/>
          </a:xfrm>
        </p:grpSpPr>
        <p:sp>
          <p:nvSpPr>
            <p:cNvPr id="12" name="Oval 11"/>
            <p:cNvSpPr/>
            <p:nvPr/>
          </p:nvSpPr>
          <p:spPr>
            <a:xfrm>
              <a:off x="2431228" y="2248348"/>
              <a:ext cx="6486861" cy="35607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How to check?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24574" y="2807746"/>
              <a:ext cx="1215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Think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862456" y="3269411"/>
              <a:ext cx="473337" cy="538796"/>
            </a:xfrm>
            <a:prstGeom prst="straightConnector1">
              <a:avLst/>
            </a:prstGeom>
            <a:ln w="825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3941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19648 3.7037E-7 C 0.2845 3.7037E-7 0.3931 -0.10208 0.3931 -0.18495 L 0.3931 -0.3696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-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0.19192 -3.7037E-6 C 0.27799 -3.7037E-6 0.38424 -0.03101 0.38424 -0.05509 L 0.38424 -0.10995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5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85185E-6 L 0.18932 1.85185E-6 C 0.27395 1.85185E-6 0.3789 0.06574 0.3789 0.1169 L 0.3789 0.23379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5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/>
          <p:cNvSpPr txBox="1">
            <a:spLocks noChangeArrowheads="1"/>
          </p:cNvSpPr>
          <p:nvPr/>
        </p:nvSpPr>
        <p:spPr bwMode="auto">
          <a:xfrm>
            <a:off x="298450" y="647797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Minus 1"/>
          <p:cNvSpPr/>
          <p:nvPr/>
        </p:nvSpPr>
        <p:spPr>
          <a:xfrm>
            <a:off x="139849" y="2865363"/>
            <a:ext cx="10520979" cy="52712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384254" y="2962439"/>
            <a:ext cx="233082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0XFFFFFF8000000000</a:t>
            </a:r>
            <a:endParaRPr lang="zh-CN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247887" y="1047907"/>
            <a:ext cx="16137" cy="5246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9705" y="2221454"/>
            <a:ext cx="461665" cy="1619026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地址增长方向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1982" y="3331771"/>
            <a:ext cx="9380668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static long </a:t>
            </a:r>
            <a:r>
              <a:rPr lang="en-US" altLang="zh-CN" b="1" dirty="0" err="1"/>
              <a:t>test_ioctl</a:t>
            </a:r>
            <a:r>
              <a:rPr lang="en-US" altLang="zh-CN" b="1" dirty="0"/>
              <a:t>(</a:t>
            </a:r>
            <a:r>
              <a:rPr lang="en-US" altLang="zh-CN" b="1" dirty="0" err="1"/>
              <a:t>struct</a:t>
            </a:r>
            <a:r>
              <a:rPr lang="en-US" altLang="zh-CN" b="1" dirty="0"/>
              <a:t> file *file, unsigned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cmd</a:t>
            </a:r>
            <a:r>
              <a:rPr lang="en-US" altLang="zh-CN" b="1" dirty="0"/>
              <a:t>,  unsigned </a:t>
            </a:r>
            <a:r>
              <a:rPr lang="en-US" altLang="zh-CN" b="1" dirty="0" err="1"/>
              <a:t>int</a:t>
            </a:r>
            <a:r>
              <a:rPr lang="en-US" altLang="zh-CN" b="1" dirty="0"/>
              <a:t>*</a:t>
            </a:r>
            <a:r>
              <a:rPr lang="en-US" altLang="zh-CN" b="1" dirty="0" err="1"/>
              <a:t>arg</a:t>
            </a:r>
            <a:r>
              <a:rPr lang="en-US" altLang="zh-CN" b="1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{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       </a:t>
            </a:r>
            <a:r>
              <a:rPr lang="en-US" altLang="zh-CN" b="1" dirty="0" err="1"/>
              <a:t>copy_from_user</a:t>
            </a:r>
            <a:r>
              <a:rPr lang="en-US" altLang="zh-CN" b="1" dirty="0"/>
              <a:t>(&amp;</a:t>
            </a:r>
            <a:r>
              <a:rPr lang="en-US" altLang="zh-CN" b="1" dirty="0" err="1"/>
              <a:t>msg</a:t>
            </a:r>
            <a:r>
              <a:rPr lang="en-US" altLang="zh-CN" b="1" dirty="0"/>
              <a:t>, (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msg</a:t>
            </a:r>
            <a:r>
              <a:rPr lang="en-US" altLang="zh-CN" b="1" dirty="0"/>
              <a:t> __user *)</a:t>
            </a:r>
            <a:r>
              <a:rPr lang="en-US" altLang="zh-CN" b="1" dirty="0" err="1"/>
              <a:t>arg</a:t>
            </a:r>
            <a:r>
              <a:rPr lang="en-US" altLang="zh-CN" b="1" dirty="0"/>
              <a:t>, </a:t>
            </a:r>
            <a:r>
              <a:rPr lang="en-US" altLang="zh-CN" b="1" dirty="0" err="1"/>
              <a:t>sizeof</a:t>
            </a:r>
            <a:r>
              <a:rPr lang="en-US" altLang="zh-CN" b="1" dirty="0"/>
              <a:t>(</a:t>
            </a:r>
            <a:r>
              <a:rPr lang="en-US" altLang="zh-CN" b="1" dirty="0" err="1"/>
              <a:t>my_msg</a:t>
            </a:r>
            <a:r>
              <a:rPr lang="en-US" altLang="zh-CN" b="1" dirty="0"/>
              <a:t>));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        </a:t>
            </a:r>
            <a:r>
              <a:rPr lang="en-US" altLang="zh-CN" b="1" dirty="0" err="1"/>
              <a:t>write_reg</a:t>
            </a:r>
            <a:r>
              <a:rPr lang="en-US" altLang="zh-CN" b="1" dirty="0"/>
              <a:t>(</a:t>
            </a:r>
            <a:r>
              <a:rPr lang="en-US" altLang="zh-CN" b="1" dirty="0" err="1"/>
              <a:t>msg</a:t>
            </a:r>
            <a:r>
              <a:rPr lang="en-US" altLang="zh-CN" b="1" dirty="0"/>
              <a:t>-&gt;</a:t>
            </a:r>
            <a:r>
              <a:rPr lang="en-US" altLang="zh-CN" b="1" dirty="0" err="1"/>
              <a:t>addr</a:t>
            </a:r>
            <a:r>
              <a:rPr lang="en-US" altLang="zh-CN" b="1" dirty="0"/>
              <a:t>, </a:t>
            </a:r>
            <a:r>
              <a:rPr lang="en-US" altLang="zh-CN" b="1" dirty="0" err="1"/>
              <a:t>msg</a:t>
            </a:r>
            <a:r>
              <a:rPr lang="en-US" altLang="zh-CN" b="1" dirty="0"/>
              <a:t>-&gt;data);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        void* </a:t>
            </a:r>
            <a:r>
              <a:rPr lang="en-US" altLang="zh-CN" b="1" dirty="0" err="1"/>
              <a:t>va</a:t>
            </a:r>
            <a:r>
              <a:rPr lang="en-US" altLang="zh-CN" b="1" dirty="0"/>
              <a:t>= </a:t>
            </a:r>
            <a:r>
              <a:rPr lang="en-US" altLang="zh-CN" b="1" dirty="0" err="1"/>
              <a:t>getkernelPmap</a:t>
            </a:r>
            <a:r>
              <a:rPr lang="en-US" altLang="zh-CN" b="1" dirty="0"/>
              <a:t>();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* </a:t>
            </a:r>
            <a:r>
              <a:rPr lang="en-US" altLang="zh-CN" b="1" dirty="0" err="1"/>
              <a:t>ch</a:t>
            </a:r>
            <a:r>
              <a:rPr lang="en-US" altLang="zh-CN" b="1" dirty="0"/>
              <a:t>  = </a:t>
            </a:r>
            <a:r>
              <a:rPr lang="en-US" altLang="zh-CN" b="1" dirty="0" err="1"/>
              <a:t>va</a:t>
            </a:r>
            <a:r>
              <a:rPr lang="en-US" altLang="zh-CN" b="1" dirty="0"/>
              <a:t> + </a:t>
            </a:r>
            <a:r>
              <a:rPr lang="en-US" altLang="zh-CN" b="1" dirty="0" err="1"/>
              <a:t>arg</a:t>
            </a:r>
            <a:r>
              <a:rPr lang="en-US" altLang="zh-CN" b="1" dirty="0"/>
              <a:t>-&gt;offset;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	</a:t>
            </a:r>
            <a:r>
              <a:rPr lang="en-US" altLang="zh-CN" b="1" dirty="0" err="1"/>
              <a:t>memset</a:t>
            </a:r>
            <a:r>
              <a:rPr lang="en-US" altLang="zh-CN" b="1" dirty="0"/>
              <a:t>(ch,0,32);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         break;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    }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    ..........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31982" y="392411"/>
            <a:ext cx="938066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000" b="1" dirty="0"/>
              <a:t>用户态调用：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/* </a:t>
            </a:r>
            <a:r>
              <a:rPr lang="zh-CN" altLang="en-US" sz="2000" b="1" dirty="0"/>
              <a:t>往寄存器</a:t>
            </a:r>
            <a:r>
              <a:rPr lang="en-US" altLang="zh-CN" sz="2000" b="1" dirty="0"/>
              <a:t>0x01</a:t>
            </a:r>
            <a:r>
              <a:rPr lang="zh-CN" altLang="en-US" sz="2000" b="1" dirty="0"/>
              <a:t>写入数据</a:t>
            </a:r>
            <a:r>
              <a:rPr lang="en-US" altLang="zh-CN" sz="2000" b="1" dirty="0"/>
              <a:t>0xef */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fd</a:t>
            </a:r>
            <a:r>
              <a:rPr lang="en-US" altLang="zh-CN" sz="2000" b="1" dirty="0"/>
              <a:t> = open("/dev/</a:t>
            </a:r>
            <a:r>
              <a:rPr lang="en-US" altLang="zh-CN" sz="2000" b="1" dirty="0" err="1"/>
              <a:t>ioctl</a:t>
            </a:r>
            <a:r>
              <a:rPr lang="en-US" altLang="zh-CN" sz="2000" b="1" dirty="0"/>
              <a:t>-test", O_RDWR);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memset</a:t>
            </a:r>
            <a:r>
              <a:rPr lang="en-US" altLang="zh-CN" sz="2000" b="1" dirty="0"/>
              <a:t>(&amp;</a:t>
            </a:r>
            <a:r>
              <a:rPr lang="en-US" altLang="zh-CN" sz="2000" b="1" dirty="0" err="1"/>
              <a:t>my_msg</a:t>
            </a:r>
            <a:r>
              <a:rPr lang="en-US" altLang="zh-CN" sz="2000" b="1" dirty="0"/>
              <a:t>, 0, </a:t>
            </a:r>
            <a:r>
              <a:rPr lang="en-US" altLang="zh-CN" sz="2000" b="1" dirty="0" err="1"/>
              <a:t>sizeof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my_msg</a:t>
            </a:r>
            <a:r>
              <a:rPr lang="en-US" altLang="zh-CN" sz="2000" b="1" dirty="0"/>
              <a:t>));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my_msg.addr</a:t>
            </a:r>
            <a:r>
              <a:rPr lang="en-US" altLang="zh-CN" sz="2000" b="1" dirty="0"/>
              <a:t> = 0x01;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my_msg.data</a:t>
            </a:r>
            <a:r>
              <a:rPr lang="en-US" altLang="zh-CN" sz="2000" b="1" dirty="0"/>
              <a:t> = 0xef;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my_msg.offset</a:t>
            </a:r>
            <a:r>
              <a:rPr lang="en-US" altLang="zh-CN" sz="2000" b="1" dirty="0"/>
              <a:t> = 0x1;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b="1" dirty="0"/>
              <a:t>    ret = </a:t>
            </a:r>
            <a:r>
              <a:rPr lang="en-US" altLang="zh-CN" sz="2000" b="1" dirty="0" err="1"/>
              <a:t>ioctl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fd</a:t>
            </a:r>
            <a:r>
              <a:rPr lang="en-US" altLang="zh-CN" sz="2000" b="1" dirty="0"/>
              <a:t>, IOCWREG, &amp;</a:t>
            </a:r>
            <a:r>
              <a:rPr lang="en-US" altLang="zh-CN" sz="2000" b="1" dirty="0" err="1"/>
              <a:t>my_msg</a:t>
            </a:r>
            <a:r>
              <a:rPr lang="en-US" altLang="zh-CN" sz="2000" b="1" dirty="0"/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30030" y="2465253"/>
            <a:ext cx="10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44056" y="5529173"/>
            <a:ext cx="10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44056" y="6021390"/>
            <a:ext cx="10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367144" y="2865363"/>
            <a:ext cx="1481418" cy="620115"/>
            <a:chOff x="3367144" y="2865363"/>
            <a:chExt cx="1481418" cy="620115"/>
          </a:xfrm>
        </p:grpSpPr>
        <p:sp>
          <p:nvSpPr>
            <p:cNvPr id="56" name="Down Arrow 55"/>
            <p:cNvSpPr/>
            <p:nvPr/>
          </p:nvSpPr>
          <p:spPr>
            <a:xfrm>
              <a:off x="3367144" y="2865363"/>
              <a:ext cx="473336" cy="620115"/>
            </a:xfrm>
            <a:prstGeom prst="downArrow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Down Arrow 56"/>
            <p:cNvSpPr/>
            <p:nvPr/>
          </p:nvSpPr>
          <p:spPr>
            <a:xfrm>
              <a:off x="4375226" y="2865363"/>
              <a:ext cx="473336" cy="620115"/>
            </a:xfrm>
            <a:prstGeom prst="downArrow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08775" y="2549495"/>
            <a:ext cx="3009897" cy="2756547"/>
            <a:chOff x="2571080" y="2592526"/>
            <a:chExt cx="3009897" cy="2756547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827021" y="5349073"/>
              <a:ext cx="1678192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02785" y="5058616"/>
              <a:ext cx="1678192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571080" y="2592526"/>
              <a:ext cx="1678192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10486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/>
          <p:cNvSpPr txBox="1">
            <a:spLocks noChangeArrowheads="1"/>
          </p:cNvSpPr>
          <p:nvPr/>
        </p:nvSpPr>
        <p:spPr bwMode="auto">
          <a:xfrm>
            <a:off x="409705" y="724741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Minus 1"/>
          <p:cNvSpPr/>
          <p:nvPr/>
        </p:nvSpPr>
        <p:spPr>
          <a:xfrm>
            <a:off x="139849" y="2865363"/>
            <a:ext cx="10520979" cy="52712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384254" y="2962439"/>
            <a:ext cx="233082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0XFFFFFF8000000000</a:t>
            </a:r>
            <a:endParaRPr lang="zh-CN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247887" y="1047907"/>
            <a:ext cx="16137" cy="5246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9705" y="2221454"/>
            <a:ext cx="461665" cy="1619026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地址增长方向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30030" y="2465253"/>
            <a:ext cx="10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44056" y="5529173"/>
            <a:ext cx="10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44056" y="6021390"/>
            <a:ext cx="10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1030" y="3193156"/>
            <a:ext cx="1471483" cy="30675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4661029" y="564254"/>
            <a:ext cx="1471483" cy="2462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61029" y="4036397"/>
            <a:ext cx="1471483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000000000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61030" y="4520985"/>
            <a:ext cx="1471483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000000000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61030" y="5009953"/>
            <a:ext cx="1471483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000000000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7903" y="3909029"/>
            <a:ext cx="12831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VA+offset</a:t>
            </a:r>
            <a:endParaRPr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59106" y="608898"/>
            <a:ext cx="3885886" cy="1526800"/>
            <a:chOff x="2259106" y="608898"/>
            <a:chExt cx="3885886" cy="1526800"/>
          </a:xfrm>
        </p:grpSpPr>
        <p:sp>
          <p:nvSpPr>
            <p:cNvPr id="32" name="TextBox 31"/>
            <p:cNvSpPr txBox="1"/>
            <p:nvPr/>
          </p:nvSpPr>
          <p:spPr>
            <a:xfrm>
              <a:off x="4661030" y="904557"/>
              <a:ext cx="1471483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fffffffffffffff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73509" y="1766366"/>
              <a:ext cx="1471483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fffffffffffffff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61030" y="1323694"/>
              <a:ext cx="1471483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fffffffffffffff</a:t>
              </a:r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59106" y="608898"/>
              <a:ext cx="24019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Mmap</a:t>
              </a:r>
              <a:r>
                <a:rPr lang="en-US" altLang="zh-CN" dirty="0"/>
                <a:t>=</a:t>
              </a:r>
              <a:r>
                <a:rPr lang="en-US" altLang="zh-CN" dirty="0" err="1"/>
                <a:t>vuser_addr</a:t>
              </a:r>
              <a:endParaRPr lang="zh-CN" altLang="en-US" dirty="0"/>
            </a:p>
          </p:txBody>
        </p:sp>
      </p:grpSp>
      <p:sp>
        <p:nvSpPr>
          <p:cNvPr id="17" name="Curved Left Arrow 16"/>
          <p:cNvSpPr/>
          <p:nvPr/>
        </p:nvSpPr>
        <p:spPr>
          <a:xfrm flipV="1">
            <a:off x="6260951" y="1140311"/>
            <a:ext cx="870244" cy="3869642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131195" y="1185068"/>
            <a:ext cx="4210054" cy="1062377"/>
            <a:chOff x="7131195" y="1185068"/>
            <a:chExt cx="4210054" cy="1062377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7131195" y="1736866"/>
              <a:ext cx="1012344" cy="510579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992932" y="1185068"/>
              <a:ext cx="3348317" cy="737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Vuser_addr</a:t>
              </a:r>
              <a:r>
                <a:rPr lang="en-US" altLang="zh-CN" dirty="0"/>
                <a:t>=</a:t>
              </a:r>
              <a:r>
                <a:rPr lang="en-US" altLang="zh-CN" dirty="0" err="1"/>
                <a:t>va+offset</a:t>
              </a:r>
              <a:endParaRPr lang="zh-CN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661030" y="1324618"/>
            <a:ext cx="1471483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000000000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4898" y="3792598"/>
            <a:ext cx="4310179" cy="19470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算出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VA,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能够调整我们可以控制的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，能够对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VA+offset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）任意空间置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root?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130014" y="4278361"/>
            <a:ext cx="1877878" cy="7315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=?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764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8812</TotalTime>
  <Words>700</Words>
  <Application>Microsoft Macintosh PowerPoint</Application>
  <PresentationFormat>Widescreen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Calibri</vt:lpstr>
      <vt:lpstr>Helvetica Light</vt:lpstr>
      <vt:lpstr>Wingdings</vt:lpstr>
      <vt:lpstr>Office Theme</vt:lpstr>
      <vt:lpstr>PowerPoint Presentation</vt:lpstr>
      <vt:lpstr>Paths of getting root</vt:lpstr>
      <vt:lpstr>Paths of getting root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Trend Micro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Chang (RD-CN)</dc:creator>
  <cp:lastModifiedBy>lowrebswrd@gmail.com</cp:lastModifiedBy>
  <cp:revision>150</cp:revision>
  <dcterms:created xsi:type="dcterms:W3CDTF">2019-04-12T04:54:49Z</dcterms:created>
  <dcterms:modified xsi:type="dcterms:W3CDTF">2020-08-17T11:05:38Z</dcterms:modified>
</cp:coreProperties>
</file>