
<file path=[Content_Types].xml><?xml version="1.0" encoding="utf-8"?>
<Types xmlns="http://schemas.openxmlformats.org/package/2006/content-types">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9"/>
  </p:notesMasterIdLst>
  <p:sldIdLst>
    <p:sldId id="322" r:id="rId2"/>
    <p:sldId id="313" r:id="rId3"/>
    <p:sldId id="314" r:id="rId4"/>
    <p:sldId id="315" r:id="rId5"/>
    <p:sldId id="316" r:id="rId6"/>
    <p:sldId id="319" r:id="rId7"/>
    <p:sldId id="320" r:id="rId8"/>
  </p:sldIdLst>
  <p:sldSz cx="9144000" cy="6858000" type="screen4x3"/>
  <p:notesSz cx="6858000" cy="9144000"/>
  <p:defaultTextStyle>
    <a:defPPr>
      <a:defRPr lang="zh-CN"/>
    </a:defPPr>
    <a:lvl1pPr algn="ctr" rtl="0" eaLnBrk="0" fontAlgn="base" hangingPunct="0">
      <a:spcBef>
        <a:spcPct val="0"/>
      </a:spcBef>
      <a:spcAft>
        <a:spcPct val="0"/>
      </a:spcAft>
      <a:defRPr sz="2400" b="1" kern="1200">
        <a:solidFill>
          <a:schemeClr val="tx1"/>
        </a:solidFill>
        <a:latin typeface="Times New Roman" panose="02020603050405020304" pitchFamily="18" charset="0"/>
        <a:ea typeface="隶书" pitchFamily="49" charset="-122"/>
        <a:cs typeface="+mn-cs"/>
      </a:defRPr>
    </a:lvl1pPr>
    <a:lvl2pPr marL="457200" algn="ctr" rtl="0" eaLnBrk="0" fontAlgn="base" hangingPunct="0">
      <a:spcBef>
        <a:spcPct val="0"/>
      </a:spcBef>
      <a:spcAft>
        <a:spcPct val="0"/>
      </a:spcAft>
      <a:defRPr sz="2400" b="1" kern="1200">
        <a:solidFill>
          <a:schemeClr val="tx1"/>
        </a:solidFill>
        <a:latin typeface="Times New Roman" panose="02020603050405020304" pitchFamily="18" charset="0"/>
        <a:ea typeface="隶书" pitchFamily="49" charset="-122"/>
        <a:cs typeface="+mn-cs"/>
      </a:defRPr>
    </a:lvl2pPr>
    <a:lvl3pPr marL="914400" algn="ctr" rtl="0" eaLnBrk="0" fontAlgn="base" hangingPunct="0">
      <a:spcBef>
        <a:spcPct val="0"/>
      </a:spcBef>
      <a:spcAft>
        <a:spcPct val="0"/>
      </a:spcAft>
      <a:defRPr sz="2400" b="1" kern="1200">
        <a:solidFill>
          <a:schemeClr val="tx1"/>
        </a:solidFill>
        <a:latin typeface="Times New Roman" panose="02020603050405020304" pitchFamily="18" charset="0"/>
        <a:ea typeface="隶书" pitchFamily="49" charset="-122"/>
        <a:cs typeface="+mn-cs"/>
      </a:defRPr>
    </a:lvl3pPr>
    <a:lvl4pPr marL="1371600" algn="ctr" rtl="0" eaLnBrk="0" fontAlgn="base" hangingPunct="0">
      <a:spcBef>
        <a:spcPct val="0"/>
      </a:spcBef>
      <a:spcAft>
        <a:spcPct val="0"/>
      </a:spcAft>
      <a:defRPr sz="2400" b="1" kern="1200">
        <a:solidFill>
          <a:schemeClr val="tx1"/>
        </a:solidFill>
        <a:latin typeface="Times New Roman" panose="02020603050405020304" pitchFamily="18" charset="0"/>
        <a:ea typeface="隶书" pitchFamily="49" charset="-122"/>
        <a:cs typeface="+mn-cs"/>
      </a:defRPr>
    </a:lvl4pPr>
    <a:lvl5pPr marL="1828800" algn="ctr" rtl="0" eaLnBrk="0" fontAlgn="base" hangingPunct="0">
      <a:spcBef>
        <a:spcPct val="0"/>
      </a:spcBef>
      <a:spcAft>
        <a:spcPct val="0"/>
      </a:spcAft>
      <a:defRPr sz="2400" b="1" kern="1200">
        <a:solidFill>
          <a:schemeClr val="tx1"/>
        </a:solidFill>
        <a:latin typeface="Times New Roman" panose="02020603050405020304" pitchFamily="18" charset="0"/>
        <a:ea typeface="隶书"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隶书"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隶书"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隶书"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隶书" pitchFamily="49"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212"/>
  </p:normalViewPr>
  <p:slideViewPr>
    <p:cSldViewPr snapToGrid="0">
      <p:cViewPr varScale="1">
        <p:scale>
          <a:sx n="89" d="100"/>
          <a:sy n="89" d="100"/>
        </p:scale>
        <p:origin x="2280" y="168"/>
      </p:cViewPr>
      <p:guideLst>
        <p:guide orient="horz" pos="2880"/>
        <p:guide pos="216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915FC7A-6070-9747-BC5D-B4F452F40F24}"/>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endParaRPr lang="en-CN" altLang="zh-CN"/>
          </a:p>
        </p:txBody>
      </p:sp>
      <p:sp>
        <p:nvSpPr>
          <p:cNvPr id="3075" name="Rectangle 3">
            <a:extLst>
              <a:ext uri="{FF2B5EF4-FFF2-40B4-BE49-F238E27FC236}">
                <a16:creationId xmlns:a16="http://schemas.microsoft.com/office/drawing/2014/main" id="{D8C29EEA-D210-E14D-A7F9-53E834B671A1}"/>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endParaRPr lang="en-CN" altLang="zh-CN"/>
          </a:p>
        </p:txBody>
      </p:sp>
      <p:sp>
        <p:nvSpPr>
          <p:cNvPr id="3076" name="Rectangle 4">
            <a:extLst>
              <a:ext uri="{FF2B5EF4-FFF2-40B4-BE49-F238E27FC236}">
                <a16:creationId xmlns:a16="http://schemas.microsoft.com/office/drawing/2014/main" id="{8AFADFC7-1811-8446-8285-21496F168B39}"/>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Lst>
        </p:spPr>
      </p:sp>
      <p:sp>
        <p:nvSpPr>
          <p:cNvPr id="3077" name="Rectangle 5">
            <a:extLst>
              <a:ext uri="{FF2B5EF4-FFF2-40B4-BE49-F238E27FC236}">
                <a16:creationId xmlns:a16="http://schemas.microsoft.com/office/drawing/2014/main" id="{EF49197D-66EE-5541-A9EF-12F0C154B9B3}"/>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单击以编辑母版文本样式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3078" name="Rectangle 6">
            <a:extLst>
              <a:ext uri="{FF2B5EF4-FFF2-40B4-BE49-F238E27FC236}">
                <a16:creationId xmlns:a16="http://schemas.microsoft.com/office/drawing/2014/main" id="{7D4CFB1B-D351-1046-8677-50EEB82E3F41}"/>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endParaRPr lang="en-CN" altLang="zh-CN"/>
          </a:p>
        </p:txBody>
      </p:sp>
      <p:sp>
        <p:nvSpPr>
          <p:cNvPr id="3079" name="Rectangle 7">
            <a:extLst>
              <a:ext uri="{FF2B5EF4-FFF2-40B4-BE49-F238E27FC236}">
                <a16:creationId xmlns:a16="http://schemas.microsoft.com/office/drawing/2014/main" id="{915AEB9E-4F5F-F142-9508-1DBDA1A266E9}"/>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fld id="{F6F96FF9-C64D-6E45-B5DD-BE94079EFDE4}" type="slidenum">
              <a:rPr lang="en-CN" altLang="zh-CN"/>
              <a:pPr/>
              <a:t>‹#›</a:t>
            </a:fld>
            <a:endParaRPr lang="en-CN"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EA43428-60F1-664A-B24B-03828F334C17}"/>
              </a:ext>
            </a:extLst>
          </p:cNvPr>
          <p:cNvSpPr>
            <a:spLocks noGrp="1" noRot="1" noChangeAspect="1" noChangeArrowheads="1" noTextEdit="1"/>
          </p:cNvSpPr>
          <p:nvPr>
            <p:ph type="sldImg"/>
          </p:nvPr>
        </p:nvSpPr>
        <p:spPr/>
      </p:sp>
      <p:sp>
        <p:nvSpPr>
          <p:cNvPr id="55299" name="Rectangle 3">
            <a:extLst>
              <a:ext uri="{FF2B5EF4-FFF2-40B4-BE49-F238E27FC236}">
                <a16:creationId xmlns:a16="http://schemas.microsoft.com/office/drawing/2014/main" id="{3C2C8A6E-2BA0-ED48-B601-F7F19D75575E}"/>
              </a:ext>
            </a:extLst>
          </p:cNvPr>
          <p:cNvSpPr>
            <a:spLocks noGrp="1" noChangeArrowheads="1"/>
          </p:cNvSpPr>
          <p:nvPr>
            <p:ph type="body" idx="1"/>
          </p:nvPr>
        </p:nvSpPr>
        <p:spPr/>
        <p:txBody>
          <a:bodyPr/>
          <a:lstStyle/>
          <a:p>
            <a:r>
              <a:rPr lang="zh-CN" altLang="en-CN" dirty="0">
                <a:solidFill>
                  <a:srgbClr val="000000"/>
                </a:solidFill>
                <a:latin typeface="宋体" panose="02010600030101010101" pitchFamily="2" charset="-122"/>
                <a:cs typeface="Times New Roman" panose="02020603050405020304" pitchFamily="18" charset="0"/>
              </a:rPr>
              <a:t>由图</a:t>
            </a:r>
            <a:r>
              <a:rPr lang="en-CN" altLang="zh-CN" dirty="0">
                <a:solidFill>
                  <a:srgbClr val="000000"/>
                </a:solidFill>
                <a:latin typeface="宋体" panose="02010600030101010101" pitchFamily="2" charset="-122"/>
                <a:cs typeface="Times New Roman" panose="02020603050405020304" pitchFamily="18" charset="0"/>
              </a:rPr>
              <a:t>1.2</a:t>
            </a:r>
            <a:r>
              <a:rPr lang="zh-CN" altLang="en-CN" dirty="0">
                <a:solidFill>
                  <a:srgbClr val="000000"/>
                </a:solidFill>
                <a:latin typeface="宋体" panose="02010600030101010101" pitchFamily="2" charset="-122"/>
                <a:cs typeface="Times New Roman" panose="02020603050405020304" pitchFamily="18" charset="0"/>
              </a:rPr>
              <a:t>可以看出，整个系统由四个部分组成：</a:t>
            </a:r>
            <a:endParaRPr lang="zh-CN" altLang="en-CN" dirty="0">
              <a:latin typeface="宋体" panose="02010600030101010101" pitchFamily="2" charset="-122"/>
              <a:cs typeface="Times New Roman" panose="02020603050405020304" pitchFamily="18" charset="0"/>
            </a:endParaRPr>
          </a:p>
          <a:p>
            <a:r>
              <a:rPr lang="en-CN" altLang="zh-CN" dirty="0">
                <a:solidFill>
                  <a:srgbClr val="000000"/>
                </a:solidFill>
                <a:latin typeface="宋体" panose="02010600030101010101" pitchFamily="2" charset="-122"/>
                <a:cs typeface="Times New Roman" panose="02020603050405020304" pitchFamily="18" charset="0"/>
              </a:rPr>
              <a:t>1.</a:t>
            </a:r>
            <a:r>
              <a:rPr lang="en-CN" altLang="zh-CN" dirty="0">
                <a:solidFill>
                  <a:srgbClr val="000000"/>
                </a:solidFill>
                <a:cs typeface="Times New Roman" panose="02020603050405020304" pitchFamily="18" charset="0"/>
              </a:rPr>
              <a:t>      </a:t>
            </a:r>
            <a:r>
              <a:rPr lang="zh-CN" altLang="en-CN" dirty="0">
                <a:solidFill>
                  <a:srgbClr val="000000"/>
                </a:solidFill>
                <a:latin typeface="宋体" panose="02010600030101010101" pitchFamily="2" charset="-122"/>
                <a:cs typeface="Times New Roman" panose="02020603050405020304" pitchFamily="18" charset="0"/>
              </a:rPr>
              <a:t>用户进程</a:t>
            </a:r>
            <a:r>
              <a:rPr lang="en-CN" altLang="zh-CN" dirty="0">
                <a:solidFill>
                  <a:srgbClr val="000000"/>
                </a:solidFill>
                <a:cs typeface="Times New Roman" panose="02020603050405020304" pitchFamily="18" charset="0"/>
              </a:rPr>
              <a:t>—</a:t>
            </a:r>
            <a:r>
              <a:rPr lang="zh-CN" altLang="en-CN" dirty="0">
                <a:solidFill>
                  <a:srgbClr val="000000"/>
                </a:solidFill>
                <a:latin typeface="宋体" panose="02010600030101010101" pitchFamily="2" charset="-122"/>
                <a:cs typeface="Times New Roman" panose="02020603050405020304" pitchFamily="18" charset="0"/>
              </a:rPr>
              <a:t>用户应用程序是运行在</a:t>
            </a:r>
            <a:r>
              <a:rPr lang="en-CN" altLang="zh-CN" dirty="0">
                <a:solidFill>
                  <a:srgbClr val="000000"/>
                </a:solidFill>
                <a:latin typeface="宋体" panose="02010600030101010101" pitchFamily="2" charset="-122"/>
                <a:cs typeface="Times New Roman" panose="02020603050405020304" pitchFamily="18" charset="0"/>
              </a:rPr>
              <a:t>Linux</a:t>
            </a:r>
            <a:r>
              <a:rPr lang="zh-CN" altLang="en-CN" dirty="0">
                <a:solidFill>
                  <a:srgbClr val="000000"/>
                </a:solidFill>
                <a:latin typeface="宋体" panose="02010600030101010101" pitchFamily="2" charset="-122"/>
                <a:cs typeface="Times New Roman" panose="02020603050405020304" pitchFamily="18" charset="0"/>
              </a:rPr>
              <a:t>内核之上的一个庞大的软件集合， 当一个用户程序在操作系统之上运行时，它成为操作系统中的一个</a:t>
            </a:r>
            <a:r>
              <a:rPr lang="zh-CN" altLang="en-CN" b="1" dirty="0">
                <a:solidFill>
                  <a:srgbClr val="000000"/>
                </a:solidFill>
                <a:latin typeface="宋体" panose="02010600030101010101" pitchFamily="2" charset="-122"/>
                <a:cs typeface="Times New Roman" panose="02020603050405020304" pitchFamily="18" charset="0"/>
              </a:rPr>
              <a:t>进程</a:t>
            </a:r>
            <a:r>
              <a:rPr lang="zh-CN" altLang="en-CN" dirty="0">
                <a:solidFill>
                  <a:srgbClr val="000000"/>
                </a:solidFill>
                <a:latin typeface="宋体" panose="02010600030101010101" pitchFamily="2" charset="-122"/>
                <a:cs typeface="Times New Roman" panose="02020603050405020304" pitchFamily="18" charset="0"/>
              </a:rPr>
              <a:t>。关于进程更详细的描述参见第三章。</a:t>
            </a:r>
            <a:endParaRPr lang="zh-CN" altLang="en-CN" dirty="0">
              <a:latin typeface="宋体" panose="02010600030101010101" pitchFamily="2" charset="-122"/>
              <a:cs typeface="Times New Roman" panose="02020603050405020304" pitchFamily="18" charset="0"/>
            </a:endParaRPr>
          </a:p>
          <a:p>
            <a:r>
              <a:rPr lang="en-CN" altLang="zh-CN" dirty="0">
                <a:solidFill>
                  <a:srgbClr val="000000"/>
                </a:solidFill>
                <a:latin typeface="宋体" panose="02010600030101010101" pitchFamily="2" charset="-122"/>
                <a:cs typeface="Times New Roman" panose="02020603050405020304" pitchFamily="18" charset="0"/>
              </a:rPr>
              <a:t>2.</a:t>
            </a:r>
            <a:r>
              <a:rPr lang="en-CN" altLang="zh-CN" dirty="0">
                <a:solidFill>
                  <a:srgbClr val="000000"/>
                </a:solidFill>
                <a:cs typeface="Times New Roman" panose="02020603050405020304" pitchFamily="18" charset="0"/>
              </a:rPr>
              <a:t>      </a:t>
            </a:r>
            <a:r>
              <a:rPr lang="zh-CN" altLang="en-CN" dirty="0">
                <a:solidFill>
                  <a:srgbClr val="000000"/>
                </a:solidFill>
                <a:latin typeface="宋体" panose="02010600030101010101" pitchFamily="2" charset="-122"/>
                <a:cs typeface="Times New Roman" panose="02020603050405020304" pitchFamily="18" charset="0"/>
              </a:rPr>
              <a:t>系统调用接口</a:t>
            </a:r>
            <a:r>
              <a:rPr lang="en-CN" altLang="zh-CN" dirty="0">
                <a:solidFill>
                  <a:srgbClr val="000000"/>
                </a:solidFill>
                <a:cs typeface="Times New Roman" panose="02020603050405020304" pitchFamily="18" charset="0"/>
              </a:rPr>
              <a:t>—</a:t>
            </a:r>
            <a:r>
              <a:rPr lang="en-CN" altLang="zh-CN" dirty="0">
                <a:solidFill>
                  <a:srgbClr val="000000"/>
                </a:solidFill>
                <a:latin typeface="宋体" panose="02010600030101010101" pitchFamily="2" charset="-122"/>
                <a:cs typeface="Times New Roman" panose="02020603050405020304" pitchFamily="18" charset="0"/>
              </a:rPr>
              <a:t> </a:t>
            </a:r>
            <a:r>
              <a:rPr lang="zh-CN" altLang="en-CN" dirty="0">
                <a:solidFill>
                  <a:srgbClr val="000000"/>
                </a:solidFill>
                <a:latin typeface="宋体" panose="02010600030101010101" pitchFamily="2" charset="-122"/>
                <a:cs typeface="Times New Roman" panose="02020603050405020304" pitchFamily="18" charset="0"/>
              </a:rPr>
              <a:t>在应用程序中，可通过系统调用来调用操作系统内核中特定的过程，以实现特定的服务。例如，在程序中有一条读取数据的</a:t>
            </a:r>
            <a:r>
              <a:rPr lang="en-CN" altLang="zh-CN" dirty="0">
                <a:solidFill>
                  <a:srgbClr val="000000"/>
                </a:solidFill>
                <a:latin typeface="宋体" panose="02010600030101010101" pitchFamily="2" charset="-122"/>
                <a:cs typeface="Times New Roman" panose="02020603050405020304" pitchFamily="18" charset="0"/>
              </a:rPr>
              <a:t>read()</a:t>
            </a:r>
            <a:r>
              <a:rPr lang="zh-CN" altLang="en-CN" dirty="0">
                <a:solidFill>
                  <a:srgbClr val="000000"/>
                </a:solidFill>
                <a:latin typeface="宋体" panose="02010600030101010101" pitchFamily="2" charset="-122"/>
                <a:cs typeface="Times New Roman" panose="02020603050405020304" pitchFamily="18" charset="0"/>
              </a:rPr>
              <a:t>系统调用，但是，真正的读取操作是由操作系统内核完成的。所以说，系统调用是内核代码的一部分，更详细内容参看第六章。</a:t>
            </a:r>
            <a:endParaRPr lang="zh-CN" altLang="en-CN" dirty="0">
              <a:latin typeface="宋体" panose="02010600030101010101" pitchFamily="2" charset="-122"/>
              <a:cs typeface="Times New Roman" panose="02020603050405020304" pitchFamily="18" charset="0"/>
            </a:endParaRPr>
          </a:p>
          <a:p>
            <a:r>
              <a:rPr lang="en-CN" altLang="zh-CN" dirty="0">
                <a:solidFill>
                  <a:srgbClr val="000000"/>
                </a:solidFill>
                <a:latin typeface="宋体" panose="02010600030101010101" pitchFamily="2" charset="-122"/>
                <a:cs typeface="Times New Roman" panose="02020603050405020304" pitchFamily="18" charset="0"/>
              </a:rPr>
              <a:t>3.</a:t>
            </a:r>
            <a:r>
              <a:rPr lang="en-CN" altLang="zh-CN" dirty="0">
                <a:solidFill>
                  <a:srgbClr val="000000"/>
                </a:solidFill>
                <a:cs typeface="Times New Roman" panose="02020603050405020304" pitchFamily="18" charset="0"/>
              </a:rPr>
              <a:t>      </a:t>
            </a:r>
            <a:r>
              <a:rPr lang="en-CN" altLang="zh-CN" dirty="0">
                <a:solidFill>
                  <a:srgbClr val="000000"/>
                </a:solidFill>
                <a:latin typeface="宋体" panose="02010600030101010101" pitchFamily="2" charset="-122"/>
                <a:cs typeface="Times New Roman" panose="02020603050405020304" pitchFamily="18" charset="0"/>
              </a:rPr>
              <a:t>Linux</a:t>
            </a:r>
            <a:r>
              <a:rPr lang="zh-CN" altLang="en-CN" dirty="0">
                <a:solidFill>
                  <a:srgbClr val="000000"/>
                </a:solidFill>
                <a:latin typeface="宋体" panose="02010600030101010101" pitchFamily="2" charset="-122"/>
                <a:cs typeface="Times New Roman" panose="02020603050405020304" pitchFamily="18" charset="0"/>
              </a:rPr>
              <a:t>内核</a:t>
            </a:r>
            <a:r>
              <a:rPr lang="en-CN" altLang="zh-CN" dirty="0">
                <a:solidFill>
                  <a:srgbClr val="000000"/>
                </a:solidFill>
                <a:cs typeface="Times New Roman" panose="02020603050405020304" pitchFamily="18" charset="0"/>
              </a:rPr>
              <a:t>—</a:t>
            </a:r>
            <a:r>
              <a:rPr lang="zh-CN" altLang="en-CN" dirty="0">
                <a:solidFill>
                  <a:srgbClr val="000000"/>
                </a:solidFill>
                <a:latin typeface="宋体" panose="02010600030101010101" pitchFamily="2" charset="-122"/>
                <a:cs typeface="Times New Roman" panose="02020603050405020304" pitchFamily="18" charset="0"/>
              </a:rPr>
              <a:t>内核是操作系统的灵魂，它负责管理磁盘上的文件、内存，负责启动并运行程序，负责从网络上接收和发送数据包等等。这是本书讨论的重点。</a:t>
            </a:r>
            <a:endParaRPr lang="zh-CN" altLang="en-CN" dirty="0">
              <a:latin typeface="宋体" panose="02010600030101010101" pitchFamily="2" charset="-122"/>
              <a:cs typeface="Times New Roman" panose="02020603050405020304" pitchFamily="18" charset="0"/>
            </a:endParaRPr>
          </a:p>
          <a:p>
            <a:r>
              <a:rPr lang="en-CN" altLang="zh-CN" dirty="0">
                <a:solidFill>
                  <a:srgbClr val="000000"/>
                </a:solidFill>
                <a:latin typeface="宋体" panose="02010600030101010101" pitchFamily="2" charset="-122"/>
                <a:cs typeface="Times New Roman" panose="02020603050405020304" pitchFamily="18" charset="0"/>
              </a:rPr>
              <a:t>4.</a:t>
            </a:r>
            <a:r>
              <a:rPr lang="en-CN" altLang="zh-CN" dirty="0">
                <a:solidFill>
                  <a:srgbClr val="000000"/>
                </a:solidFill>
                <a:cs typeface="Times New Roman" panose="02020603050405020304" pitchFamily="18" charset="0"/>
              </a:rPr>
              <a:t>      </a:t>
            </a:r>
            <a:r>
              <a:rPr lang="zh-CN" altLang="en-CN" dirty="0">
                <a:solidFill>
                  <a:srgbClr val="000000"/>
                </a:solidFill>
                <a:latin typeface="宋体" panose="02010600030101010101" pitchFamily="2" charset="-122"/>
                <a:cs typeface="Times New Roman" panose="02020603050405020304" pitchFamily="18" charset="0"/>
              </a:rPr>
              <a:t>硬件</a:t>
            </a:r>
            <a:r>
              <a:rPr lang="en-CN" altLang="zh-CN" dirty="0">
                <a:solidFill>
                  <a:srgbClr val="000000"/>
                </a:solidFill>
                <a:cs typeface="Times New Roman" panose="02020603050405020304" pitchFamily="18" charset="0"/>
              </a:rPr>
              <a:t>—</a:t>
            </a:r>
            <a:r>
              <a:rPr lang="zh-CN" altLang="en-CN" dirty="0">
                <a:solidFill>
                  <a:srgbClr val="000000"/>
                </a:solidFill>
                <a:latin typeface="宋体" panose="02010600030101010101" pitchFamily="2" charset="-122"/>
                <a:cs typeface="Times New Roman" panose="02020603050405020304" pitchFamily="18" charset="0"/>
              </a:rPr>
              <a:t>这个子系统包括了</a:t>
            </a:r>
            <a:r>
              <a:rPr lang="en-CN" altLang="zh-CN" dirty="0">
                <a:solidFill>
                  <a:srgbClr val="000000"/>
                </a:solidFill>
                <a:latin typeface="宋体" panose="02010600030101010101" pitchFamily="2" charset="-122"/>
                <a:cs typeface="Times New Roman" panose="02020603050405020304" pitchFamily="18" charset="0"/>
              </a:rPr>
              <a:t>Linux</a:t>
            </a:r>
            <a:r>
              <a:rPr lang="zh-CN" altLang="en-CN" dirty="0">
                <a:solidFill>
                  <a:srgbClr val="000000"/>
                </a:solidFill>
                <a:latin typeface="宋体" panose="02010600030101010101" pitchFamily="2" charset="-122"/>
                <a:cs typeface="Times New Roman" panose="02020603050405020304" pitchFamily="18" charset="0"/>
              </a:rPr>
              <a:t>安装时需要的所有可能的物理设备。例如，</a:t>
            </a:r>
            <a:r>
              <a:rPr lang="en-CN" altLang="zh-CN" dirty="0">
                <a:solidFill>
                  <a:srgbClr val="000000"/>
                </a:solidFill>
                <a:latin typeface="宋体" panose="02010600030101010101" pitchFamily="2" charset="-122"/>
                <a:cs typeface="Times New Roman" panose="02020603050405020304" pitchFamily="18" charset="0"/>
              </a:rPr>
              <a:t>CPU</a:t>
            </a:r>
            <a:r>
              <a:rPr lang="zh-CN" altLang="en-CN" dirty="0">
                <a:solidFill>
                  <a:srgbClr val="000000"/>
                </a:solidFill>
                <a:latin typeface="宋体" panose="02010600030101010101" pitchFamily="2" charset="-122"/>
                <a:cs typeface="Times New Roman" panose="02020603050405020304" pitchFamily="18" charset="0"/>
              </a:rPr>
              <a:t>、 内存、硬盘、网络硬件等等。</a:t>
            </a:r>
            <a:endParaRPr lang="zh-CN" altLang="en-CN" dirty="0">
              <a:latin typeface="宋体" panose="02010600030101010101" pitchFamily="2" charset="-122"/>
              <a:cs typeface="Times New Roman" panose="02020603050405020304" pitchFamily="18" charset="0"/>
            </a:endParaRPr>
          </a:p>
          <a:p>
            <a:endParaRPr lang="zh-CN" altLang="en-CN"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6C219BE-653F-1443-B9AA-A24906EEF4F5}"/>
              </a:ext>
            </a:extLst>
          </p:cNvPr>
          <p:cNvSpPr>
            <a:spLocks noGrp="1" noRot="1" noChangeAspect="1" noChangeArrowheads="1" noTextEdit="1"/>
          </p:cNvSpPr>
          <p:nvPr>
            <p:ph type="sldImg"/>
          </p:nvPr>
        </p:nvSpPr>
        <p:spPr/>
      </p:sp>
      <p:sp>
        <p:nvSpPr>
          <p:cNvPr id="58371" name="Rectangle 3">
            <a:extLst>
              <a:ext uri="{FF2B5EF4-FFF2-40B4-BE49-F238E27FC236}">
                <a16:creationId xmlns:a16="http://schemas.microsoft.com/office/drawing/2014/main" id="{81D2752A-AFBE-1D4A-B19B-693D8CDA885A}"/>
              </a:ext>
            </a:extLst>
          </p:cNvPr>
          <p:cNvSpPr>
            <a:spLocks noGrp="1" noChangeArrowheads="1"/>
          </p:cNvSpPr>
          <p:nvPr>
            <p:ph type="body" idx="1"/>
          </p:nvPr>
        </p:nvSpPr>
        <p:spPr/>
        <p:txBody>
          <a:bodyPr/>
          <a:lstStyle/>
          <a:p>
            <a:r>
              <a:rPr lang="en-CN" altLang="zh-CN" dirty="0">
                <a:solidFill>
                  <a:srgbClr val="000000"/>
                </a:solidFill>
                <a:latin typeface="宋体" panose="02010600030101010101" pitchFamily="2" charset="-122"/>
                <a:cs typeface="Times New Roman" panose="02020603050405020304" pitchFamily="18" charset="0"/>
              </a:rPr>
              <a:t>1.</a:t>
            </a:r>
            <a:r>
              <a:rPr lang="en-CN" altLang="zh-CN" dirty="0">
                <a:solidFill>
                  <a:srgbClr val="000000"/>
                </a:solidFill>
                <a:cs typeface="Times New Roman" panose="02020603050405020304" pitchFamily="18" charset="0"/>
              </a:rPr>
              <a:t>    </a:t>
            </a:r>
            <a:r>
              <a:rPr lang="zh-CN" altLang="en-CN" b="1" dirty="0">
                <a:solidFill>
                  <a:srgbClr val="000000"/>
                </a:solidFill>
                <a:latin typeface="宋体" panose="02010600030101010101" pitchFamily="2" charset="-122"/>
                <a:cs typeface="Times New Roman" panose="02020603050405020304" pitchFamily="18" charset="0"/>
              </a:rPr>
              <a:t>进程调度－</a:t>
            </a:r>
            <a:r>
              <a:rPr lang="zh-CN" altLang="en-CN" dirty="0">
                <a:solidFill>
                  <a:srgbClr val="000000"/>
                </a:solidFill>
                <a:latin typeface="宋体" panose="02010600030101010101" pitchFamily="2" charset="-122"/>
                <a:cs typeface="Times New Roman" panose="02020603050405020304" pitchFamily="18" charset="0"/>
              </a:rPr>
              <a:t>控制着进程对</a:t>
            </a:r>
            <a:r>
              <a:rPr lang="en-CN" altLang="zh-CN" dirty="0">
                <a:solidFill>
                  <a:srgbClr val="000000"/>
                </a:solidFill>
                <a:latin typeface="宋体" panose="02010600030101010101" pitchFamily="2" charset="-122"/>
                <a:cs typeface="Times New Roman" panose="02020603050405020304" pitchFamily="18" charset="0"/>
              </a:rPr>
              <a:t>CPU</a:t>
            </a:r>
            <a:r>
              <a:rPr lang="zh-CN" altLang="en-CN" dirty="0">
                <a:solidFill>
                  <a:srgbClr val="000000"/>
                </a:solidFill>
                <a:latin typeface="宋体" panose="02010600030101010101" pitchFamily="2" charset="-122"/>
                <a:cs typeface="Times New Roman" panose="02020603050405020304" pitchFamily="18" charset="0"/>
              </a:rPr>
              <a:t>的访问。当需要选择一个进程运行时，由调度程序选择最值得运行的进程。</a:t>
            </a:r>
            <a:r>
              <a:rPr lang="en-CN" altLang="zh-CN" dirty="0">
                <a:solidFill>
                  <a:srgbClr val="000000"/>
                </a:solidFill>
                <a:latin typeface="宋体" panose="02010600030101010101" pitchFamily="2" charset="-122"/>
                <a:cs typeface="Times New Roman" panose="02020603050405020304" pitchFamily="18" charset="0"/>
              </a:rPr>
              <a:t>Linux </a:t>
            </a:r>
            <a:r>
              <a:rPr lang="zh-CN" altLang="en-CN" dirty="0">
                <a:solidFill>
                  <a:srgbClr val="000000"/>
                </a:solidFill>
                <a:latin typeface="宋体" panose="02010600030101010101" pitchFamily="2" charset="-122"/>
                <a:cs typeface="Times New Roman" panose="02020603050405020304" pitchFamily="18" charset="0"/>
              </a:rPr>
              <a:t>使用了比较简单的基于优先级和时间片的进程调度算法选择新的进程。</a:t>
            </a:r>
            <a:endParaRPr lang="zh-CN" altLang="en-CN" dirty="0">
              <a:latin typeface="宋体" panose="02010600030101010101" pitchFamily="2" charset="-122"/>
              <a:cs typeface="Times New Roman" panose="02020603050405020304" pitchFamily="18" charset="0"/>
            </a:endParaRPr>
          </a:p>
          <a:p>
            <a:r>
              <a:rPr lang="en-CN" altLang="zh-CN" dirty="0">
                <a:solidFill>
                  <a:srgbClr val="000000"/>
                </a:solidFill>
                <a:latin typeface="宋体" panose="02010600030101010101" pitchFamily="2" charset="-122"/>
                <a:cs typeface="Times New Roman" panose="02020603050405020304" pitchFamily="18" charset="0"/>
              </a:rPr>
              <a:t>2.</a:t>
            </a:r>
            <a:r>
              <a:rPr lang="en-CN" altLang="zh-CN" dirty="0">
                <a:solidFill>
                  <a:srgbClr val="000000"/>
                </a:solidFill>
                <a:cs typeface="Times New Roman" panose="02020603050405020304" pitchFamily="18" charset="0"/>
              </a:rPr>
              <a:t>    </a:t>
            </a:r>
            <a:r>
              <a:rPr lang="zh-CN" altLang="en-CN" b="1" dirty="0">
                <a:solidFill>
                  <a:srgbClr val="000000"/>
                </a:solidFill>
                <a:latin typeface="宋体" panose="02010600030101010101" pitchFamily="2" charset="-122"/>
                <a:cs typeface="Times New Roman" panose="02020603050405020304" pitchFamily="18" charset="0"/>
              </a:rPr>
              <a:t>内存管理－</a:t>
            </a:r>
            <a:r>
              <a:rPr lang="zh-CN" altLang="en-CN" dirty="0">
                <a:solidFill>
                  <a:srgbClr val="000000"/>
                </a:solidFill>
                <a:latin typeface="宋体" panose="02010600030101010101" pitchFamily="2" charset="-122"/>
                <a:cs typeface="Times New Roman" panose="02020603050405020304" pitchFamily="18" charset="0"/>
              </a:rPr>
              <a:t>允许多个进程安全地共享主内存区域 。</a:t>
            </a:r>
            <a:r>
              <a:rPr lang="en-CN" altLang="zh-CN" dirty="0">
                <a:solidFill>
                  <a:srgbClr val="000000"/>
                </a:solidFill>
                <a:latin typeface="宋体" panose="02010600030101010101" pitchFamily="2" charset="-122"/>
                <a:cs typeface="Times New Roman" panose="02020603050405020304" pitchFamily="18" charset="0"/>
              </a:rPr>
              <a:t>Linux</a:t>
            </a:r>
            <a:r>
              <a:rPr lang="zh-CN" altLang="en-CN" dirty="0">
                <a:solidFill>
                  <a:srgbClr val="000000"/>
                </a:solidFill>
                <a:latin typeface="宋体" panose="02010600030101010101" pitchFamily="2" charset="-122"/>
                <a:cs typeface="Times New Roman" panose="02020603050405020304" pitchFamily="18" charset="0"/>
              </a:rPr>
              <a:t>的内存管理支持虚拟内存，即在计算机中运行的程序，其代码、数据和堆栈的总量可以超过实际内存的大小，操作系统只将当前使用的程序块保留在内存中，其余的程序块则保留在磁盘上。必要时，操作系统负责在磁盘和内存之间交换程序块。</a:t>
            </a:r>
            <a:endParaRPr lang="zh-CN" altLang="en-CN" dirty="0">
              <a:latin typeface="宋体" panose="02010600030101010101" pitchFamily="2" charset="-122"/>
              <a:cs typeface="Times New Roman" panose="02020603050405020304" pitchFamily="18" charset="0"/>
            </a:endParaRPr>
          </a:p>
          <a:p>
            <a:r>
              <a:rPr lang="zh-CN" altLang="en-CN" dirty="0">
                <a:solidFill>
                  <a:srgbClr val="000000"/>
                </a:solidFill>
                <a:latin typeface="宋体" panose="02010600030101010101" pitchFamily="2" charset="-122"/>
                <a:cs typeface="Times New Roman" panose="02020603050405020304" pitchFamily="18" charset="0"/>
              </a:rPr>
              <a:t>因为虚拟内存管理需要硬件支持，因此内存管理从逻辑上可以分为硬件无关的部分和硬件相关的部分。详细内容参看第四章。</a:t>
            </a:r>
            <a:endParaRPr lang="zh-CN" altLang="en-CN" dirty="0">
              <a:latin typeface="宋体" panose="02010600030101010101" pitchFamily="2" charset="-122"/>
              <a:cs typeface="Times New Roman" panose="02020603050405020304" pitchFamily="18" charset="0"/>
            </a:endParaRPr>
          </a:p>
          <a:p>
            <a:r>
              <a:rPr lang="en-CN" altLang="zh-CN" dirty="0">
                <a:solidFill>
                  <a:srgbClr val="000000"/>
                </a:solidFill>
                <a:latin typeface="宋体" panose="02010600030101010101" pitchFamily="2" charset="-122"/>
                <a:cs typeface="Times New Roman" panose="02020603050405020304" pitchFamily="18" charset="0"/>
              </a:rPr>
              <a:t>3.</a:t>
            </a:r>
            <a:r>
              <a:rPr lang="en-CN" altLang="zh-CN" dirty="0">
                <a:solidFill>
                  <a:srgbClr val="000000"/>
                </a:solidFill>
                <a:cs typeface="Times New Roman" panose="02020603050405020304" pitchFamily="18" charset="0"/>
              </a:rPr>
              <a:t>    </a:t>
            </a:r>
            <a:r>
              <a:rPr lang="zh-CN" altLang="en-CN" b="1" dirty="0">
                <a:solidFill>
                  <a:srgbClr val="000000"/>
                </a:solidFill>
                <a:latin typeface="宋体" panose="02010600030101010101" pitchFamily="2" charset="-122"/>
                <a:cs typeface="Times New Roman" panose="02020603050405020304" pitchFamily="18" charset="0"/>
              </a:rPr>
              <a:t>虚拟文件系统－</a:t>
            </a:r>
            <a:r>
              <a:rPr lang="zh-CN" altLang="en-CN" dirty="0">
                <a:solidFill>
                  <a:srgbClr val="000000"/>
                </a:solidFill>
                <a:latin typeface="宋体" panose="02010600030101010101" pitchFamily="2" charset="-122"/>
                <a:cs typeface="Times New Roman" panose="02020603050405020304" pitchFamily="18" charset="0"/>
              </a:rPr>
              <a:t>隐藏各种不同硬件的具体细节，为所有设备提供统一的接口。虚拟文件系统支持多达数十种不同的文件系统，这也是</a:t>
            </a:r>
            <a:r>
              <a:rPr lang="en-CN" altLang="zh-CN" dirty="0">
                <a:solidFill>
                  <a:srgbClr val="000000"/>
                </a:solidFill>
                <a:latin typeface="宋体" panose="02010600030101010101" pitchFamily="2" charset="-122"/>
                <a:cs typeface="Times New Roman" panose="02020603050405020304" pitchFamily="18" charset="0"/>
              </a:rPr>
              <a:t>Linux</a:t>
            </a:r>
            <a:r>
              <a:rPr lang="zh-CN" altLang="en-CN" dirty="0">
                <a:solidFill>
                  <a:srgbClr val="000000"/>
                </a:solidFill>
                <a:latin typeface="宋体" panose="02010600030101010101" pitchFamily="2" charset="-122"/>
                <a:cs typeface="Times New Roman" panose="02020603050405020304" pitchFamily="18" charset="0"/>
              </a:rPr>
              <a:t>较有特色的一部分。</a:t>
            </a:r>
            <a:endParaRPr lang="zh-CN" altLang="en-CN" dirty="0">
              <a:latin typeface="宋体" panose="02010600030101010101" pitchFamily="2" charset="-122"/>
              <a:cs typeface="Times New Roman" panose="02020603050405020304" pitchFamily="18" charset="0"/>
            </a:endParaRPr>
          </a:p>
          <a:p>
            <a:r>
              <a:rPr lang="zh-CN" altLang="en-CN" dirty="0">
                <a:solidFill>
                  <a:srgbClr val="000000"/>
                </a:solidFill>
                <a:latin typeface="宋体" panose="02010600030101010101" pitchFamily="2" charset="-122"/>
              </a:rPr>
              <a:t>虚拟文件系统可分为逻辑文件系统和设备驱动程序。逻辑文件系统指</a:t>
            </a:r>
            <a:r>
              <a:rPr lang="en-CN" altLang="zh-CN" dirty="0">
                <a:solidFill>
                  <a:srgbClr val="000000"/>
                </a:solidFill>
                <a:latin typeface="宋体" panose="02010600030101010101" pitchFamily="2" charset="-122"/>
              </a:rPr>
              <a:t>Linux</a:t>
            </a:r>
            <a:r>
              <a:rPr lang="zh-CN" altLang="en-CN" dirty="0">
                <a:solidFill>
                  <a:srgbClr val="000000"/>
                </a:solidFill>
                <a:latin typeface="宋体" panose="02010600030101010101" pitchFamily="2" charset="-122"/>
              </a:rPr>
              <a:t>所支持</a:t>
            </a:r>
            <a:r>
              <a:rPr lang="zh-CN" altLang="en-CN" dirty="0">
                <a:solidFill>
                  <a:srgbClr val="000000"/>
                </a:solidFill>
                <a:latin typeface="宋体" panose="02010600030101010101" pitchFamily="2" charset="-122"/>
                <a:cs typeface="Times New Roman" panose="02020603050405020304" pitchFamily="18" charset="0"/>
              </a:rPr>
              <a:t>的文件系统，如</a:t>
            </a:r>
            <a:r>
              <a:rPr lang="en-CN" altLang="zh-CN" dirty="0">
                <a:solidFill>
                  <a:srgbClr val="000000"/>
                </a:solidFill>
                <a:latin typeface="宋体" panose="02010600030101010101" pitchFamily="2" charset="-122"/>
                <a:cs typeface="Times New Roman" panose="02020603050405020304" pitchFamily="18" charset="0"/>
              </a:rPr>
              <a:t>ext2, fat</a:t>
            </a:r>
            <a:r>
              <a:rPr lang="zh-CN" altLang="en-CN" dirty="0">
                <a:solidFill>
                  <a:srgbClr val="000000"/>
                </a:solidFill>
                <a:latin typeface="宋体" panose="02010600030101010101" pitchFamily="2" charset="-122"/>
                <a:cs typeface="Times New Roman" panose="02020603050405020304" pitchFamily="18" charset="0"/>
              </a:rPr>
              <a:t>等，设备驱动程序指为每一种硬件控制器所编写的设备驱动程序模块。详细内容参看第八章和第九章。</a:t>
            </a:r>
            <a:endParaRPr lang="zh-CN" altLang="en-CN" dirty="0">
              <a:latin typeface="宋体" panose="02010600030101010101" pitchFamily="2" charset="-122"/>
              <a:cs typeface="Times New Roman" panose="02020603050405020304" pitchFamily="18" charset="0"/>
            </a:endParaRPr>
          </a:p>
          <a:p>
            <a:r>
              <a:rPr lang="en-CN" altLang="zh-CN" dirty="0">
                <a:solidFill>
                  <a:srgbClr val="000000"/>
                </a:solidFill>
                <a:latin typeface="宋体" panose="02010600030101010101" pitchFamily="2" charset="-122"/>
                <a:cs typeface="Times New Roman" panose="02020603050405020304" pitchFamily="18" charset="0"/>
              </a:rPr>
              <a:t>1.</a:t>
            </a:r>
            <a:r>
              <a:rPr lang="en-CN" altLang="zh-CN" dirty="0">
                <a:solidFill>
                  <a:srgbClr val="000000"/>
                </a:solidFill>
                <a:cs typeface="Times New Roman" panose="02020603050405020304" pitchFamily="18" charset="0"/>
              </a:rPr>
              <a:t>    </a:t>
            </a:r>
            <a:r>
              <a:rPr lang="zh-CN" altLang="en-CN" b="1" dirty="0">
                <a:solidFill>
                  <a:srgbClr val="000000"/>
                </a:solidFill>
                <a:latin typeface="宋体" panose="02010600030101010101" pitchFamily="2" charset="-122"/>
                <a:cs typeface="Times New Roman" panose="02020603050405020304" pitchFamily="18" charset="0"/>
              </a:rPr>
              <a:t>网络－</a:t>
            </a:r>
            <a:r>
              <a:rPr lang="zh-CN" altLang="en-CN" dirty="0">
                <a:solidFill>
                  <a:srgbClr val="000000"/>
                </a:solidFill>
                <a:latin typeface="宋体" panose="02010600030101010101" pitchFamily="2" charset="-122"/>
                <a:cs typeface="Times New Roman" panose="02020603050405020304" pitchFamily="18" charset="0"/>
              </a:rPr>
              <a:t>提供了对各种网络标准协议的存取和各种网络硬件的支持。网络子系统可分为网络协议和网络驱动程序两部分。网络协议部分负责实现每一种可能的网络传输协议，网络设备驱动程序负责与硬件设备进行通信，每一种可能的硬件设备都有相应的设备驱动程序。因为这部分内容相对独立和复杂，本书不做详细介绍。</a:t>
            </a:r>
            <a:endParaRPr lang="zh-CN" altLang="en-CN" dirty="0">
              <a:latin typeface="宋体" panose="02010600030101010101" pitchFamily="2" charset="-122"/>
              <a:cs typeface="Times New Roman" panose="02020603050405020304" pitchFamily="18" charset="0"/>
            </a:endParaRPr>
          </a:p>
          <a:p>
            <a:r>
              <a:rPr lang="en-CN" altLang="zh-CN" dirty="0">
                <a:solidFill>
                  <a:srgbClr val="000000"/>
                </a:solidFill>
                <a:latin typeface="宋体" panose="02010600030101010101" pitchFamily="2" charset="-122"/>
                <a:cs typeface="Times New Roman" panose="02020603050405020304" pitchFamily="18" charset="0"/>
              </a:rPr>
              <a:t>2.</a:t>
            </a:r>
            <a:r>
              <a:rPr lang="en-CN" altLang="zh-CN" dirty="0">
                <a:solidFill>
                  <a:srgbClr val="000000"/>
                </a:solidFill>
                <a:cs typeface="Times New Roman" panose="02020603050405020304" pitchFamily="18" charset="0"/>
              </a:rPr>
              <a:t>    </a:t>
            </a:r>
            <a:r>
              <a:rPr lang="zh-CN" altLang="en-CN" b="1" dirty="0">
                <a:solidFill>
                  <a:srgbClr val="000000"/>
                </a:solidFill>
                <a:latin typeface="宋体" panose="02010600030101010101" pitchFamily="2" charset="-122"/>
                <a:cs typeface="Times New Roman" panose="02020603050405020304" pitchFamily="18" charset="0"/>
              </a:rPr>
              <a:t>进程间通信</a:t>
            </a:r>
            <a:r>
              <a:rPr lang="en-CN" altLang="zh-CN" b="1" dirty="0">
                <a:solidFill>
                  <a:srgbClr val="000000"/>
                </a:solidFill>
                <a:latin typeface="宋体" panose="02010600030101010101" pitchFamily="2" charset="-122"/>
                <a:cs typeface="Times New Roman" panose="02020603050405020304" pitchFamily="18" charset="0"/>
              </a:rPr>
              <a:t>(IPC)</a:t>
            </a:r>
            <a:r>
              <a:rPr lang="zh-CN" altLang="en-CN" dirty="0">
                <a:solidFill>
                  <a:srgbClr val="000000"/>
                </a:solidFill>
                <a:latin typeface="宋体" panose="02010600030101010101" pitchFamily="2" charset="-122"/>
                <a:cs typeface="Times New Roman" panose="02020603050405020304" pitchFamily="18" charset="0"/>
              </a:rPr>
              <a:t>－ 支持进程间各种通信机制，包括共享内存、消息队列及管道等。这部分内容也相对独立，本书不做详细介绍。</a:t>
            </a:r>
            <a:endParaRPr lang="zh-CN" altLang="en-CN" dirty="0">
              <a:latin typeface="宋体" panose="02010600030101010101" pitchFamily="2" charset="-122"/>
              <a:cs typeface="Times New Roman" panose="02020603050405020304" pitchFamily="18" charset="0"/>
            </a:endParaRPr>
          </a:p>
          <a:p>
            <a:r>
              <a:rPr lang="zh-CN" altLang="en-CN" dirty="0">
                <a:solidFill>
                  <a:srgbClr val="000000"/>
                </a:solidFill>
                <a:latin typeface="宋体" panose="02010600030101010101" pitchFamily="2" charset="-122"/>
                <a:cs typeface="Times New Roman" panose="02020603050405020304" pitchFamily="18" charset="0"/>
              </a:rPr>
              <a:t>从图</a:t>
            </a:r>
            <a:r>
              <a:rPr lang="en-CN" altLang="zh-CN" dirty="0">
                <a:solidFill>
                  <a:srgbClr val="000000"/>
                </a:solidFill>
                <a:latin typeface="宋体" panose="02010600030101010101" pitchFamily="2" charset="-122"/>
                <a:cs typeface="Times New Roman" panose="02020603050405020304" pitchFamily="18" charset="0"/>
              </a:rPr>
              <a:t>1.3</a:t>
            </a:r>
            <a:r>
              <a:rPr lang="zh-CN" altLang="en-CN" dirty="0">
                <a:solidFill>
                  <a:srgbClr val="000000"/>
                </a:solidFill>
                <a:latin typeface="宋体" panose="02010600030101010101" pitchFamily="2" charset="-122"/>
                <a:cs typeface="Times New Roman" panose="02020603050405020304" pitchFamily="18" charset="0"/>
              </a:rPr>
              <a:t>可以看出，处于中心位置的是进程调度，所有其它的子系统都依赖于它，因为每个子系统都需要挂起或恢复进程。一般情况下，当一个进程等待硬件操作完成时，它被挂起；当操作真正完成时，进程恢复执行。例如，当一个进程通过网络发送一条消息时，发送进程被挂起，一直到硬件成功地完成消息的发送。其它子系统</a:t>
            </a:r>
            <a:r>
              <a:rPr lang="en-CN" altLang="zh-CN" dirty="0">
                <a:solidFill>
                  <a:srgbClr val="000000"/>
                </a:solidFill>
                <a:latin typeface="宋体" panose="02010600030101010101" pitchFamily="2" charset="-122"/>
                <a:cs typeface="Times New Roman" panose="02020603050405020304" pitchFamily="18" charset="0"/>
              </a:rPr>
              <a:t>(</a:t>
            </a:r>
            <a:r>
              <a:rPr lang="zh-CN" altLang="en-CN" dirty="0">
                <a:solidFill>
                  <a:srgbClr val="000000"/>
                </a:solidFill>
                <a:latin typeface="宋体" panose="02010600030101010101" pitchFamily="2" charset="-122"/>
                <a:cs typeface="Times New Roman" panose="02020603050405020304" pitchFamily="18" charset="0"/>
              </a:rPr>
              <a:t>内存管理，虚拟文件系统及进程间通信</a:t>
            </a:r>
            <a:r>
              <a:rPr lang="en-CN" altLang="zh-CN" dirty="0">
                <a:solidFill>
                  <a:srgbClr val="000000"/>
                </a:solidFill>
                <a:latin typeface="宋体" panose="02010600030101010101" pitchFamily="2" charset="-122"/>
                <a:cs typeface="Times New Roman" panose="02020603050405020304" pitchFamily="18" charset="0"/>
              </a:rPr>
              <a:t>)</a:t>
            </a:r>
            <a:r>
              <a:rPr lang="zh-CN" altLang="en-CN" dirty="0">
                <a:solidFill>
                  <a:srgbClr val="000000"/>
                </a:solidFill>
                <a:latin typeface="宋体" panose="02010600030101010101" pitchFamily="2" charset="-122"/>
                <a:cs typeface="Times New Roman" panose="02020603050405020304" pitchFamily="18" charset="0"/>
              </a:rPr>
              <a:t>以相似的理由依赖于进程调度。</a:t>
            </a:r>
            <a:endParaRPr lang="zh-CN" altLang="en-CN" dirty="0">
              <a:latin typeface="宋体" panose="02010600030101010101" pitchFamily="2" charset="-122"/>
              <a:cs typeface="Times New Roman" panose="02020603050405020304" pitchFamily="18" charset="0"/>
            </a:endParaRPr>
          </a:p>
          <a:p>
            <a:endParaRPr lang="zh-CN" altLang="en-CN"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209FE11-51BE-4A4A-8C80-88FC2451F7E2}"/>
              </a:ext>
            </a:extLst>
          </p:cNvPr>
          <p:cNvSpPr>
            <a:spLocks noGrp="1" noRot="1" noChangeAspect="1" noChangeArrowheads="1" noTextEdit="1"/>
          </p:cNvSpPr>
          <p:nvPr>
            <p:ph type="sldImg"/>
          </p:nvPr>
        </p:nvSpPr>
        <p:spPr/>
      </p:sp>
      <p:sp>
        <p:nvSpPr>
          <p:cNvPr id="62467" name="Rectangle 3">
            <a:extLst>
              <a:ext uri="{FF2B5EF4-FFF2-40B4-BE49-F238E27FC236}">
                <a16:creationId xmlns:a16="http://schemas.microsoft.com/office/drawing/2014/main" id="{FDE5E8A4-9F61-A540-8044-F6B34E781AA1}"/>
              </a:ext>
            </a:extLst>
          </p:cNvPr>
          <p:cNvSpPr>
            <a:spLocks noGrp="1" noChangeArrowheads="1"/>
          </p:cNvSpPr>
          <p:nvPr>
            <p:ph type="body" idx="1"/>
          </p:nvPr>
        </p:nvSpPr>
        <p:spPr/>
        <p:txBody>
          <a:bodyPr/>
          <a:lstStyle/>
          <a:p>
            <a:r>
              <a:rPr lang="en-CN" altLang="zh-CN">
                <a:solidFill>
                  <a:srgbClr val="000000"/>
                </a:solidFill>
                <a:latin typeface="Arial" panose="020B0604020202020204" pitchFamily="34" charset="0"/>
                <a:cs typeface="Arial" panose="020B0604020202020204" pitchFamily="34" charset="0"/>
              </a:rPr>
              <a:t>Linux</a:t>
            </a:r>
            <a:r>
              <a:rPr lang="zh-CN" altLang="en-CN">
                <a:solidFill>
                  <a:srgbClr val="000000"/>
                </a:solidFill>
                <a:latin typeface="宋体" panose="02010600030101010101" pitchFamily="2" charset="-122"/>
              </a:rPr>
              <a:t>内核源代码位于</a:t>
            </a:r>
            <a:r>
              <a:rPr lang="en-CN" altLang="zh-CN">
                <a:solidFill>
                  <a:srgbClr val="000000"/>
                </a:solidFill>
                <a:latin typeface="Arial" panose="020B0604020202020204" pitchFamily="34" charset="0"/>
                <a:cs typeface="Arial" panose="020B0604020202020204" pitchFamily="34" charset="0"/>
              </a:rPr>
              <a:t>/usr/src/linux</a:t>
            </a:r>
            <a:r>
              <a:rPr lang="zh-CN" altLang="en-CN">
                <a:solidFill>
                  <a:srgbClr val="000000"/>
                </a:solidFill>
                <a:latin typeface="宋体" panose="02010600030101010101" pitchFamily="2" charset="-122"/>
              </a:rPr>
              <a:t>目录下，其结构分布如图</a:t>
            </a:r>
            <a:r>
              <a:rPr lang="en-CN" altLang="zh-CN">
                <a:solidFill>
                  <a:srgbClr val="000000"/>
                </a:solidFill>
                <a:latin typeface="Arial" panose="020B0604020202020204" pitchFamily="34" charset="0"/>
                <a:cs typeface="Arial" panose="020B0604020202020204" pitchFamily="34" charset="0"/>
              </a:rPr>
              <a:t>1.5</a:t>
            </a:r>
            <a:r>
              <a:rPr lang="zh-CN" altLang="en-CN">
                <a:solidFill>
                  <a:srgbClr val="000000"/>
                </a:solidFill>
                <a:latin typeface="宋体" panose="02010600030101010101" pitchFamily="2" charset="-122"/>
              </a:rPr>
              <a:t>所示，每一个目录或子目录可以看作一个模块</a:t>
            </a:r>
            <a:r>
              <a:rPr lang="en-CN" altLang="zh-CN" u="sng">
                <a:solidFill>
                  <a:srgbClr val="000000"/>
                </a:solidFill>
                <a:latin typeface="Arial" panose="020B0604020202020204" pitchFamily="34" charset="0"/>
                <a:cs typeface="Arial" panose="020B0604020202020204" pitchFamily="34" charset="0"/>
                <a:hlinkClick r:id="" action="ppaction://noaction"/>
              </a:rPr>
              <a:t>1</a:t>
            </a:r>
            <a:r>
              <a:rPr lang="zh-CN" altLang="en-CN">
                <a:solidFill>
                  <a:srgbClr val="000000"/>
                </a:solidFill>
                <a:latin typeface="宋体" panose="02010600030101010101" pitchFamily="2" charset="-122"/>
              </a:rPr>
              <a:t>，其目录之间的连线表示</a:t>
            </a:r>
            <a:r>
              <a:rPr lang="zh-CN" altLang="en-CN">
                <a:solidFill>
                  <a:srgbClr val="000000"/>
                </a:solidFill>
                <a:latin typeface="Arial" panose="020B0604020202020204" pitchFamily="34" charset="0"/>
              </a:rPr>
              <a:t>“</a:t>
            </a:r>
            <a:r>
              <a:rPr lang="zh-CN" altLang="en-CN">
                <a:solidFill>
                  <a:srgbClr val="000000"/>
                </a:solidFill>
                <a:latin typeface="宋体" panose="02010600030101010101" pitchFamily="2" charset="-122"/>
              </a:rPr>
              <a:t>子目录或子模块</a:t>
            </a:r>
            <a:r>
              <a:rPr lang="zh-CN" altLang="en-CN">
                <a:solidFill>
                  <a:srgbClr val="000000"/>
                </a:solidFill>
                <a:latin typeface="Arial" panose="020B0604020202020204" pitchFamily="34" charset="0"/>
              </a:rPr>
              <a:t>”</a:t>
            </a:r>
            <a:r>
              <a:rPr lang="zh-CN" altLang="en-CN">
                <a:solidFill>
                  <a:srgbClr val="000000"/>
                </a:solidFill>
                <a:latin typeface="宋体" panose="02010600030101010101" pitchFamily="2" charset="-122"/>
              </a:rPr>
              <a:t>的关系。下面对每一个目录给予简单描述。</a:t>
            </a:r>
            <a:endParaRPr lang="zh-CN" altLang="en-CN">
              <a:latin typeface="宋体" panose="02010600030101010101" pitchFamily="2" charset="-122"/>
              <a:cs typeface="Times New Roman" panose="02020603050405020304" pitchFamily="18" charset="0"/>
            </a:endParaRPr>
          </a:p>
          <a:p>
            <a:r>
              <a:rPr lang="en-CN" altLang="zh-CN">
                <a:solidFill>
                  <a:srgbClr val="000000"/>
                </a:solidFill>
                <a:latin typeface="Wingdings" pitchFamily="2" charset="2"/>
                <a:cs typeface="Times New Roman" panose="02020603050405020304" pitchFamily="18" charset="0"/>
              </a:rPr>
              <a:t>u</a:t>
            </a:r>
            <a:r>
              <a:rPr lang="en-CN" altLang="zh-CN">
                <a:solidFill>
                  <a:srgbClr val="000000"/>
                </a:solidFill>
                <a:cs typeface="Times New Roman" panose="02020603050405020304" pitchFamily="18" charset="0"/>
              </a:rPr>
              <a:t>      </a:t>
            </a:r>
            <a:r>
              <a:rPr lang="en-CN" altLang="zh-CN">
                <a:solidFill>
                  <a:srgbClr val="000000"/>
                </a:solidFill>
                <a:latin typeface="Arial" panose="020B0604020202020204" pitchFamily="34" charset="0"/>
                <a:cs typeface="Arial" panose="020B0604020202020204" pitchFamily="34" charset="0"/>
              </a:rPr>
              <a:t>include/</a:t>
            </a:r>
            <a:r>
              <a:rPr lang="zh-CN" altLang="en-CN">
                <a:solidFill>
                  <a:srgbClr val="000000"/>
                </a:solidFill>
                <a:latin typeface="宋体" panose="02010600030101010101" pitchFamily="2" charset="-122"/>
              </a:rPr>
              <a:t>子目录包含了建立内核代码时所需的大部分包含文件。</a:t>
            </a:r>
            <a:endParaRPr lang="zh-CN" altLang="en-CN">
              <a:latin typeface="宋体" panose="02010600030101010101" pitchFamily="2" charset="-122"/>
              <a:cs typeface="Times New Roman" panose="02020603050405020304" pitchFamily="18" charset="0"/>
            </a:endParaRPr>
          </a:p>
          <a:p>
            <a:r>
              <a:rPr lang="en-CN" altLang="zh-CN">
                <a:solidFill>
                  <a:srgbClr val="000000"/>
                </a:solidFill>
                <a:latin typeface="Wingdings" pitchFamily="2" charset="2"/>
                <a:cs typeface="Times New Roman" panose="02020603050405020304" pitchFamily="18" charset="0"/>
              </a:rPr>
              <a:t>u</a:t>
            </a:r>
            <a:r>
              <a:rPr lang="en-CN" altLang="zh-CN">
                <a:solidFill>
                  <a:srgbClr val="000000"/>
                </a:solidFill>
                <a:cs typeface="Times New Roman" panose="02020603050405020304" pitchFamily="18" charset="0"/>
              </a:rPr>
              <a:t>      </a:t>
            </a:r>
            <a:r>
              <a:rPr lang="en-CN" altLang="zh-CN">
                <a:solidFill>
                  <a:srgbClr val="000000"/>
                </a:solidFill>
                <a:latin typeface="Arial" panose="020B0604020202020204" pitchFamily="34" charset="0"/>
                <a:cs typeface="Arial" panose="020B0604020202020204" pitchFamily="34" charset="0"/>
              </a:rPr>
              <a:t>init/ </a:t>
            </a:r>
            <a:r>
              <a:rPr lang="zh-CN" altLang="en-CN">
                <a:solidFill>
                  <a:srgbClr val="000000"/>
                </a:solidFill>
                <a:latin typeface="宋体" panose="02010600030101010101" pitchFamily="2" charset="-122"/>
              </a:rPr>
              <a:t>子目录包含了内核的初始化代码，这是内核开始工作的起点。</a:t>
            </a:r>
            <a:endParaRPr lang="zh-CN" altLang="en-CN">
              <a:latin typeface="宋体" panose="02010600030101010101" pitchFamily="2" charset="-122"/>
              <a:cs typeface="Times New Roman" panose="02020603050405020304" pitchFamily="18" charset="0"/>
            </a:endParaRPr>
          </a:p>
          <a:p>
            <a:r>
              <a:rPr lang="en-CN" altLang="zh-CN">
                <a:solidFill>
                  <a:srgbClr val="000000"/>
                </a:solidFill>
                <a:latin typeface="Wingdings" pitchFamily="2" charset="2"/>
                <a:cs typeface="Times New Roman" panose="02020603050405020304" pitchFamily="18" charset="0"/>
              </a:rPr>
              <a:t>u</a:t>
            </a:r>
            <a:r>
              <a:rPr lang="en-CN" altLang="zh-CN">
                <a:solidFill>
                  <a:srgbClr val="000000"/>
                </a:solidFill>
                <a:cs typeface="Times New Roman" panose="02020603050405020304" pitchFamily="18" charset="0"/>
              </a:rPr>
              <a:t>      </a:t>
            </a:r>
            <a:r>
              <a:rPr lang="en-CN" altLang="zh-CN">
                <a:solidFill>
                  <a:srgbClr val="000000"/>
                </a:solidFill>
                <a:latin typeface="Arial" panose="020B0604020202020204" pitchFamily="34" charset="0"/>
                <a:cs typeface="Arial" panose="020B0604020202020204" pitchFamily="34" charset="0"/>
              </a:rPr>
              <a:t>arch/</a:t>
            </a:r>
            <a:r>
              <a:rPr lang="zh-CN" altLang="en-CN">
                <a:solidFill>
                  <a:srgbClr val="000000"/>
                </a:solidFill>
                <a:latin typeface="宋体" panose="02010600030101010101" pitchFamily="2" charset="-122"/>
              </a:rPr>
              <a:t>子目录包含了</a:t>
            </a:r>
            <a:r>
              <a:rPr lang="en-CN" altLang="zh-CN">
                <a:solidFill>
                  <a:srgbClr val="000000"/>
                </a:solidFill>
                <a:latin typeface="Arial" panose="020B0604020202020204" pitchFamily="34" charset="0"/>
                <a:cs typeface="Arial" panose="020B0604020202020204" pitchFamily="34" charset="0"/>
              </a:rPr>
              <a:t>Linux</a:t>
            </a:r>
            <a:r>
              <a:rPr lang="zh-CN" altLang="en-CN">
                <a:solidFill>
                  <a:srgbClr val="000000"/>
                </a:solidFill>
                <a:latin typeface="宋体" panose="02010600030101010101" pitchFamily="2" charset="-122"/>
              </a:rPr>
              <a:t>支持的所有硬件结构的内核代码，如图</a:t>
            </a:r>
            <a:r>
              <a:rPr lang="en-CN" altLang="zh-CN">
                <a:solidFill>
                  <a:srgbClr val="000000"/>
                </a:solidFill>
                <a:latin typeface="Arial" panose="020B0604020202020204" pitchFamily="34" charset="0"/>
                <a:cs typeface="Arial" panose="020B0604020202020204" pitchFamily="34" charset="0"/>
              </a:rPr>
              <a:t>1.5</a:t>
            </a:r>
            <a:r>
              <a:rPr lang="zh-CN" altLang="en-CN">
                <a:solidFill>
                  <a:srgbClr val="000000"/>
                </a:solidFill>
                <a:latin typeface="宋体" panose="02010600030101010101" pitchFamily="2" charset="-122"/>
              </a:rPr>
              <a:t>，</a:t>
            </a:r>
            <a:r>
              <a:rPr lang="en-CN" altLang="zh-CN">
                <a:solidFill>
                  <a:srgbClr val="000000"/>
                </a:solidFill>
                <a:latin typeface="Arial" panose="020B0604020202020204" pitchFamily="34" charset="0"/>
                <a:cs typeface="Arial" panose="020B0604020202020204" pitchFamily="34" charset="0"/>
              </a:rPr>
              <a:t>arch/ </a:t>
            </a:r>
            <a:r>
              <a:rPr lang="zh-CN" altLang="en-CN">
                <a:solidFill>
                  <a:srgbClr val="000000"/>
                </a:solidFill>
                <a:latin typeface="宋体" panose="02010600030101010101" pitchFamily="2" charset="-122"/>
              </a:rPr>
              <a:t>子目录下有</a:t>
            </a:r>
            <a:r>
              <a:rPr lang="en-CN" altLang="zh-CN">
                <a:solidFill>
                  <a:srgbClr val="000000"/>
                </a:solidFill>
                <a:latin typeface="Arial" panose="020B0604020202020204" pitchFamily="34" charset="0"/>
                <a:cs typeface="Arial" panose="020B0604020202020204" pitchFamily="34" charset="0"/>
              </a:rPr>
              <a:t>i386</a:t>
            </a:r>
            <a:r>
              <a:rPr lang="zh-CN" altLang="en-CN">
                <a:solidFill>
                  <a:srgbClr val="000000"/>
                </a:solidFill>
                <a:latin typeface="宋体" panose="02010600030101010101" pitchFamily="2" charset="-122"/>
              </a:rPr>
              <a:t>、</a:t>
            </a:r>
            <a:r>
              <a:rPr lang="en-CN" altLang="zh-CN">
                <a:solidFill>
                  <a:srgbClr val="000000"/>
                </a:solidFill>
                <a:latin typeface="Arial" panose="020B0604020202020204" pitchFamily="34" charset="0"/>
                <a:cs typeface="Arial" panose="020B0604020202020204" pitchFamily="34" charset="0"/>
              </a:rPr>
              <a:t>ARM</a:t>
            </a:r>
            <a:r>
              <a:rPr lang="zh-CN" altLang="en-CN">
                <a:solidFill>
                  <a:srgbClr val="000000"/>
                </a:solidFill>
                <a:latin typeface="宋体" panose="02010600030101010101" pitchFamily="2" charset="-122"/>
              </a:rPr>
              <a:t>和</a:t>
            </a:r>
            <a:r>
              <a:rPr lang="en-CN" altLang="zh-CN">
                <a:solidFill>
                  <a:srgbClr val="000000"/>
                </a:solidFill>
                <a:latin typeface="Arial" panose="020B0604020202020204" pitchFamily="34" charset="0"/>
                <a:cs typeface="Arial" panose="020B0604020202020204" pitchFamily="34" charset="0"/>
              </a:rPr>
              <a:t>alpha</a:t>
            </a:r>
            <a:r>
              <a:rPr lang="zh-CN" altLang="en-CN">
                <a:solidFill>
                  <a:srgbClr val="000000"/>
                </a:solidFill>
                <a:latin typeface="宋体" panose="02010600030101010101" pitchFamily="2" charset="-122"/>
              </a:rPr>
              <a:t>模块等等。</a:t>
            </a:r>
            <a:endParaRPr lang="zh-CN" altLang="en-CN">
              <a:latin typeface="宋体" panose="02010600030101010101" pitchFamily="2" charset="-122"/>
              <a:cs typeface="Times New Roman" panose="02020603050405020304" pitchFamily="18" charset="0"/>
            </a:endParaRPr>
          </a:p>
          <a:p>
            <a:r>
              <a:rPr lang="en-CN" altLang="zh-CN">
                <a:solidFill>
                  <a:srgbClr val="000000"/>
                </a:solidFill>
                <a:latin typeface="Wingdings" pitchFamily="2" charset="2"/>
                <a:cs typeface="Times New Roman" panose="02020603050405020304" pitchFamily="18" charset="0"/>
              </a:rPr>
              <a:t>u</a:t>
            </a:r>
            <a:r>
              <a:rPr lang="en-CN" altLang="zh-CN">
                <a:solidFill>
                  <a:srgbClr val="000000"/>
                </a:solidFill>
                <a:cs typeface="Times New Roman" panose="02020603050405020304" pitchFamily="18" charset="0"/>
              </a:rPr>
              <a:t>      </a:t>
            </a:r>
            <a:r>
              <a:rPr lang="en-CN" altLang="zh-CN">
                <a:solidFill>
                  <a:srgbClr val="000000"/>
                </a:solidFill>
                <a:latin typeface="Arial" panose="020B0604020202020204" pitchFamily="34" charset="0"/>
                <a:cs typeface="Arial" panose="020B0604020202020204" pitchFamily="34" charset="0"/>
              </a:rPr>
              <a:t>drivers/ </a:t>
            </a:r>
            <a:r>
              <a:rPr lang="zh-CN" altLang="en-CN">
                <a:solidFill>
                  <a:srgbClr val="000000"/>
                </a:solidFill>
                <a:latin typeface="宋体" panose="02010600030101010101" pitchFamily="2" charset="-122"/>
              </a:rPr>
              <a:t>目录包含了内核中所有的设备驱动程序，如块设备，</a:t>
            </a:r>
            <a:r>
              <a:rPr lang="en-CN" altLang="zh-CN">
                <a:solidFill>
                  <a:srgbClr val="000000"/>
                </a:solidFill>
                <a:latin typeface="Arial" panose="020B0604020202020204" pitchFamily="34" charset="0"/>
                <a:cs typeface="Arial" panose="020B0604020202020204" pitchFamily="34" charset="0"/>
              </a:rPr>
              <a:t>scsi </a:t>
            </a:r>
            <a:r>
              <a:rPr lang="zh-CN" altLang="en-CN">
                <a:solidFill>
                  <a:srgbClr val="000000"/>
                </a:solidFill>
                <a:latin typeface="宋体" panose="02010600030101010101" pitchFamily="2" charset="-122"/>
              </a:rPr>
              <a:t>设备驱动程序等。</a:t>
            </a:r>
            <a:endParaRPr lang="zh-CN" altLang="en-CN">
              <a:latin typeface="宋体" panose="02010600030101010101" pitchFamily="2" charset="-122"/>
              <a:cs typeface="Times New Roman" panose="02020603050405020304" pitchFamily="18" charset="0"/>
            </a:endParaRPr>
          </a:p>
          <a:p>
            <a:r>
              <a:rPr lang="en-CN" altLang="zh-CN">
                <a:solidFill>
                  <a:srgbClr val="000000"/>
                </a:solidFill>
                <a:latin typeface="Wingdings" pitchFamily="2" charset="2"/>
                <a:cs typeface="Times New Roman" panose="02020603050405020304" pitchFamily="18" charset="0"/>
              </a:rPr>
              <a:t>u</a:t>
            </a:r>
            <a:r>
              <a:rPr lang="en-CN" altLang="zh-CN">
                <a:solidFill>
                  <a:srgbClr val="000000"/>
                </a:solidFill>
                <a:cs typeface="Times New Roman" panose="02020603050405020304" pitchFamily="18" charset="0"/>
              </a:rPr>
              <a:t>      </a:t>
            </a:r>
            <a:r>
              <a:rPr lang="en-CN" altLang="zh-CN">
                <a:solidFill>
                  <a:srgbClr val="000000"/>
                </a:solidFill>
                <a:latin typeface="Arial" panose="020B0604020202020204" pitchFamily="34" charset="0"/>
                <a:cs typeface="Arial" panose="020B0604020202020204" pitchFamily="34" charset="0"/>
              </a:rPr>
              <a:t>fs/ </a:t>
            </a:r>
            <a:r>
              <a:rPr lang="zh-CN" altLang="en-CN">
                <a:solidFill>
                  <a:srgbClr val="000000"/>
                </a:solidFill>
                <a:latin typeface="宋体" panose="02010600030101010101" pitchFamily="2" charset="-122"/>
              </a:rPr>
              <a:t>目录包含了所有文件系统的代码，如</a:t>
            </a:r>
            <a:r>
              <a:rPr lang="en-CN" altLang="zh-CN">
                <a:solidFill>
                  <a:srgbClr val="000000"/>
                </a:solidFill>
                <a:latin typeface="Arial" panose="020B0604020202020204" pitchFamily="34" charset="0"/>
                <a:cs typeface="Arial" panose="020B0604020202020204" pitchFamily="34" charset="0"/>
              </a:rPr>
              <a:t>ext2, vfat</a:t>
            </a:r>
            <a:r>
              <a:rPr lang="zh-CN" altLang="en-CN">
                <a:solidFill>
                  <a:srgbClr val="000000"/>
                </a:solidFill>
                <a:latin typeface="宋体" panose="02010600030101010101" pitchFamily="2" charset="-122"/>
              </a:rPr>
              <a:t>模块的代码等等。</a:t>
            </a:r>
            <a:r>
              <a:rPr lang="zh-CN" altLang="en-CN">
                <a:solidFill>
                  <a:srgbClr val="000000"/>
                </a:solidFill>
                <a:latin typeface="Arial" panose="020B0604020202020204" pitchFamily="34" charset="0"/>
                <a:cs typeface="Arial" panose="020B0604020202020204" pitchFamily="34" charset="0"/>
              </a:rPr>
              <a:t>  </a:t>
            </a:r>
            <a:endParaRPr lang="zh-CN" altLang="en-CN">
              <a:latin typeface="宋体" panose="02010600030101010101" pitchFamily="2" charset="-122"/>
              <a:cs typeface="Times New Roman" panose="02020603050405020304" pitchFamily="18" charset="0"/>
            </a:endParaRPr>
          </a:p>
          <a:p>
            <a:r>
              <a:rPr lang="en-CN" altLang="zh-CN">
                <a:solidFill>
                  <a:srgbClr val="000000"/>
                </a:solidFill>
                <a:latin typeface="Wingdings" pitchFamily="2" charset="2"/>
                <a:cs typeface="Times New Roman" panose="02020603050405020304" pitchFamily="18" charset="0"/>
              </a:rPr>
              <a:t>u</a:t>
            </a:r>
            <a:r>
              <a:rPr lang="en-CN" altLang="zh-CN">
                <a:solidFill>
                  <a:srgbClr val="000000"/>
                </a:solidFill>
                <a:cs typeface="Times New Roman" panose="02020603050405020304" pitchFamily="18" charset="0"/>
              </a:rPr>
              <a:t>      </a:t>
            </a:r>
            <a:r>
              <a:rPr lang="en-CN" altLang="zh-CN">
                <a:solidFill>
                  <a:srgbClr val="000000"/>
                </a:solidFill>
                <a:latin typeface="Arial" panose="020B0604020202020204" pitchFamily="34" charset="0"/>
                <a:cs typeface="Arial" panose="020B0604020202020204" pitchFamily="34" charset="0"/>
              </a:rPr>
              <a:t>net/ </a:t>
            </a:r>
            <a:r>
              <a:rPr lang="zh-CN" altLang="en-CN">
                <a:solidFill>
                  <a:srgbClr val="000000"/>
                </a:solidFill>
                <a:latin typeface="宋体" panose="02010600030101010101" pitchFamily="2" charset="-122"/>
              </a:rPr>
              <a:t>目录包含了内核中关于网络的代码。</a:t>
            </a:r>
            <a:r>
              <a:rPr lang="zh-CN" altLang="en-CN">
                <a:solidFill>
                  <a:srgbClr val="000000"/>
                </a:solidFill>
                <a:latin typeface="Arial" panose="020B0604020202020204" pitchFamily="34" charset="0"/>
                <a:cs typeface="Arial" panose="020B0604020202020204" pitchFamily="34" charset="0"/>
              </a:rPr>
              <a:t> </a:t>
            </a:r>
            <a:endParaRPr lang="zh-CN" altLang="en-CN">
              <a:latin typeface="宋体" panose="02010600030101010101" pitchFamily="2" charset="-122"/>
              <a:cs typeface="Times New Roman" panose="02020603050405020304" pitchFamily="18" charset="0"/>
            </a:endParaRPr>
          </a:p>
          <a:p>
            <a:r>
              <a:rPr lang="en-CN" altLang="zh-CN">
                <a:solidFill>
                  <a:srgbClr val="000000"/>
                </a:solidFill>
                <a:latin typeface="Wingdings" pitchFamily="2" charset="2"/>
                <a:cs typeface="Times New Roman" panose="02020603050405020304" pitchFamily="18" charset="0"/>
              </a:rPr>
              <a:t>u</a:t>
            </a:r>
            <a:r>
              <a:rPr lang="en-CN" altLang="zh-CN">
                <a:solidFill>
                  <a:srgbClr val="000000"/>
                </a:solidFill>
                <a:cs typeface="Times New Roman" panose="02020603050405020304" pitchFamily="18" charset="0"/>
              </a:rPr>
              <a:t>      </a:t>
            </a:r>
            <a:r>
              <a:rPr lang="en-CN" altLang="zh-CN">
                <a:solidFill>
                  <a:srgbClr val="000000"/>
                </a:solidFill>
                <a:latin typeface="Arial" panose="020B0604020202020204" pitchFamily="34" charset="0"/>
                <a:cs typeface="Arial" panose="020B0604020202020204" pitchFamily="34" charset="0"/>
              </a:rPr>
              <a:t>mm/ </a:t>
            </a:r>
            <a:r>
              <a:rPr lang="zh-CN" altLang="en-CN">
                <a:solidFill>
                  <a:srgbClr val="000000"/>
                </a:solidFill>
                <a:latin typeface="宋体" panose="02010600030101010101" pitchFamily="2" charset="-122"/>
              </a:rPr>
              <a:t>目录包含了所有的内存管理代码。</a:t>
            </a:r>
            <a:r>
              <a:rPr lang="zh-CN" altLang="en-CN">
                <a:solidFill>
                  <a:srgbClr val="000000"/>
                </a:solidFill>
                <a:latin typeface="Arial" panose="020B0604020202020204" pitchFamily="34" charset="0"/>
                <a:cs typeface="Arial" panose="020B0604020202020204" pitchFamily="34" charset="0"/>
              </a:rPr>
              <a:t> </a:t>
            </a:r>
            <a:endParaRPr lang="zh-CN" altLang="en-CN">
              <a:latin typeface="宋体" panose="02010600030101010101" pitchFamily="2" charset="-122"/>
              <a:cs typeface="Times New Roman" panose="02020603050405020304" pitchFamily="18" charset="0"/>
            </a:endParaRPr>
          </a:p>
          <a:p>
            <a:r>
              <a:rPr lang="en-CN" altLang="zh-CN">
                <a:solidFill>
                  <a:srgbClr val="000000"/>
                </a:solidFill>
                <a:latin typeface="Wingdings" pitchFamily="2" charset="2"/>
                <a:cs typeface="Times New Roman" panose="02020603050405020304" pitchFamily="18" charset="0"/>
              </a:rPr>
              <a:t>u</a:t>
            </a:r>
            <a:r>
              <a:rPr lang="en-CN" altLang="zh-CN">
                <a:solidFill>
                  <a:srgbClr val="000000"/>
                </a:solidFill>
                <a:cs typeface="Times New Roman" panose="02020603050405020304" pitchFamily="18" charset="0"/>
              </a:rPr>
              <a:t>      </a:t>
            </a:r>
            <a:r>
              <a:rPr lang="en-CN" altLang="zh-CN">
                <a:solidFill>
                  <a:srgbClr val="000000"/>
                </a:solidFill>
                <a:latin typeface="Arial" panose="020B0604020202020204" pitchFamily="34" charset="0"/>
                <a:cs typeface="Arial" panose="020B0604020202020204" pitchFamily="34" charset="0"/>
              </a:rPr>
              <a:t>ipc/ </a:t>
            </a:r>
            <a:r>
              <a:rPr lang="zh-CN" altLang="en-CN">
                <a:solidFill>
                  <a:srgbClr val="000000"/>
                </a:solidFill>
                <a:latin typeface="宋体" panose="02010600030101010101" pitchFamily="2" charset="-122"/>
              </a:rPr>
              <a:t>目录包含了进程间通信的代码。</a:t>
            </a:r>
            <a:endParaRPr lang="zh-CN" altLang="en-CN">
              <a:latin typeface="宋体" panose="02010600030101010101" pitchFamily="2" charset="-122"/>
              <a:cs typeface="Times New Roman" panose="02020603050405020304" pitchFamily="18" charset="0"/>
            </a:endParaRPr>
          </a:p>
          <a:p>
            <a:r>
              <a:rPr lang="en-CN" altLang="zh-CN">
                <a:solidFill>
                  <a:srgbClr val="000000"/>
                </a:solidFill>
                <a:latin typeface="Wingdings" pitchFamily="2" charset="2"/>
                <a:cs typeface="Times New Roman" panose="02020603050405020304" pitchFamily="18" charset="0"/>
              </a:rPr>
              <a:t>u</a:t>
            </a:r>
            <a:r>
              <a:rPr lang="en-CN" altLang="zh-CN">
                <a:solidFill>
                  <a:srgbClr val="000000"/>
                </a:solidFill>
                <a:cs typeface="Times New Roman" panose="02020603050405020304" pitchFamily="18" charset="0"/>
              </a:rPr>
              <a:t>      </a:t>
            </a:r>
            <a:r>
              <a:rPr lang="en-CN" altLang="zh-CN">
                <a:solidFill>
                  <a:srgbClr val="000000"/>
                </a:solidFill>
                <a:latin typeface="Arial" panose="020B0604020202020204" pitchFamily="34" charset="0"/>
                <a:cs typeface="Arial" panose="020B0604020202020204" pitchFamily="34" charset="0"/>
              </a:rPr>
              <a:t>kernel/  </a:t>
            </a:r>
            <a:r>
              <a:rPr lang="zh-CN" altLang="en-CN">
                <a:solidFill>
                  <a:srgbClr val="000000"/>
                </a:solidFill>
                <a:latin typeface="宋体" panose="02010600030101010101" pitchFamily="2" charset="-122"/>
              </a:rPr>
              <a:t>目录包含了主内核代码</a:t>
            </a:r>
            <a:endParaRPr lang="zh-CN" altLang="en-CN">
              <a:latin typeface="宋体" panose="02010600030101010101" pitchFamily="2" charset="-122"/>
              <a:cs typeface="Times New Roman" panose="02020603050405020304" pitchFamily="18" charset="0"/>
            </a:endParaRPr>
          </a:p>
          <a:p>
            <a:br>
              <a:rPr lang="zh-CN" altLang="en-CN"/>
            </a:br>
            <a:r>
              <a:rPr lang="en-CN" altLang="zh-CN" u="sng">
                <a:solidFill>
                  <a:srgbClr val="800080"/>
                </a:solidFill>
                <a:latin typeface="宋体" panose="02010600030101010101" pitchFamily="2" charset="-122"/>
                <a:cs typeface="Times New Roman" panose="02020603050405020304" pitchFamily="18" charset="0"/>
                <a:hlinkClick r:id="" action="ppaction://noaction"/>
              </a:rPr>
              <a:t>1</a:t>
            </a:r>
            <a:r>
              <a:rPr lang="zh-CN" altLang="en-CN">
                <a:solidFill>
                  <a:srgbClr val="000000"/>
                </a:solidFill>
                <a:latin typeface="Arial" panose="020B0604020202020204" pitchFamily="34" charset="0"/>
                <a:cs typeface="Times New Roman" panose="02020603050405020304" pitchFamily="18" charset="0"/>
              </a:rPr>
              <a:t>这里的模块指的是结构化程序设计中的模块概念，与附录</a:t>
            </a:r>
            <a:r>
              <a:rPr lang="en-CN" altLang="zh-CN">
                <a:solidFill>
                  <a:srgbClr val="000000"/>
                </a:solidFill>
                <a:latin typeface="Arial" panose="020B0604020202020204" pitchFamily="34" charset="0"/>
                <a:cs typeface="Arial" panose="020B0604020202020204" pitchFamily="34" charset="0"/>
              </a:rPr>
              <a:t>A</a:t>
            </a:r>
            <a:r>
              <a:rPr lang="zh-CN" altLang="en-CN">
                <a:solidFill>
                  <a:srgbClr val="000000"/>
                </a:solidFill>
                <a:latin typeface="Arial" panose="020B0604020202020204" pitchFamily="34" charset="0"/>
                <a:cs typeface="Times New Roman" panose="02020603050405020304" pitchFamily="18" charset="0"/>
              </a:rPr>
              <a:t>中的内核模块不同。</a:t>
            </a:r>
            <a:endParaRPr lang="zh-CN" altLang="en-CN">
              <a:solidFill>
                <a:srgbClr val="000000"/>
              </a:solidFill>
              <a:latin typeface="宋体" panose="02010600030101010101" pitchFamily="2" charset="-122"/>
              <a:cs typeface="Times New Roman" panose="02020603050405020304" pitchFamily="18" charset="0"/>
            </a:endParaRPr>
          </a:p>
          <a:p>
            <a:pPr algn="just"/>
            <a:r>
              <a:rPr lang="zh-CN" altLang="en-CN">
                <a:latin typeface="宋体" panose="02010600030101010101" pitchFamily="2" charset="-122"/>
              </a:rPr>
              <a:t>图</a:t>
            </a:r>
            <a:r>
              <a:rPr lang="en-CN" altLang="zh-CN">
                <a:latin typeface="宋体" panose="02010600030101010101" pitchFamily="2" charset="-122"/>
                <a:cs typeface="Times New Roman" panose="02020603050405020304" pitchFamily="18" charset="0"/>
              </a:rPr>
              <a:t>1.5</a:t>
            </a:r>
            <a:r>
              <a:rPr lang="zh-CN" altLang="en-CN">
                <a:latin typeface="宋体" panose="02010600030101010101" pitchFamily="2" charset="-122"/>
              </a:rPr>
              <a:t>显示了八个目录，即</a:t>
            </a:r>
            <a:r>
              <a:rPr lang="zh-CN" altLang="en-CN">
                <a:latin typeface="宋体" panose="02010600030101010101" pitchFamily="2" charset="-122"/>
                <a:cs typeface="Times New Roman" panose="02020603050405020304" pitchFamily="18" charset="0"/>
              </a:rPr>
              <a:t> </a:t>
            </a:r>
            <a:r>
              <a:rPr lang="en-CN" altLang="zh-CN">
                <a:latin typeface="宋体" panose="02010600030101010101" pitchFamily="2" charset="-122"/>
                <a:cs typeface="Times New Roman" panose="02020603050405020304" pitchFamily="18" charset="0"/>
              </a:rPr>
              <a:t>init, kernel, mm, ipc, drivers, fs, arch </a:t>
            </a:r>
            <a:r>
              <a:rPr lang="zh-CN" altLang="en-CN">
                <a:latin typeface="宋体" panose="02010600030101010101" pitchFamily="2" charset="-122"/>
              </a:rPr>
              <a:t>及</a:t>
            </a:r>
            <a:r>
              <a:rPr lang="zh-CN" altLang="en-CN">
                <a:latin typeface="宋体" panose="02010600030101010101" pitchFamily="2" charset="-122"/>
                <a:cs typeface="Times New Roman" panose="02020603050405020304" pitchFamily="18" charset="0"/>
              </a:rPr>
              <a:t> </a:t>
            </a:r>
            <a:r>
              <a:rPr lang="en-CN" altLang="zh-CN">
                <a:latin typeface="宋体" panose="02010600030101010101" pitchFamily="2" charset="-122"/>
                <a:cs typeface="Times New Roman" panose="02020603050405020304" pitchFamily="18" charset="0"/>
              </a:rPr>
              <a:t>net </a:t>
            </a:r>
            <a:r>
              <a:rPr lang="zh-CN" altLang="en-CN">
                <a:latin typeface="宋体" panose="02010600030101010101" pitchFamily="2" charset="-122"/>
              </a:rPr>
              <a:t>的包含文件都在</a:t>
            </a:r>
            <a:r>
              <a:rPr lang="en-CN" altLang="zh-CN">
                <a:latin typeface="宋体" panose="02010600030101010101" pitchFamily="2" charset="-122"/>
                <a:cs typeface="Times New Roman" panose="02020603050405020304" pitchFamily="18" charset="0"/>
              </a:rPr>
              <a:t>"include/" </a:t>
            </a:r>
            <a:r>
              <a:rPr lang="zh-CN" altLang="en-CN">
                <a:latin typeface="宋体" panose="02010600030101010101" pitchFamily="2" charset="-122"/>
              </a:rPr>
              <a:t>目录下。在</a:t>
            </a:r>
            <a:r>
              <a:rPr lang="en-CN" altLang="zh-CN">
                <a:latin typeface="宋体" panose="02010600030101010101" pitchFamily="2" charset="-122"/>
                <a:cs typeface="Times New Roman" panose="02020603050405020304" pitchFamily="18" charset="0"/>
              </a:rPr>
              <a:t>Linux</a:t>
            </a:r>
            <a:r>
              <a:rPr lang="zh-CN" altLang="en-CN">
                <a:latin typeface="宋体" panose="02010600030101010101" pitchFamily="2" charset="-122"/>
              </a:rPr>
              <a:t>内核中包含了</a:t>
            </a:r>
            <a:r>
              <a:rPr lang="en-CN" altLang="zh-CN">
                <a:latin typeface="宋体" panose="02010600030101010101" pitchFamily="2" charset="-122"/>
                <a:cs typeface="Times New Roman" panose="02020603050405020304" pitchFamily="18" charset="0"/>
              </a:rPr>
              <a:t>drivers, fs, arch</a:t>
            </a:r>
            <a:r>
              <a:rPr lang="zh-CN" altLang="en-CN">
                <a:latin typeface="宋体" panose="02010600030101010101" pitchFamily="2" charset="-122"/>
              </a:rPr>
              <a:t>及</a:t>
            </a:r>
            <a:r>
              <a:rPr lang="zh-CN" altLang="en-CN">
                <a:latin typeface="宋体" panose="02010600030101010101" pitchFamily="2" charset="-122"/>
                <a:cs typeface="Times New Roman" panose="02020603050405020304" pitchFamily="18" charset="0"/>
              </a:rPr>
              <a:t> </a:t>
            </a:r>
            <a:r>
              <a:rPr lang="en-CN" altLang="zh-CN">
                <a:latin typeface="宋体" panose="02010600030101010101" pitchFamily="2" charset="-122"/>
                <a:cs typeface="Times New Roman" panose="02020603050405020304" pitchFamily="18" charset="0"/>
              </a:rPr>
              <a:t>net </a:t>
            </a:r>
            <a:r>
              <a:rPr lang="zh-CN" altLang="en-CN">
                <a:latin typeface="宋体" panose="02010600030101010101" pitchFamily="2" charset="-122"/>
              </a:rPr>
              <a:t>模块，这就使得</a:t>
            </a:r>
            <a:r>
              <a:rPr lang="en-CN" altLang="zh-CN">
                <a:latin typeface="宋体" panose="02010600030101010101" pitchFamily="2" charset="-122"/>
                <a:cs typeface="Times New Roman" panose="02020603050405020304" pitchFamily="18" charset="0"/>
              </a:rPr>
              <a:t>Linux</a:t>
            </a:r>
            <a:r>
              <a:rPr lang="zh-CN" altLang="en-CN">
                <a:latin typeface="宋体" panose="02010600030101010101" pitchFamily="2" charset="-122"/>
              </a:rPr>
              <a:t>内核既不是一个层次式结构，也不是一个微内核结构，而是一个</a:t>
            </a:r>
            <a:r>
              <a:rPr lang="zh-CN" altLang="en-CN"/>
              <a:t>“</a:t>
            </a:r>
            <a:r>
              <a:rPr lang="zh-CN" altLang="en-CN">
                <a:latin typeface="宋体" panose="02010600030101010101" pitchFamily="2" charset="-122"/>
              </a:rPr>
              <a:t>单内核</a:t>
            </a:r>
            <a:r>
              <a:rPr lang="zh-CN" altLang="en-CN"/>
              <a:t>”</a:t>
            </a:r>
            <a:r>
              <a:rPr lang="zh-CN" altLang="en-CN">
                <a:latin typeface="宋体" panose="02010600030101010101" pitchFamily="2" charset="-122"/>
              </a:rPr>
              <a:t>结构。该结构使得整个系统具有较高的性能，其缺点是内核修改起来比较困难，除非遵循严格的规则和编码标准。</a:t>
            </a:r>
            <a:r>
              <a:rPr lang="zh-CN" altLang="en-CN">
                <a:latin typeface="宋体" panose="02010600030101010101" pitchFamily="2" charset="-122"/>
                <a:cs typeface="Times New Roman" panose="02020603050405020304" pitchFamily="18" charset="0"/>
              </a:rPr>
              <a:t>  </a:t>
            </a:r>
          </a:p>
          <a:p>
            <a:endParaRPr lang="zh-CN" altLang="en-CN"/>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50" name="未知">
            <a:extLst>
              <a:ext uri="{FF2B5EF4-FFF2-40B4-BE49-F238E27FC236}">
                <a16:creationId xmlns:a16="http://schemas.microsoft.com/office/drawing/2014/main" id="{4AAB55DA-9DA0-F646-B897-CA9D2E5943F7}"/>
              </a:ext>
            </a:extLst>
          </p:cNvPr>
          <p:cNvSpPr>
            <a:spLocks/>
          </p:cNvSpPr>
          <p:nvPr/>
        </p:nvSpPr>
        <p:spPr bwMode="auto">
          <a:xfrm rot="5400000" flipH="1">
            <a:off x="4091782" y="-1575594"/>
            <a:ext cx="990600" cy="9120187"/>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51" name="未知">
            <a:extLst>
              <a:ext uri="{FF2B5EF4-FFF2-40B4-BE49-F238E27FC236}">
                <a16:creationId xmlns:a16="http://schemas.microsoft.com/office/drawing/2014/main" id="{2621208B-B66E-7641-962A-417653A82D76}"/>
              </a:ext>
            </a:extLst>
          </p:cNvPr>
          <p:cNvSpPr>
            <a:spLocks/>
          </p:cNvSpPr>
          <p:nvPr/>
        </p:nvSpPr>
        <p:spPr bwMode="auto">
          <a:xfrm rot="5400000" flipH="1">
            <a:off x="6053932" y="2650331"/>
            <a:ext cx="990600" cy="668337"/>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52" name="未知">
            <a:extLst>
              <a:ext uri="{FF2B5EF4-FFF2-40B4-BE49-F238E27FC236}">
                <a16:creationId xmlns:a16="http://schemas.microsoft.com/office/drawing/2014/main" id="{525ED3E2-D4EA-7A41-A6A5-5805B5DBD6FD}"/>
              </a:ext>
            </a:extLst>
          </p:cNvPr>
          <p:cNvSpPr>
            <a:spLocks/>
          </p:cNvSpPr>
          <p:nvPr/>
        </p:nvSpPr>
        <p:spPr bwMode="auto">
          <a:xfrm rot="5400000" flipH="1">
            <a:off x="6594476" y="2649537"/>
            <a:ext cx="990600" cy="669925"/>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53" name="未知">
            <a:extLst>
              <a:ext uri="{FF2B5EF4-FFF2-40B4-BE49-F238E27FC236}">
                <a16:creationId xmlns:a16="http://schemas.microsoft.com/office/drawing/2014/main" id="{9B379F97-8945-E342-A08B-8C63E8BCD1D0}"/>
              </a:ext>
            </a:extLst>
          </p:cNvPr>
          <p:cNvSpPr>
            <a:spLocks/>
          </p:cNvSpPr>
          <p:nvPr/>
        </p:nvSpPr>
        <p:spPr bwMode="auto">
          <a:xfrm rot="5400000" flipH="1">
            <a:off x="8244682" y="2782093"/>
            <a:ext cx="990600" cy="404813"/>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54" name="未知">
            <a:extLst>
              <a:ext uri="{FF2B5EF4-FFF2-40B4-BE49-F238E27FC236}">
                <a16:creationId xmlns:a16="http://schemas.microsoft.com/office/drawing/2014/main" id="{BD4755C7-86E0-2142-A142-BAEDC3810344}"/>
              </a:ext>
            </a:extLst>
          </p:cNvPr>
          <p:cNvSpPr>
            <a:spLocks/>
          </p:cNvSpPr>
          <p:nvPr/>
        </p:nvSpPr>
        <p:spPr bwMode="auto">
          <a:xfrm rot="5400000" flipH="1">
            <a:off x="7099301" y="2751137"/>
            <a:ext cx="990600" cy="466725"/>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55" name="未知">
            <a:extLst>
              <a:ext uri="{FF2B5EF4-FFF2-40B4-BE49-F238E27FC236}">
                <a16:creationId xmlns:a16="http://schemas.microsoft.com/office/drawing/2014/main" id="{142B50B2-850D-FB46-A0A5-7E56E6968E90}"/>
              </a:ext>
            </a:extLst>
          </p:cNvPr>
          <p:cNvSpPr>
            <a:spLocks/>
          </p:cNvSpPr>
          <p:nvPr/>
        </p:nvSpPr>
        <p:spPr bwMode="auto">
          <a:xfrm rot="5400000" flipH="1">
            <a:off x="7451726" y="2697162"/>
            <a:ext cx="990600" cy="574675"/>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56" name="未知">
            <a:extLst>
              <a:ext uri="{FF2B5EF4-FFF2-40B4-BE49-F238E27FC236}">
                <a16:creationId xmlns:a16="http://schemas.microsoft.com/office/drawing/2014/main" id="{BB5984C9-89CD-9A46-8B8B-AD2962D0C61D}"/>
              </a:ext>
            </a:extLst>
          </p:cNvPr>
          <p:cNvSpPr>
            <a:spLocks/>
          </p:cNvSpPr>
          <p:nvPr/>
        </p:nvSpPr>
        <p:spPr bwMode="auto">
          <a:xfrm rot="5400000" flipH="1">
            <a:off x="7893844" y="2740819"/>
            <a:ext cx="1003300" cy="500062"/>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57" name="未知">
            <a:extLst>
              <a:ext uri="{FF2B5EF4-FFF2-40B4-BE49-F238E27FC236}">
                <a16:creationId xmlns:a16="http://schemas.microsoft.com/office/drawing/2014/main" id="{C43E92A3-AD4F-714E-86F1-4767C5389DD8}"/>
              </a:ext>
            </a:extLst>
          </p:cNvPr>
          <p:cNvSpPr>
            <a:spLocks/>
          </p:cNvSpPr>
          <p:nvPr/>
        </p:nvSpPr>
        <p:spPr bwMode="auto">
          <a:xfrm rot="5400000" flipH="1">
            <a:off x="3056732" y="2642394"/>
            <a:ext cx="990600" cy="668337"/>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58" name="未知">
            <a:extLst>
              <a:ext uri="{FF2B5EF4-FFF2-40B4-BE49-F238E27FC236}">
                <a16:creationId xmlns:a16="http://schemas.microsoft.com/office/drawing/2014/main" id="{8D5E9D81-B633-0645-9A93-628D1CDEE1A4}"/>
              </a:ext>
            </a:extLst>
          </p:cNvPr>
          <p:cNvSpPr>
            <a:spLocks/>
          </p:cNvSpPr>
          <p:nvPr/>
        </p:nvSpPr>
        <p:spPr bwMode="auto">
          <a:xfrm rot="5400000" flipH="1">
            <a:off x="3597276" y="2641600"/>
            <a:ext cx="990600" cy="669925"/>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59" name="未知">
            <a:extLst>
              <a:ext uri="{FF2B5EF4-FFF2-40B4-BE49-F238E27FC236}">
                <a16:creationId xmlns:a16="http://schemas.microsoft.com/office/drawing/2014/main" id="{FFEF255E-ABBE-5B48-A211-A8AD7AD99213}"/>
              </a:ext>
            </a:extLst>
          </p:cNvPr>
          <p:cNvSpPr>
            <a:spLocks/>
          </p:cNvSpPr>
          <p:nvPr/>
        </p:nvSpPr>
        <p:spPr bwMode="auto">
          <a:xfrm rot="5400000" flipH="1">
            <a:off x="5249069" y="2774157"/>
            <a:ext cx="990600" cy="404812"/>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60" name="未知">
            <a:extLst>
              <a:ext uri="{FF2B5EF4-FFF2-40B4-BE49-F238E27FC236}">
                <a16:creationId xmlns:a16="http://schemas.microsoft.com/office/drawing/2014/main" id="{F2687A3C-4612-3248-AFF5-7EF191B03E07}"/>
              </a:ext>
            </a:extLst>
          </p:cNvPr>
          <p:cNvSpPr>
            <a:spLocks/>
          </p:cNvSpPr>
          <p:nvPr/>
        </p:nvSpPr>
        <p:spPr bwMode="auto">
          <a:xfrm rot="5400000" flipH="1">
            <a:off x="4103688" y="2743200"/>
            <a:ext cx="990600" cy="466725"/>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61" name="未知">
            <a:extLst>
              <a:ext uri="{FF2B5EF4-FFF2-40B4-BE49-F238E27FC236}">
                <a16:creationId xmlns:a16="http://schemas.microsoft.com/office/drawing/2014/main" id="{A32223D4-7255-C140-903B-DCDE608E4676}"/>
              </a:ext>
            </a:extLst>
          </p:cNvPr>
          <p:cNvSpPr>
            <a:spLocks/>
          </p:cNvSpPr>
          <p:nvPr/>
        </p:nvSpPr>
        <p:spPr bwMode="auto">
          <a:xfrm rot="5400000" flipH="1">
            <a:off x="4455319" y="2690019"/>
            <a:ext cx="990600" cy="573088"/>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62" name="未知">
            <a:extLst>
              <a:ext uri="{FF2B5EF4-FFF2-40B4-BE49-F238E27FC236}">
                <a16:creationId xmlns:a16="http://schemas.microsoft.com/office/drawing/2014/main" id="{3D8DE725-74F9-6242-8BF3-C6E1D3F0B2E3}"/>
              </a:ext>
            </a:extLst>
          </p:cNvPr>
          <p:cNvSpPr>
            <a:spLocks/>
          </p:cNvSpPr>
          <p:nvPr/>
        </p:nvSpPr>
        <p:spPr bwMode="auto">
          <a:xfrm rot="5400000" flipH="1">
            <a:off x="4897438" y="2732088"/>
            <a:ext cx="1003300" cy="501650"/>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63" name="未知">
            <a:extLst>
              <a:ext uri="{FF2B5EF4-FFF2-40B4-BE49-F238E27FC236}">
                <a16:creationId xmlns:a16="http://schemas.microsoft.com/office/drawing/2014/main" id="{97B5360C-797E-6D4D-9615-76E0DF5E7CF0}"/>
              </a:ext>
            </a:extLst>
          </p:cNvPr>
          <p:cNvSpPr>
            <a:spLocks/>
          </p:cNvSpPr>
          <p:nvPr/>
        </p:nvSpPr>
        <p:spPr bwMode="auto">
          <a:xfrm rot="5400000" flipH="1">
            <a:off x="1681957" y="2650331"/>
            <a:ext cx="990600" cy="668337"/>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64" name="未知">
            <a:extLst>
              <a:ext uri="{FF2B5EF4-FFF2-40B4-BE49-F238E27FC236}">
                <a16:creationId xmlns:a16="http://schemas.microsoft.com/office/drawing/2014/main" id="{6379E1C7-C680-C444-AF5F-41F43B0F0161}"/>
              </a:ext>
            </a:extLst>
          </p:cNvPr>
          <p:cNvSpPr>
            <a:spLocks/>
          </p:cNvSpPr>
          <p:nvPr/>
        </p:nvSpPr>
        <p:spPr bwMode="auto">
          <a:xfrm rot="5400000" flipH="1">
            <a:off x="2222501" y="2649537"/>
            <a:ext cx="990600" cy="669925"/>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65" name="未知">
            <a:extLst>
              <a:ext uri="{FF2B5EF4-FFF2-40B4-BE49-F238E27FC236}">
                <a16:creationId xmlns:a16="http://schemas.microsoft.com/office/drawing/2014/main" id="{2CB636B9-9913-784C-BE90-231695FC7402}"/>
              </a:ext>
            </a:extLst>
          </p:cNvPr>
          <p:cNvSpPr>
            <a:spLocks/>
          </p:cNvSpPr>
          <p:nvPr/>
        </p:nvSpPr>
        <p:spPr bwMode="auto">
          <a:xfrm rot="5400000" flipH="1">
            <a:off x="877094" y="2774157"/>
            <a:ext cx="990600" cy="404812"/>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66" name="未知">
            <a:extLst>
              <a:ext uri="{FF2B5EF4-FFF2-40B4-BE49-F238E27FC236}">
                <a16:creationId xmlns:a16="http://schemas.microsoft.com/office/drawing/2014/main" id="{D7601BA8-26C0-544B-A6C0-EC087117EE0D}"/>
              </a:ext>
            </a:extLst>
          </p:cNvPr>
          <p:cNvSpPr>
            <a:spLocks/>
          </p:cNvSpPr>
          <p:nvPr/>
        </p:nvSpPr>
        <p:spPr bwMode="auto">
          <a:xfrm flipH="1">
            <a:off x="0" y="2479675"/>
            <a:ext cx="461963" cy="992188"/>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67" name="未知">
            <a:extLst>
              <a:ext uri="{FF2B5EF4-FFF2-40B4-BE49-F238E27FC236}">
                <a16:creationId xmlns:a16="http://schemas.microsoft.com/office/drawing/2014/main" id="{5EFF4241-F880-1F4B-BC3D-8D09069C090A}"/>
              </a:ext>
            </a:extLst>
          </p:cNvPr>
          <p:cNvSpPr>
            <a:spLocks/>
          </p:cNvSpPr>
          <p:nvPr/>
        </p:nvSpPr>
        <p:spPr bwMode="auto">
          <a:xfrm rot="5400000" flipH="1">
            <a:off x="83344" y="2690019"/>
            <a:ext cx="990600" cy="573088"/>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68" name="未知">
            <a:extLst>
              <a:ext uri="{FF2B5EF4-FFF2-40B4-BE49-F238E27FC236}">
                <a16:creationId xmlns:a16="http://schemas.microsoft.com/office/drawing/2014/main" id="{67EEF77C-9A90-3B49-8359-84C1275ED12B}"/>
              </a:ext>
            </a:extLst>
          </p:cNvPr>
          <p:cNvSpPr>
            <a:spLocks/>
          </p:cNvSpPr>
          <p:nvPr/>
        </p:nvSpPr>
        <p:spPr bwMode="auto">
          <a:xfrm rot="5400000" flipH="1">
            <a:off x="525463" y="2732088"/>
            <a:ext cx="1003300" cy="501650"/>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N"/>
          </a:p>
        </p:txBody>
      </p:sp>
      <p:sp>
        <p:nvSpPr>
          <p:cNvPr id="2069" name="未知">
            <a:extLst>
              <a:ext uri="{FF2B5EF4-FFF2-40B4-BE49-F238E27FC236}">
                <a16:creationId xmlns:a16="http://schemas.microsoft.com/office/drawing/2014/main" id="{90E58A8D-96A4-734F-AB51-86091A83AA08}"/>
              </a:ext>
            </a:extLst>
          </p:cNvPr>
          <p:cNvSpPr>
            <a:spLocks/>
          </p:cNvSpPr>
          <p:nvPr/>
        </p:nvSpPr>
        <p:spPr bwMode="auto">
          <a:xfrm flipH="1">
            <a:off x="0" y="2438400"/>
            <a:ext cx="9147175" cy="654050"/>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N"/>
          </a:p>
        </p:txBody>
      </p:sp>
      <p:sp>
        <p:nvSpPr>
          <p:cNvPr id="2070" name="未知">
            <a:extLst>
              <a:ext uri="{FF2B5EF4-FFF2-40B4-BE49-F238E27FC236}">
                <a16:creationId xmlns:a16="http://schemas.microsoft.com/office/drawing/2014/main" id="{38992B84-F3C7-464F-B7E6-8D0FB668512B}"/>
              </a:ext>
            </a:extLst>
          </p:cNvPr>
          <p:cNvSpPr>
            <a:spLocks/>
          </p:cNvSpPr>
          <p:nvPr/>
        </p:nvSpPr>
        <p:spPr bwMode="auto">
          <a:xfrm flipH="1">
            <a:off x="0" y="3201988"/>
            <a:ext cx="9145588" cy="300037"/>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N"/>
          </a:p>
        </p:txBody>
      </p:sp>
      <p:sp>
        <p:nvSpPr>
          <p:cNvPr id="2071" name="Rectangle 23">
            <a:extLst>
              <a:ext uri="{FF2B5EF4-FFF2-40B4-BE49-F238E27FC236}">
                <a16:creationId xmlns:a16="http://schemas.microsoft.com/office/drawing/2014/main" id="{A42F3C80-93AD-4F4F-8451-85CAB66A616B}"/>
              </a:ext>
            </a:extLst>
          </p:cNvPr>
          <p:cNvSpPr>
            <a:spLocks noGrp="1" noChangeArrowheads="1"/>
          </p:cNvSpPr>
          <p:nvPr>
            <p:ph type="ctrTitle"/>
          </p:nvPr>
        </p:nvSpPr>
        <p:spPr>
          <a:xfrm>
            <a:off x="1173163" y="1341438"/>
            <a:ext cx="7772400" cy="1143000"/>
          </a:xfrm>
        </p:spPr>
        <p:txBody>
          <a:bodyPr/>
          <a:lstStyle>
            <a:lvl1pPr>
              <a:defRPr/>
            </a:lvl1pPr>
          </a:lstStyle>
          <a:p>
            <a:pPr lvl="0"/>
            <a:r>
              <a:rPr lang="zh-CN" altLang="en-CN" noProof="0"/>
              <a:t>单击此处编辑母版标题样式</a:t>
            </a:r>
          </a:p>
        </p:txBody>
      </p:sp>
      <p:sp>
        <p:nvSpPr>
          <p:cNvPr id="2072" name="Rectangle 24">
            <a:extLst>
              <a:ext uri="{FF2B5EF4-FFF2-40B4-BE49-F238E27FC236}">
                <a16:creationId xmlns:a16="http://schemas.microsoft.com/office/drawing/2014/main" id="{4B030010-DB7D-E949-960E-4A268B314564}"/>
              </a:ext>
            </a:extLst>
          </p:cNvPr>
          <p:cNvSpPr>
            <a:spLocks noGrp="1" noChangeArrowheads="1"/>
          </p:cNvSpPr>
          <p:nvPr>
            <p:ph type="subTitle" idx="1"/>
          </p:nvPr>
        </p:nvSpPr>
        <p:spPr>
          <a:xfrm>
            <a:off x="1166813" y="3886200"/>
            <a:ext cx="6400800" cy="1752600"/>
          </a:xfrm>
        </p:spPr>
        <p:txBody>
          <a:bodyPr/>
          <a:lstStyle>
            <a:lvl1pPr marL="0" indent="0">
              <a:buFontTx/>
              <a:buNone/>
              <a:defRPr/>
            </a:lvl1pPr>
          </a:lstStyle>
          <a:p>
            <a:pPr lvl="0"/>
            <a:r>
              <a:rPr lang="zh-CN" altLang="en-CN" noProof="0"/>
              <a:t>单击此处编辑母版副标题样式</a:t>
            </a:r>
          </a:p>
        </p:txBody>
      </p:sp>
      <p:sp>
        <p:nvSpPr>
          <p:cNvPr id="2073" name="Rectangle 25">
            <a:extLst>
              <a:ext uri="{FF2B5EF4-FFF2-40B4-BE49-F238E27FC236}">
                <a16:creationId xmlns:a16="http://schemas.microsoft.com/office/drawing/2014/main" id="{18681769-C3F5-FA48-B2A7-07501C20F175}"/>
              </a:ext>
            </a:extLst>
          </p:cNvPr>
          <p:cNvSpPr>
            <a:spLocks noGrp="1" noChangeArrowheads="1"/>
          </p:cNvSpPr>
          <p:nvPr>
            <p:ph type="dt" sz="half" idx="2"/>
          </p:nvPr>
        </p:nvSpPr>
        <p:spPr bwMode="auto">
          <a:xfrm>
            <a:off x="1166813"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defRPr sz="1400" b="0">
                <a:solidFill>
                  <a:srgbClr val="000000"/>
                </a:solidFill>
                <a:latin typeface="+mn-lt"/>
                <a:ea typeface="宋体" panose="02010600030101010101" pitchFamily="2" charset="-122"/>
              </a:defRPr>
            </a:lvl1pPr>
          </a:lstStyle>
          <a:p>
            <a:endParaRPr lang="en-CN" altLang="zh-CN"/>
          </a:p>
        </p:txBody>
      </p:sp>
      <p:sp>
        <p:nvSpPr>
          <p:cNvPr id="2074" name="Rectangle 26">
            <a:extLst>
              <a:ext uri="{FF2B5EF4-FFF2-40B4-BE49-F238E27FC236}">
                <a16:creationId xmlns:a16="http://schemas.microsoft.com/office/drawing/2014/main" id="{53C838BC-E005-044F-BD8D-C244F72329BE}"/>
              </a:ext>
            </a:extLst>
          </p:cNvPr>
          <p:cNvSpPr>
            <a:spLocks noGrp="1" noChangeArrowheads="1"/>
          </p:cNvSpPr>
          <p:nvPr>
            <p:ph type="ftr" sz="quarter" idx="3"/>
          </p:nvPr>
        </p:nvSpPr>
        <p:spPr bwMode="auto">
          <a:xfrm>
            <a:off x="35814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mn-lt"/>
                <a:ea typeface="宋体" panose="02010600030101010101" pitchFamily="2" charset="-122"/>
              </a:defRPr>
            </a:lvl1pPr>
          </a:lstStyle>
          <a:p>
            <a:endParaRPr lang="en-CN" altLang="zh-CN"/>
          </a:p>
        </p:txBody>
      </p:sp>
      <p:sp>
        <p:nvSpPr>
          <p:cNvPr id="2075" name="Rectangle 27">
            <a:extLst>
              <a:ext uri="{FF2B5EF4-FFF2-40B4-BE49-F238E27FC236}">
                <a16:creationId xmlns:a16="http://schemas.microsoft.com/office/drawing/2014/main" id="{F0835A2F-877E-8645-9336-8EDF3FC3BAF5}"/>
              </a:ext>
            </a:extLst>
          </p:cNvPr>
          <p:cNvSpPr>
            <a:spLocks noGrp="1" noChangeArrowheads="1"/>
          </p:cNvSpPr>
          <p:nvPr>
            <p:ph type="sldNum" sz="quarter" idx="4"/>
          </p:nvPr>
        </p:nvSpPr>
        <p:spPr bwMode="auto">
          <a:xfrm>
            <a:off x="70104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solidFill>
                  <a:srgbClr val="000000"/>
                </a:solidFill>
                <a:latin typeface="+mn-lt"/>
                <a:ea typeface="宋体" panose="02010600030101010101" pitchFamily="2" charset="-122"/>
              </a:defRPr>
            </a:lvl1pPr>
          </a:lstStyle>
          <a:p>
            <a:fld id="{5C4148DC-44FB-304D-9482-AD358C00E37A}" type="slidenum">
              <a:rPr lang="en-CN" altLang="zh-CN"/>
              <a:pPr/>
              <a:t>‹#›</a:t>
            </a:fld>
            <a:endParaRPr lang="en-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7353-9AE0-D04E-B533-3051E4A7850E}"/>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DE5FE77F-F320-A549-A92B-A8355E963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294870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74AFDD-E21F-9E43-9769-289BF3E29D73}"/>
              </a:ext>
            </a:extLst>
          </p:cNvPr>
          <p:cNvSpPr>
            <a:spLocks noGrp="1"/>
          </p:cNvSpPr>
          <p:nvPr>
            <p:ph type="title" orient="vert"/>
          </p:nvPr>
        </p:nvSpPr>
        <p:spPr>
          <a:xfrm>
            <a:off x="7002463" y="457200"/>
            <a:ext cx="1943100" cy="6172200"/>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C793FB87-C032-A243-B7FD-77D259288671}"/>
              </a:ext>
            </a:extLst>
          </p:cNvPr>
          <p:cNvSpPr>
            <a:spLocks noGrp="1"/>
          </p:cNvSpPr>
          <p:nvPr>
            <p:ph type="body" orient="vert" idx="1"/>
          </p:nvPr>
        </p:nvSpPr>
        <p:spPr>
          <a:xfrm>
            <a:off x="1173163" y="457200"/>
            <a:ext cx="56769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247154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F944-2DC9-E44E-B5FC-6D4A6D932E4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70457007-076C-034D-9A33-DE2B5BF332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315401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AF11-A99F-A14C-9B8C-180FC9FA6C8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6567A181-6FBB-2741-A5A4-6DCCC70B8DF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59288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4D58-67B9-CC40-BE2F-697F84FAA00D}"/>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B89F53B4-B438-F245-A527-9FC73EA4BE0E}"/>
              </a:ext>
            </a:extLst>
          </p:cNvPr>
          <p:cNvSpPr>
            <a:spLocks noGrp="1"/>
          </p:cNvSpPr>
          <p:nvPr>
            <p:ph sz="half" idx="1"/>
          </p:nvPr>
        </p:nvSpPr>
        <p:spPr>
          <a:xfrm>
            <a:off x="1173163" y="1981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0C6C361E-7F14-AE49-999A-3F0705350979}"/>
              </a:ext>
            </a:extLst>
          </p:cNvPr>
          <p:cNvSpPr>
            <a:spLocks noGrp="1"/>
          </p:cNvSpPr>
          <p:nvPr>
            <p:ph sz="half" idx="2"/>
          </p:nvPr>
        </p:nvSpPr>
        <p:spPr>
          <a:xfrm>
            <a:off x="5135563" y="1981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325119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3645-CB71-A443-8ABC-F0515B0ADCB5}"/>
              </a:ext>
            </a:extLst>
          </p:cNvPr>
          <p:cNvSpPr>
            <a:spLocks noGrp="1"/>
          </p:cNvSpPr>
          <p:nvPr>
            <p:ph type="title"/>
          </p:nvPr>
        </p:nvSpPr>
        <p:spPr>
          <a:xfrm>
            <a:off x="630238" y="365125"/>
            <a:ext cx="78867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7F4D6A93-81C8-6E44-BD51-755CA83A9F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38B12-F8E4-C640-A502-51FFD5C9B69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2610533D-53C7-C749-9BA2-D15549371F9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4F9520-2E7F-E345-9045-D3F53B20731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53987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4FB8-2647-174E-B64F-7C73B1B0499D}"/>
              </a:ext>
            </a:extLst>
          </p:cNvPr>
          <p:cNvSpPr>
            <a:spLocks noGrp="1"/>
          </p:cNvSpPr>
          <p:nvPr>
            <p:ph type="title"/>
          </p:nvPr>
        </p:nvSpPr>
        <p:spPr/>
        <p:txBody>
          <a:bodyPr/>
          <a:lstStyle/>
          <a:p>
            <a:r>
              <a:rPr lang="en-US"/>
              <a:t>Click to edit Master title style</a:t>
            </a:r>
            <a:endParaRPr lang="en-CN"/>
          </a:p>
        </p:txBody>
      </p:sp>
    </p:spTree>
    <p:extLst>
      <p:ext uri="{BB962C8B-B14F-4D97-AF65-F5344CB8AC3E}">
        <p14:creationId xmlns:p14="http://schemas.microsoft.com/office/powerpoint/2010/main" val="217658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86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AA20-9FC5-8541-BAB0-4CB8EF17C4E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14F0C399-0CF0-454E-8190-0C47432FFE5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F624894E-CD80-D645-AFFF-0988BF205B5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6404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2C29-7523-6A46-BE91-08EFA12F91F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F31509D4-8FCA-DC4D-952B-2092D6F6910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263933B9-C49A-6246-9943-D9598AE099D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05156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a:outerShdw dist="107763" dir="2700000" algn="ctr" rotWithShape="0">
            <a:srgbClr val="020000"/>
          </a:outerShdw>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2AA7813-C4FB-1249-860C-3C71464F4FD2}"/>
              </a:ext>
            </a:extLst>
          </p:cNvPr>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7" name="Rectangle 3">
            <a:extLst>
              <a:ext uri="{FF2B5EF4-FFF2-40B4-BE49-F238E27FC236}">
                <a16:creationId xmlns:a16="http://schemas.microsoft.com/office/drawing/2014/main" id="{AB871CDF-67D8-EB47-96EB-E238BA886477}"/>
              </a:ext>
            </a:extLst>
          </p:cNvPr>
          <p:cNvSpPr>
            <a:spLocks noGrp="1" noChangeArrowheads="1"/>
          </p:cNvSpPr>
          <p:nvPr>
            <p:ph type="body" idx="1"/>
          </p:nvPr>
        </p:nvSpPr>
        <p:spPr bwMode="auto">
          <a:xfrm>
            <a:off x="1173163" y="1981200"/>
            <a:ext cx="77724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kern="1200">
          <a:solidFill>
            <a:srgbClr val="0000FF"/>
          </a:solidFill>
          <a:latin typeface="+mj-lt"/>
          <a:ea typeface="+mj-ea"/>
          <a:cs typeface="+mj-cs"/>
        </a:defRPr>
      </a:lvl1pPr>
      <a:lvl2pPr algn="l" rtl="0" fontAlgn="base">
        <a:spcBef>
          <a:spcPct val="0"/>
        </a:spcBef>
        <a:spcAft>
          <a:spcPct val="0"/>
        </a:spcAft>
        <a:defRPr sz="4400">
          <a:solidFill>
            <a:srgbClr val="0000FF"/>
          </a:solidFill>
          <a:latin typeface="Times New Roman" panose="02020603050405020304" pitchFamily="18" charset="0"/>
          <a:ea typeface="隶书" pitchFamily="49" charset="-122"/>
        </a:defRPr>
      </a:lvl2pPr>
      <a:lvl3pPr algn="l" rtl="0" fontAlgn="base">
        <a:spcBef>
          <a:spcPct val="0"/>
        </a:spcBef>
        <a:spcAft>
          <a:spcPct val="0"/>
        </a:spcAft>
        <a:defRPr sz="4400">
          <a:solidFill>
            <a:srgbClr val="0000FF"/>
          </a:solidFill>
          <a:latin typeface="Times New Roman" panose="02020603050405020304" pitchFamily="18" charset="0"/>
          <a:ea typeface="隶书" pitchFamily="49" charset="-122"/>
        </a:defRPr>
      </a:lvl3pPr>
      <a:lvl4pPr algn="l" rtl="0" fontAlgn="base">
        <a:spcBef>
          <a:spcPct val="0"/>
        </a:spcBef>
        <a:spcAft>
          <a:spcPct val="0"/>
        </a:spcAft>
        <a:defRPr sz="4400">
          <a:solidFill>
            <a:srgbClr val="0000FF"/>
          </a:solidFill>
          <a:latin typeface="Times New Roman" panose="02020603050405020304" pitchFamily="18" charset="0"/>
          <a:ea typeface="隶书" pitchFamily="49" charset="-122"/>
        </a:defRPr>
      </a:lvl4pPr>
      <a:lvl5pPr algn="l" rtl="0" fontAlgn="base">
        <a:spcBef>
          <a:spcPct val="0"/>
        </a:spcBef>
        <a:spcAft>
          <a:spcPct val="0"/>
        </a:spcAft>
        <a:defRPr sz="4400">
          <a:solidFill>
            <a:srgbClr val="0000FF"/>
          </a:solidFill>
          <a:latin typeface="Times New Roman" panose="02020603050405020304" pitchFamily="18" charset="0"/>
          <a:ea typeface="隶书" pitchFamily="49" charset="-122"/>
        </a:defRPr>
      </a:lvl5pPr>
      <a:lvl6pPr marL="457200" algn="l" rtl="0" fontAlgn="base">
        <a:spcBef>
          <a:spcPct val="0"/>
        </a:spcBef>
        <a:spcAft>
          <a:spcPct val="0"/>
        </a:spcAft>
        <a:defRPr sz="4400">
          <a:solidFill>
            <a:srgbClr val="0000FF"/>
          </a:solidFill>
          <a:latin typeface="Times New Roman" panose="02020603050405020304" pitchFamily="18" charset="0"/>
          <a:ea typeface="隶书" pitchFamily="49" charset="-122"/>
        </a:defRPr>
      </a:lvl6pPr>
      <a:lvl7pPr marL="914400" algn="l" rtl="0" fontAlgn="base">
        <a:spcBef>
          <a:spcPct val="0"/>
        </a:spcBef>
        <a:spcAft>
          <a:spcPct val="0"/>
        </a:spcAft>
        <a:defRPr sz="4400">
          <a:solidFill>
            <a:srgbClr val="0000FF"/>
          </a:solidFill>
          <a:latin typeface="Times New Roman" panose="02020603050405020304" pitchFamily="18" charset="0"/>
          <a:ea typeface="隶书" pitchFamily="49" charset="-122"/>
        </a:defRPr>
      </a:lvl7pPr>
      <a:lvl8pPr marL="1371600" algn="l" rtl="0" fontAlgn="base">
        <a:spcBef>
          <a:spcPct val="0"/>
        </a:spcBef>
        <a:spcAft>
          <a:spcPct val="0"/>
        </a:spcAft>
        <a:defRPr sz="4400">
          <a:solidFill>
            <a:srgbClr val="0000FF"/>
          </a:solidFill>
          <a:latin typeface="Times New Roman" panose="02020603050405020304" pitchFamily="18" charset="0"/>
          <a:ea typeface="隶书" pitchFamily="49" charset="-122"/>
        </a:defRPr>
      </a:lvl8pPr>
      <a:lvl9pPr marL="1828800" algn="l" rtl="0" fontAlgn="base">
        <a:spcBef>
          <a:spcPct val="0"/>
        </a:spcBef>
        <a:spcAft>
          <a:spcPct val="0"/>
        </a:spcAft>
        <a:defRPr sz="4400">
          <a:solidFill>
            <a:srgbClr val="0000FF"/>
          </a:solidFill>
          <a:latin typeface="Times New Roman" panose="02020603050405020304" pitchFamily="18" charset="0"/>
          <a:ea typeface="隶书" pitchFamily="49" charset="-122"/>
        </a:defRPr>
      </a:lvl9pPr>
    </p:titleStyle>
    <p:bodyStyle>
      <a:lvl1pPr marL="342900" indent="-342900" algn="l" rtl="0" fontAlgn="base">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rgbClr val="339933"/>
        </a:buClr>
        <a:buFont typeface="Wingdings"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FF3300"/>
        </a:buClr>
        <a:buFont typeface="Wingdings"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rgbClr val="FFCC00"/>
        </a:buClr>
        <a:buFont typeface="Wingdings"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rgbClr val="FF00FF"/>
        </a:buClr>
        <a:buFont typeface="Wingdings"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4041D46-78D4-A643-8268-9D95B53681F6}"/>
              </a:ext>
            </a:extLst>
          </p:cNvPr>
          <p:cNvSpPr>
            <a:spLocks noGrp="1" noChangeArrowheads="1"/>
          </p:cNvSpPr>
          <p:nvPr>
            <p:ph type="ctrTitle"/>
          </p:nvPr>
        </p:nvSpPr>
        <p:spPr/>
        <p:txBody>
          <a:bodyPr/>
          <a:lstStyle/>
          <a:p>
            <a:r>
              <a:rPr lang="en-CN" altLang="zh-CN" sz="4800" b="1"/>
              <a:t>Linux </a:t>
            </a:r>
            <a:r>
              <a:rPr lang="zh-CN" altLang="en-CN" sz="4800" b="1"/>
              <a:t>内核分析</a:t>
            </a:r>
          </a:p>
        </p:txBody>
      </p:sp>
      <p:sp>
        <p:nvSpPr>
          <p:cNvPr id="4099" name="Rectangle 3">
            <a:extLst>
              <a:ext uri="{FF2B5EF4-FFF2-40B4-BE49-F238E27FC236}">
                <a16:creationId xmlns:a16="http://schemas.microsoft.com/office/drawing/2014/main" id="{67838F8A-8D5A-D44E-B74D-2C865D04A956}"/>
              </a:ext>
            </a:extLst>
          </p:cNvPr>
          <p:cNvSpPr>
            <a:spLocks noGrp="1" noChangeArrowheads="1"/>
          </p:cNvSpPr>
          <p:nvPr>
            <p:ph type="subTitle" idx="1"/>
          </p:nvPr>
        </p:nvSpPr>
        <p:spPr/>
        <p:txBody>
          <a:bodyPr/>
          <a:lstStyle/>
          <a:p>
            <a:endParaRPr lang="en-CN" altLang="en-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a:hlinkClick r:id="" action="ppaction://noaction" highlightClick="1"/>
            <a:extLst>
              <a:ext uri="{FF2B5EF4-FFF2-40B4-BE49-F238E27FC236}">
                <a16:creationId xmlns:a16="http://schemas.microsoft.com/office/drawing/2014/main" id="{85047CB2-9845-444C-B7C1-A7B5F8CCD402}"/>
              </a:ext>
            </a:extLst>
          </p:cNvPr>
          <p:cNvSpPr>
            <a:spLocks noChangeArrowheads="1"/>
          </p:cNvSpPr>
          <p:nvPr/>
        </p:nvSpPr>
        <p:spPr bwMode="auto">
          <a:xfrm>
            <a:off x="1066800" y="6172200"/>
            <a:ext cx="533400" cy="38100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CN" altLang="zh-CN" b="0">
                <a:solidFill>
                  <a:srgbClr val="008000"/>
                </a:solidFill>
                <a:ea typeface="宋体" panose="02010600030101010101" pitchFamily="2" charset="-122"/>
              </a:rPr>
              <a:t>&lt;</a:t>
            </a:r>
            <a:endParaRPr lang="en-CN" altLang="zh-CN" b="0">
              <a:ea typeface="宋体" panose="02010600030101010101" pitchFamily="2" charset="-122"/>
            </a:endParaRPr>
          </a:p>
        </p:txBody>
      </p:sp>
      <p:sp>
        <p:nvSpPr>
          <p:cNvPr id="53251" name="AutoShape 3">
            <a:hlinkClick r:id="" action="ppaction://hlinkshowjump?jump=nextslide" highlightClick="1"/>
            <a:extLst>
              <a:ext uri="{FF2B5EF4-FFF2-40B4-BE49-F238E27FC236}">
                <a16:creationId xmlns:a16="http://schemas.microsoft.com/office/drawing/2014/main" id="{D002F9CC-7B55-E64A-BAFA-A5F44BA94534}"/>
              </a:ext>
            </a:extLst>
          </p:cNvPr>
          <p:cNvSpPr>
            <a:spLocks noChangeArrowheads="1"/>
          </p:cNvSpPr>
          <p:nvPr/>
        </p:nvSpPr>
        <p:spPr bwMode="auto">
          <a:xfrm>
            <a:off x="1676400" y="6172200"/>
            <a:ext cx="533400" cy="38100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CN" altLang="zh-CN" b="0">
                <a:solidFill>
                  <a:srgbClr val="008000"/>
                </a:solidFill>
                <a:ea typeface="宋体" panose="02010600030101010101" pitchFamily="2" charset="-122"/>
              </a:rPr>
              <a:t>&gt;</a:t>
            </a:r>
            <a:endParaRPr lang="en-CN" altLang="zh-CN" b="0">
              <a:ea typeface="宋体" panose="02010600030101010101" pitchFamily="2" charset="-122"/>
            </a:endParaRPr>
          </a:p>
        </p:txBody>
      </p:sp>
      <p:sp>
        <p:nvSpPr>
          <p:cNvPr id="53252" name="AutoShape 4">
            <a:hlinkClick r:id="rId3" action="ppaction://hlinksldjump" highlightClick="1"/>
            <a:extLst>
              <a:ext uri="{FF2B5EF4-FFF2-40B4-BE49-F238E27FC236}">
                <a16:creationId xmlns:a16="http://schemas.microsoft.com/office/drawing/2014/main" id="{512754A4-D873-194D-8B3A-640EA3A6D5CE}"/>
              </a:ext>
            </a:extLst>
          </p:cNvPr>
          <p:cNvSpPr>
            <a:spLocks noChangeArrowheads="1"/>
          </p:cNvSpPr>
          <p:nvPr/>
        </p:nvSpPr>
        <p:spPr bwMode="auto">
          <a:xfrm>
            <a:off x="7848600" y="6057900"/>
            <a:ext cx="1047750" cy="51435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nvGrpSpPr>
          <p:cNvPr id="53253" name="Group 5">
            <a:extLst>
              <a:ext uri="{FF2B5EF4-FFF2-40B4-BE49-F238E27FC236}">
                <a16:creationId xmlns:a16="http://schemas.microsoft.com/office/drawing/2014/main" id="{5E042A3C-763E-0944-B078-C3AB6811EABC}"/>
              </a:ext>
            </a:extLst>
          </p:cNvPr>
          <p:cNvGrpSpPr>
            <a:grpSpLocks/>
          </p:cNvGrpSpPr>
          <p:nvPr/>
        </p:nvGrpSpPr>
        <p:grpSpPr bwMode="auto">
          <a:xfrm>
            <a:off x="7991475" y="6105525"/>
            <a:ext cx="714375" cy="381000"/>
            <a:chOff x="0" y="0"/>
            <a:chExt cx="450" cy="240"/>
          </a:xfrm>
        </p:grpSpPr>
        <p:sp>
          <p:nvSpPr>
            <p:cNvPr id="53254" name="AutoShape 6">
              <a:extLst>
                <a:ext uri="{FF2B5EF4-FFF2-40B4-BE49-F238E27FC236}">
                  <a16:creationId xmlns:a16="http://schemas.microsoft.com/office/drawing/2014/main" id="{78F76A51-1729-C14E-8D0D-91F71C8272A8}"/>
                </a:ext>
              </a:extLst>
            </p:cNvPr>
            <p:cNvSpPr>
              <a:spLocks noChangeArrowheads="1"/>
            </p:cNvSpPr>
            <p:nvPr/>
          </p:nvSpPr>
          <p:spPr bwMode="auto">
            <a:xfrm rot="16200000">
              <a:off x="6" y="-6"/>
              <a:ext cx="240" cy="25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CC00"/>
            </a:solidFill>
            <a:ln w="12700" cap="sq"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3255" name="Oval 7">
              <a:extLst>
                <a:ext uri="{FF2B5EF4-FFF2-40B4-BE49-F238E27FC236}">
                  <a16:creationId xmlns:a16="http://schemas.microsoft.com/office/drawing/2014/main" id="{26CD25D9-262B-8247-B305-2BBDF7148922}"/>
                </a:ext>
              </a:extLst>
            </p:cNvPr>
            <p:cNvSpPr>
              <a:spLocks noChangeArrowheads="1"/>
            </p:cNvSpPr>
            <p:nvPr/>
          </p:nvSpPr>
          <p:spPr bwMode="auto">
            <a:xfrm>
              <a:off x="270" y="162"/>
              <a:ext cx="72" cy="72"/>
            </a:xfrm>
            <a:prstGeom prst="ellipse">
              <a:avLst/>
            </a:prstGeom>
            <a:solidFill>
              <a:srgbClr val="00CC00"/>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3256" name="Oval 8">
              <a:extLst>
                <a:ext uri="{FF2B5EF4-FFF2-40B4-BE49-F238E27FC236}">
                  <a16:creationId xmlns:a16="http://schemas.microsoft.com/office/drawing/2014/main" id="{BF83796E-2463-604D-BB7E-AFF30DD53A58}"/>
                </a:ext>
              </a:extLst>
            </p:cNvPr>
            <p:cNvSpPr>
              <a:spLocks noChangeArrowheads="1"/>
            </p:cNvSpPr>
            <p:nvPr/>
          </p:nvSpPr>
          <p:spPr bwMode="auto">
            <a:xfrm>
              <a:off x="378" y="162"/>
              <a:ext cx="72" cy="72"/>
            </a:xfrm>
            <a:prstGeom prst="ellipse">
              <a:avLst/>
            </a:prstGeom>
            <a:solidFill>
              <a:srgbClr val="00CC00"/>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sp>
        <p:nvSpPr>
          <p:cNvPr id="53257" name="Text Box 9">
            <a:extLst>
              <a:ext uri="{FF2B5EF4-FFF2-40B4-BE49-F238E27FC236}">
                <a16:creationId xmlns:a16="http://schemas.microsoft.com/office/drawing/2014/main" id="{813DA327-40D6-E04D-AF28-E2B95EF317E3}"/>
              </a:ext>
            </a:extLst>
          </p:cNvPr>
          <p:cNvSpPr txBox="1">
            <a:spLocks noChangeArrowheads="1"/>
          </p:cNvSpPr>
          <p:nvPr/>
        </p:nvSpPr>
        <p:spPr bwMode="auto">
          <a:xfrm>
            <a:off x="4746625" y="5953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spcBef>
                <a:spcPct val="50000"/>
              </a:spcBef>
            </a:pPr>
            <a:endParaRPr lang="en-CN" altLang="en-CN" b="0">
              <a:ea typeface="宋体" panose="02010600030101010101" pitchFamily="2" charset="-122"/>
            </a:endParaRPr>
          </a:p>
        </p:txBody>
      </p:sp>
      <p:pic>
        <p:nvPicPr>
          <p:cNvPr id="53258" name="Picture 10">
            <a:extLst>
              <a:ext uri="{FF2B5EF4-FFF2-40B4-BE49-F238E27FC236}">
                <a16:creationId xmlns:a16="http://schemas.microsoft.com/office/drawing/2014/main" id="{DEF6F0E1-8A79-1A49-9F3D-7C38C16FC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0975"/>
            <a:ext cx="91440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3259" name="Text Box 11">
            <a:extLst>
              <a:ext uri="{FF2B5EF4-FFF2-40B4-BE49-F238E27FC236}">
                <a16:creationId xmlns:a16="http://schemas.microsoft.com/office/drawing/2014/main" id="{44CC0C86-E7CC-8E4A-BB97-EC6175D7479B}"/>
              </a:ext>
            </a:extLst>
          </p:cNvPr>
          <p:cNvSpPr txBox="1">
            <a:spLocks noChangeArrowheads="1"/>
          </p:cNvSpPr>
          <p:nvPr/>
        </p:nvSpPr>
        <p:spPr bwMode="auto">
          <a:xfrm>
            <a:off x="427038" y="174625"/>
            <a:ext cx="8459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CN" sz="320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rPr>
              <a:t>整个系统的核心－内核</a:t>
            </a:r>
            <a:r>
              <a:rPr lang="zh-CN" altLang="en-CN" sz="320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 </a:t>
            </a:r>
            <a:r>
              <a:rPr lang="zh-CN" altLang="en-CN" sz="320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rPr>
              <a:t> </a:t>
            </a:r>
          </a:p>
        </p:txBody>
      </p:sp>
      <p:sp>
        <p:nvSpPr>
          <p:cNvPr id="53260" name="Text Box 12">
            <a:extLst>
              <a:ext uri="{FF2B5EF4-FFF2-40B4-BE49-F238E27FC236}">
                <a16:creationId xmlns:a16="http://schemas.microsoft.com/office/drawing/2014/main" id="{493E76F0-3081-9140-86F7-BBEBAAC1B9FC}"/>
              </a:ext>
            </a:extLst>
          </p:cNvPr>
          <p:cNvSpPr txBox="1">
            <a:spLocks noChangeArrowheads="1"/>
          </p:cNvSpPr>
          <p:nvPr/>
        </p:nvSpPr>
        <p:spPr bwMode="auto">
          <a:xfrm>
            <a:off x="1949450" y="5283200"/>
            <a:ext cx="3968750" cy="460375"/>
          </a:xfrm>
          <a:prstGeom prst="rect">
            <a:avLst/>
          </a:prstGeom>
          <a:solidFill>
            <a:schemeClr val="accent1"/>
          </a:solidFill>
          <a:ln w="9525" cmpd="sng">
            <a:solidFill>
              <a:srgbClr val="000000"/>
            </a:solidFill>
            <a:miter lim="800000"/>
            <a:headEnd/>
            <a:tailEnd/>
          </a:ln>
        </p:spPr>
        <p:txBody>
          <a:bodyPr/>
          <a:lstStyle/>
          <a:p>
            <a:r>
              <a:rPr lang="zh-CN" altLang="en-CN" sz="2000">
                <a:solidFill>
                  <a:schemeClr val="bg1"/>
                </a:solidFill>
                <a:ea typeface="宋体" panose="02010600030101010101" pitchFamily="2" charset="-122"/>
              </a:rPr>
              <a:t>硬件</a:t>
            </a:r>
          </a:p>
        </p:txBody>
      </p:sp>
      <p:sp>
        <p:nvSpPr>
          <p:cNvPr id="53261" name="Text Box 13">
            <a:extLst>
              <a:ext uri="{FF2B5EF4-FFF2-40B4-BE49-F238E27FC236}">
                <a16:creationId xmlns:a16="http://schemas.microsoft.com/office/drawing/2014/main" id="{F91704B1-A7F0-B642-BF22-B6EB8ECF17C0}"/>
              </a:ext>
            </a:extLst>
          </p:cNvPr>
          <p:cNvSpPr txBox="1">
            <a:spLocks noChangeArrowheads="1"/>
          </p:cNvSpPr>
          <p:nvPr/>
        </p:nvSpPr>
        <p:spPr bwMode="auto">
          <a:xfrm>
            <a:off x="1449388" y="2825750"/>
            <a:ext cx="5210175" cy="460375"/>
          </a:xfrm>
          <a:prstGeom prst="rect">
            <a:avLst/>
          </a:prstGeom>
          <a:solidFill>
            <a:srgbClr val="FFFFFF"/>
          </a:solidFill>
          <a:ln w="9525" cmpd="sng">
            <a:solidFill>
              <a:srgbClr val="000000"/>
            </a:solidFill>
            <a:miter lim="800000"/>
            <a:headEnd/>
            <a:tailEnd/>
          </a:ln>
        </p:spPr>
        <p:txBody>
          <a:bodyPr/>
          <a:lstStyle/>
          <a:p>
            <a:r>
              <a:rPr lang="zh-CN" altLang="en-CN" sz="1000" b="0">
                <a:ea typeface="宋体" panose="02010600030101010101" pitchFamily="2" charset="-122"/>
              </a:rPr>
              <a:t>系统调用接口</a:t>
            </a:r>
          </a:p>
        </p:txBody>
      </p:sp>
      <p:sp>
        <p:nvSpPr>
          <p:cNvPr id="53262" name="Text Box 14">
            <a:extLst>
              <a:ext uri="{FF2B5EF4-FFF2-40B4-BE49-F238E27FC236}">
                <a16:creationId xmlns:a16="http://schemas.microsoft.com/office/drawing/2014/main" id="{615E34DE-33A2-D94C-B7C4-E2551C694384}"/>
              </a:ext>
            </a:extLst>
          </p:cNvPr>
          <p:cNvSpPr txBox="1">
            <a:spLocks noChangeArrowheads="1"/>
          </p:cNvSpPr>
          <p:nvPr/>
        </p:nvSpPr>
        <p:spPr bwMode="auto">
          <a:xfrm>
            <a:off x="4178300" y="4206875"/>
            <a:ext cx="249238" cy="614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en-CN" altLang="en-CN" sz="1000" b="0">
              <a:ea typeface="宋体" panose="02010600030101010101" pitchFamily="2" charset="-122"/>
            </a:endParaRPr>
          </a:p>
        </p:txBody>
      </p:sp>
      <p:sp>
        <p:nvSpPr>
          <p:cNvPr id="53263" name="Text Box 15">
            <a:extLst>
              <a:ext uri="{FF2B5EF4-FFF2-40B4-BE49-F238E27FC236}">
                <a16:creationId xmlns:a16="http://schemas.microsoft.com/office/drawing/2014/main" id="{D56731FB-3AD1-B54A-A9BA-814125ED1DB3}"/>
              </a:ext>
            </a:extLst>
          </p:cNvPr>
          <p:cNvSpPr txBox="1">
            <a:spLocks noChangeArrowheads="1"/>
          </p:cNvSpPr>
          <p:nvPr/>
        </p:nvSpPr>
        <p:spPr bwMode="auto">
          <a:xfrm>
            <a:off x="1698625" y="1289050"/>
            <a:ext cx="1239838" cy="1074738"/>
          </a:xfrm>
          <a:prstGeom prst="rect">
            <a:avLst/>
          </a:prstGeom>
          <a:solidFill>
            <a:schemeClr val="accent1"/>
          </a:solidFill>
          <a:ln w="9525" cmpd="sng">
            <a:solidFill>
              <a:srgbClr val="000000"/>
            </a:solidFill>
            <a:miter lim="800000"/>
            <a:headEnd/>
            <a:tailEnd/>
          </a:ln>
        </p:spPr>
        <p:txBody>
          <a:bodyPr/>
          <a:lstStyle/>
          <a:p>
            <a:pPr algn="just"/>
            <a:endParaRPr lang="en-CN" altLang="zh-CN" sz="1800" b="0">
              <a:ea typeface="宋体" panose="02010600030101010101" pitchFamily="2" charset="-122"/>
            </a:endParaRPr>
          </a:p>
          <a:p>
            <a:pPr algn="just"/>
            <a:r>
              <a:rPr lang="zh-CN" altLang="en-CN" sz="1800">
                <a:solidFill>
                  <a:schemeClr val="bg1"/>
                </a:solidFill>
                <a:ea typeface="宋体" panose="02010600030101010101" pitchFamily="2" charset="-122"/>
              </a:rPr>
              <a:t>应用</a:t>
            </a:r>
          </a:p>
          <a:p>
            <a:pPr algn="just"/>
            <a:r>
              <a:rPr lang="zh-CN" altLang="en-CN" sz="1800">
                <a:solidFill>
                  <a:schemeClr val="bg1"/>
                </a:solidFill>
                <a:ea typeface="宋体" panose="02010600030101010101" pitchFamily="2" charset="-122"/>
              </a:rPr>
              <a:t>程序进程</a:t>
            </a:r>
            <a:r>
              <a:rPr lang="en-CN" altLang="zh-CN" sz="1800">
                <a:solidFill>
                  <a:schemeClr val="bg1"/>
                </a:solidFill>
                <a:ea typeface="宋体" panose="02010600030101010101" pitchFamily="2" charset="-122"/>
              </a:rPr>
              <a:t>1</a:t>
            </a:r>
          </a:p>
        </p:txBody>
      </p:sp>
      <p:sp>
        <p:nvSpPr>
          <p:cNvPr id="53264" name="Text Box 16">
            <a:extLst>
              <a:ext uri="{FF2B5EF4-FFF2-40B4-BE49-F238E27FC236}">
                <a16:creationId xmlns:a16="http://schemas.microsoft.com/office/drawing/2014/main" id="{285FB8BC-DC61-8440-8B80-5E7F296F1ACB}"/>
              </a:ext>
            </a:extLst>
          </p:cNvPr>
          <p:cNvSpPr txBox="1">
            <a:spLocks noChangeArrowheads="1"/>
          </p:cNvSpPr>
          <p:nvPr/>
        </p:nvSpPr>
        <p:spPr bwMode="auto">
          <a:xfrm>
            <a:off x="3433763" y="1289050"/>
            <a:ext cx="1241425" cy="1074738"/>
          </a:xfrm>
          <a:prstGeom prst="rect">
            <a:avLst/>
          </a:prstGeom>
          <a:solidFill>
            <a:schemeClr val="accent1"/>
          </a:solidFill>
          <a:ln w="9525" cmpd="sng">
            <a:solidFill>
              <a:srgbClr val="000000"/>
            </a:solidFill>
            <a:miter lim="800000"/>
            <a:headEnd/>
            <a:tailEnd/>
          </a:ln>
        </p:spPr>
        <p:txBody>
          <a:bodyPr/>
          <a:lstStyle/>
          <a:p>
            <a:pPr algn="just"/>
            <a:endParaRPr lang="en-CN" altLang="zh-CN" sz="1800" b="0">
              <a:ea typeface="宋体" panose="02010600030101010101" pitchFamily="2" charset="-122"/>
            </a:endParaRPr>
          </a:p>
          <a:p>
            <a:pPr algn="just"/>
            <a:r>
              <a:rPr lang="zh-CN" altLang="en-CN" sz="1800">
                <a:solidFill>
                  <a:schemeClr val="bg1"/>
                </a:solidFill>
                <a:ea typeface="宋体" panose="02010600030101010101" pitchFamily="2" charset="-122"/>
              </a:rPr>
              <a:t>应用</a:t>
            </a:r>
          </a:p>
          <a:p>
            <a:pPr algn="just"/>
            <a:r>
              <a:rPr lang="zh-CN" altLang="en-CN" sz="1800">
                <a:solidFill>
                  <a:schemeClr val="bg1"/>
                </a:solidFill>
                <a:ea typeface="宋体" panose="02010600030101010101" pitchFamily="2" charset="-122"/>
              </a:rPr>
              <a:t>程序进程</a:t>
            </a:r>
            <a:r>
              <a:rPr lang="en-CN" altLang="zh-CN" sz="1800">
                <a:solidFill>
                  <a:schemeClr val="bg1"/>
                </a:solidFill>
                <a:ea typeface="宋体" panose="02010600030101010101" pitchFamily="2" charset="-122"/>
              </a:rPr>
              <a:t>2</a:t>
            </a:r>
          </a:p>
        </p:txBody>
      </p:sp>
      <p:sp>
        <p:nvSpPr>
          <p:cNvPr id="53265" name="Text Box 17">
            <a:extLst>
              <a:ext uri="{FF2B5EF4-FFF2-40B4-BE49-F238E27FC236}">
                <a16:creationId xmlns:a16="http://schemas.microsoft.com/office/drawing/2014/main" id="{9F624F8C-5A4C-3042-9F35-FDCE94CF48EB}"/>
              </a:ext>
            </a:extLst>
          </p:cNvPr>
          <p:cNvSpPr txBox="1">
            <a:spLocks noChangeArrowheads="1"/>
          </p:cNvSpPr>
          <p:nvPr/>
        </p:nvSpPr>
        <p:spPr bwMode="auto">
          <a:xfrm>
            <a:off x="5170488" y="1289050"/>
            <a:ext cx="1241425" cy="1074738"/>
          </a:xfrm>
          <a:prstGeom prst="rect">
            <a:avLst/>
          </a:prstGeom>
          <a:solidFill>
            <a:schemeClr val="accent1"/>
          </a:solidFill>
          <a:ln w="9525" cmpd="sng">
            <a:solidFill>
              <a:srgbClr val="000000"/>
            </a:solidFill>
            <a:miter lim="800000"/>
            <a:headEnd/>
            <a:tailEnd/>
          </a:ln>
        </p:spPr>
        <p:txBody>
          <a:bodyPr/>
          <a:lstStyle/>
          <a:p>
            <a:pPr algn="just"/>
            <a:endParaRPr lang="en-CN" altLang="zh-CN" sz="1000" b="0">
              <a:ea typeface="宋体" panose="02010600030101010101" pitchFamily="2" charset="-122"/>
            </a:endParaRPr>
          </a:p>
          <a:p>
            <a:pPr algn="just"/>
            <a:r>
              <a:rPr lang="zh-CN" altLang="en-CN" sz="1800">
                <a:solidFill>
                  <a:schemeClr val="bg1"/>
                </a:solidFill>
                <a:ea typeface="宋体" panose="02010600030101010101" pitchFamily="2" charset="-122"/>
              </a:rPr>
              <a:t>应用</a:t>
            </a:r>
          </a:p>
          <a:p>
            <a:pPr algn="just"/>
            <a:r>
              <a:rPr lang="zh-CN" altLang="en-CN" sz="1800">
                <a:solidFill>
                  <a:schemeClr val="bg1"/>
                </a:solidFill>
                <a:ea typeface="宋体" panose="02010600030101010101" pitchFamily="2" charset="-122"/>
              </a:rPr>
              <a:t>程序进程</a:t>
            </a:r>
            <a:r>
              <a:rPr lang="en-CN" altLang="zh-CN" sz="1800">
                <a:solidFill>
                  <a:schemeClr val="bg1"/>
                </a:solidFill>
                <a:ea typeface="宋体" panose="02010600030101010101" pitchFamily="2" charset="-122"/>
              </a:rPr>
              <a:t>3</a:t>
            </a:r>
          </a:p>
        </p:txBody>
      </p:sp>
      <p:sp>
        <p:nvSpPr>
          <p:cNvPr id="53266" name="Rectangle 18">
            <a:extLst>
              <a:ext uri="{FF2B5EF4-FFF2-40B4-BE49-F238E27FC236}">
                <a16:creationId xmlns:a16="http://schemas.microsoft.com/office/drawing/2014/main" id="{6BD41D94-7558-3A48-B362-827B572E7C6C}"/>
              </a:ext>
            </a:extLst>
          </p:cNvPr>
          <p:cNvSpPr>
            <a:spLocks noChangeArrowheads="1"/>
          </p:cNvSpPr>
          <p:nvPr/>
        </p:nvSpPr>
        <p:spPr bwMode="auto">
          <a:xfrm>
            <a:off x="1201738" y="2517775"/>
            <a:ext cx="5705475" cy="2457450"/>
          </a:xfrm>
          <a:prstGeom prst="rect">
            <a:avLst/>
          </a:prstGeom>
          <a:solidFill>
            <a:srgbClr val="FFFFFF"/>
          </a:solidFill>
          <a:ln w="9525" cmpd="sng">
            <a:solidFill>
              <a:srgbClr val="000000"/>
            </a:solidFill>
            <a:prstDash val="lgDash"/>
            <a:miter lim="800000"/>
            <a:headEnd/>
            <a:tailEnd/>
          </a:ln>
        </p:spPr>
        <p:txBody>
          <a:bodyPr/>
          <a:lstStyle/>
          <a:p>
            <a:endParaRPr lang="en-CN"/>
          </a:p>
        </p:txBody>
      </p:sp>
      <p:sp>
        <p:nvSpPr>
          <p:cNvPr id="53267" name="Line 19">
            <a:extLst>
              <a:ext uri="{FF2B5EF4-FFF2-40B4-BE49-F238E27FC236}">
                <a16:creationId xmlns:a16="http://schemas.microsoft.com/office/drawing/2014/main" id="{84934C36-7831-9E4D-AEE1-01D88A347521}"/>
              </a:ext>
            </a:extLst>
          </p:cNvPr>
          <p:cNvSpPr>
            <a:spLocks noChangeShapeType="1"/>
          </p:cNvSpPr>
          <p:nvPr/>
        </p:nvSpPr>
        <p:spPr bwMode="auto">
          <a:xfrm>
            <a:off x="2441575" y="3286125"/>
            <a:ext cx="0" cy="306388"/>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CN"/>
          </a:p>
        </p:txBody>
      </p:sp>
      <p:sp>
        <p:nvSpPr>
          <p:cNvPr id="53268" name="Line 20">
            <a:extLst>
              <a:ext uri="{FF2B5EF4-FFF2-40B4-BE49-F238E27FC236}">
                <a16:creationId xmlns:a16="http://schemas.microsoft.com/office/drawing/2014/main" id="{589E23F8-97EC-1342-8126-3D33D9CC474D}"/>
              </a:ext>
            </a:extLst>
          </p:cNvPr>
          <p:cNvSpPr>
            <a:spLocks noChangeShapeType="1"/>
          </p:cNvSpPr>
          <p:nvPr/>
        </p:nvSpPr>
        <p:spPr bwMode="auto">
          <a:xfrm>
            <a:off x="3186113" y="3286125"/>
            <a:ext cx="0" cy="306388"/>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CN"/>
          </a:p>
        </p:txBody>
      </p:sp>
      <p:sp>
        <p:nvSpPr>
          <p:cNvPr id="53269" name="Line 21">
            <a:extLst>
              <a:ext uri="{FF2B5EF4-FFF2-40B4-BE49-F238E27FC236}">
                <a16:creationId xmlns:a16="http://schemas.microsoft.com/office/drawing/2014/main" id="{C6FAB9A5-A144-EE4E-8BEB-19A63D78E362}"/>
              </a:ext>
            </a:extLst>
          </p:cNvPr>
          <p:cNvSpPr>
            <a:spLocks noChangeShapeType="1"/>
          </p:cNvSpPr>
          <p:nvPr/>
        </p:nvSpPr>
        <p:spPr bwMode="auto">
          <a:xfrm>
            <a:off x="5667375" y="3286125"/>
            <a:ext cx="0" cy="306388"/>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CN"/>
          </a:p>
        </p:txBody>
      </p:sp>
      <p:sp>
        <p:nvSpPr>
          <p:cNvPr id="53270" name="Line 22">
            <a:extLst>
              <a:ext uri="{FF2B5EF4-FFF2-40B4-BE49-F238E27FC236}">
                <a16:creationId xmlns:a16="http://schemas.microsoft.com/office/drawing/2014/main" id="{C7231EA5-E43E-4F49-B15E-12FCCACE085E}"/>
              </a:ext>
            </a:extLst>
          </p:cNvPr>
          <p:cNvSpPr>
            <a:spLocks noChangeShapeType="1"/>
          </p:cNvSpPr>
          <p:nvPr/>
        </p:nvSpPr>
        <p:spPr bwMode="auto">
          <a:xfrm>
            <a:off x="2193925" y="4821238"/>
            <a:ext cx="0" cy="461962"/>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CN"/>
          </a:p>
        </p:txBody>
      </p:sp>
      <p:sp>
        <p:nvSpPr>
          <p:cNvPr id="53271" name="Line 23">
            <a:extLst>
              <a:ext uri="{FF2B5EF4-FFF2-40B4-BE49-F238E27FC236}">
                <a16:creationId xmlns:a16="http://schemas.microsoft.com/office/drawing/2014/main" id="{E20DA178-5B1E-6845-8AAB-617A59A61F5D}"/>
              </a:ext>
            </a:extLst>
          </p:cNvPr>
          <p:cNvSpPr>
            <a:spLocks noChangeShapeType="1"/>
          </p:cNvSpPr>
          <p:nvPr/>
        </p:nvSpPr>
        <p:spPr bwMode="auto">
          <a:xfrm>
            <a:off x="3186113" y="4821238"/>
            <a:ext cx="0" cy="461962"/>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CN"/>
          </a:p>
        </p:txBody>
      </p:sp>
      <p:sp>
        <p:nvSpPr>
          <p:cNvPr id="53272" name="Line 24">
            <a:extLst>
              <a:ext uri="{FF2B5EF4-FFF2-40B4-BE49-F238E27FC236}">
                <a16:creationId xmlns:a16="http://schemas.microsoft.com/office/drawing/2014/main" id="{6EB85DF0-52D5-7741-997A-E02BDA79FBC7}"/>
              </a:ext>
            </a:extLst>
          </p:cNvPr>
          <p:cNvSpPr>
            <a:spLocks noChangeShapeType="1"/>
          </p:cNvSpPr>
          <p:nvPr/>
        </p:nvSpPr>
        <p:spPr bwMode="auto">
          <a:xfrm>
            <a:off x="4178300" y="4821238"/>
            <a:ext cx="0" cy="461962"/>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CN"/>
          </a:p>
        </p:txBody>
      </p:sp>
      <p:sp>
        <p:nvSpPr>
          <p:cNvPr id="53273" name="Line 25">
            <a:extLst>
              <a:ext uri="{FF2B5EF4-FFF2-40B4-BE49-F238E27FC236}">
                <a16:creationId xmlns:a16="http://schemas.microsoft.com/office/drawing/2014/main" id="{6CD6CA12-A1FD-F54A-9E58-3D88E863DD9B}"/>
              </a:ext>
            </a:extLst>
          </p:cNvPr>
          <p:cNvSpPr>
            <a:spLocks noChangeShapeType="1"/>
          </p:cNvSpPr>
          <p:nvPr/>
        </p:nvSpPr>
        <p:spPr bwMode="auto">
          <a:xfrm>
            <a:off x="5419725" y="4821238"/>
            <a:ext cx="0" cy="461962"/>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CN"/>
          </a:p>
        </p:txBody>
      </p:sp>
      <p:sp>
        <p:nvSpPr>
          <p:cNvPr id="53274" name="AutoShape 26">
            <a:extLst>
              <a:ext uri="{FF2B5EF4-FFF2-40B4-BE49-F238E27FC236}">
                <a16:creationId xmlns:a16="http://schemas.microsoft.com/office/drawing/2014/main" id="{DBE4E1E6-5199-724E-ABF6-91FD2847B49D}"/>
              </a:ext>
            </a:extLst>
          </p:cNvPr>
          <p:cNvSpPr>
            <a:spLocks/>
          </p:cNvSpPr>
          <p:nvPr/>
        </p:nvSpPr>
        <p:spPr bwMode="auto">
          <a:xfrm>
            <a:off x="6907213" y="2517775"/>
            <a:ext cx="776287" cy="2303463"/>
          </a:xfrm>
          <a:prstGeom prst="rightBrace">
            <a:avLst>
              <a:gd name="adj1" fmla="val 24727"/>
              <a:gd name="adj2" fmla="val 50000"/>
            </a:avLst>
          </a:prstGeom>
          <a:noFill/>
          <a:ln w="952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53275" name="AutoShape 27">
            <a:extLst>
              <a:ext uri="{FF2B5EF4-FFF2-40B4-BE49-F238E27FC236}">
                <a16:creationId xmlns:a16="http://schemas.microsoft.com/office/drawing/2014/main" id="{DF4972E3-D9A9-6E46-9A65-F03996E325FF}"/>
              </a:ext>
            </a:extLst>
          </p:cNvPr>
          <p:cNvSpPr>
            <a:spLocks/>
          </p:cNvSpPr>
          <p:nvPr/>
        </p:nvSpPr>
        <p:spPr bwMode="auto">
          <a:xfrm>
            <a:off x="6411913" y="1289050"/>
            <a:ext cx="495300" cy="1074738"/>
          </a:xfrm>
          <a:prstGeom prst="rightBrace">
            <a:avLst>
              <a:gd name="adj1" fmla="val 18082"/>
              <a:gd name="adj2" fmla="val 50000"/>
            </a:avLst>
          </a:prstGeom>
          <a:noFill/>
          <a:ln w="952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53276" name="Text Box 28">
            <a:extLst>
              <a:ext uri="{FF2B5EF4-FFF2-40B4-BE49-F238E27FC236}">
                <a16:creationId xmlns:a16="http://schemas.microsoft.com/office/drawing/2014/main" id="{E712AE9D-A928-1342-A9F8-6B46C79BCA99}"/>
              </a:ext>
            </a:extLst>
          </p:cNvPr>
          <p:cNvSpPr txBox="1">
            <a:spLocks noChangeArrowheads="1"/>
          </p:cNvSpPr>
          <p:nvPr/>
        </p:nvSpPr>
        <p:spPr bwMode="auto">
          <a:xfrm>
            <a:off x="7654925" y="3440113"/>
            <a:ext cx="1489075"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CN" altLang="zh-CN" sz="2000">
                <a:ea typeface="宋体" panose="02010600030101010101" pitchFamily="2" charset="-122"/>
              </a:rPr>
              <a:t>Linux</a:t>
            </a:r>
            <a:r>
              <a:rPr lang="zh-CN" altLang="en-CN" sz="2000">
                <a:ea typeface="宋体" panose="02010600030101010101" pitchFamily="2" charset="-122"/>
              </a:rPr>
              <a:t>内核</a:t>
            </a:r>
          </a:p>
        </p:txBody>
      </p:sp>
      <p:sp>
        <p:nvSpPr>
          <p:cNvPr id="53277" name="Text Box 29">
            <a:extLst>
              <a:ext uri="{FF2B5EF4-FFF2-40B4-BE49-F238E27FC236}">
                <a16:creationId xmlns:a16="http://schemas.microsoft.com/office/drawing/2014/main" id="{78C26029-0842-7740-A3E8-90173968C0D6}"/>
              </a:ext>
            </a:extLst>
          </p:cNvPr>
          <p:cNvSpPr txBox="1">
            <a:spLocks noChangeArrowheads="1"/>
          </p:cNvSpPr>
          <p:nvPr/>
        </p:nvSpPr>
        <p:spPr bwMode="auto">
          <a:xfrm>
            <a:off x="6907213" y="1597025"/>
            <a:ext cx="1489075"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CN" sz="2000">
                <a:ea typeface="宋体" panose="02010600030101010101" pitchFamily="2" charset="-122"/>
              </a:rPr>
              <a:t>用户进程</a:t>
            </a:r>
          </a:p>
        </p:txBody>
      </p:sp>
      <p:sp>
        <p:nvSpPr>
          <p:cNvPr id="53278" name="Text Box 30">
            <a:extLst>
              <a:ext uri="{FF2B5EF4-FFF2-40B4-BE49-F238E27FC236}">
                <a16:creationId xmlns:a16="http://schemas.microsoft.com/office/drawing/2014/main" id="{6965E712-2050-9945-9A46-3F8E172E49B3}"/>
              </a:ext>
            </a:extLst>
          </p:cNvPr>
          <p:cNvSpPr txBox="1">
            <a:spLocks noChangeArrowheads="1"/>
          </p:cNvSpPr>
          <p:nvPr/>
        </p:nvSpPr>
        <p:spPr bwMode="auto">
          <a:xfrm>
            <a:off x="1698625" y="3592513"/>
            <a:ext cx="4960938" cy="1228725"/>
          </a:xfrm>
          <a:prstGeom prst="rect">
            <a:avLst/>
          </a:prstGeom>
          <a:solidFill>
            <a:schemeClr val="accent1"/>
          </a:solidFill>
          <a:ln w="9525" cmpd="sng">
            <a:solidFill>
              <a:srgbClr val="000000"/>
            </a:solidFill>
            <a:miter lim="800000"/>
            <a:headEnd/>
            <a:tailEnd/>
          </a:ln>
        </p:spPr>
        <p:txBody>
          <a:bodyPr/>
          <a:lstStyle/>
          <a:p>
            <a:pPr algn="just"/>
            <a:r>
              <a:rPr lang="en-CN" altLang="zh-CN" sz="1000" b="0">
                <a:ea typeface="宋体" panose="02010600030101010101" pitchFamily="2" charset="-122"/>
              </a:rPr>
              <a:t>   </a:t>
            </a:r>
          </a:p>
          <a:p>
            <a:r>
              <a:rPr lang="zh-CN" altLang="en-CN" sz="2000">
                <a:solidFill>
                  <a:schemeClr val="bg1"/>
                </a:solidFill>
                <a:ea typeface="宋体" panose="02010600030101010101" pitchFamily="2" charset="-122"/>
              </a:rPr>
              <a:t>内核子系统</a:t>
            </a:r>
          </a:p>
        </p:txBody>
      </p:sp>
      <p:sp>
        <p:nvSpPr>
          <p:cNvPr id="53279" name="Rectangle 31">
            <a:extLst>
              <a:ext uri="{FF2B5EF4-FFF2-40B4-BE49-F238E27FC236}">
                <a16:creationId xmlns:a16="http://schemas.microsoft.com/office/drawing/2014/main" id="{41D49E11-AD24-CD4B-A1EA-EC2E6B3C9CB4}"/>
              </a:ext>
            </a:extLst>
          </p:cNvPr>
          <p:cNvSpPr>
            <a:spLocks noChangeArrowheads="1"/>
          </p:cNvSpPr>
          <p:nvPr/>
        </p:nvSpPr>
        <p:spPr bwMode="auto">
          <a:xfrm>
            <a:off x="1752600" y="2727325"/>
            <a:ext cx="4389438" cy="579438"/>
          </a:xfrm>
          <a:prstGeom prst="rect">
            <a:avLst/>
          </a:prstGeom>
          <a:solidFill>
            <a:schemeClr val="accent1"/>
          </a:solid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CN" sz="2000">
                <a:solidFill>
                  <a:schemeClr val="bg1"/>
                </a:solidFill>
                <a:ea typeface="宋体" panose="02010600030101010101" pitchFamily="2" charset="-122"/>
              </a:rPr>
              <a:t>系统调用</a:t>
            </a:r>
          </a:p>
        </p:txBody>
      </p:sp>
      <p:sp>
        <p:nvSpPr>
          <p:cNvPr id="53280" name="Line 32">
            <a:extLst>
              <a:ext uri="{FF2B5EF4-FFF2-40B4-BE49-F238E27FC236}">
                <a16:creationId xmlns:a16="http://schemas.microsoft.com/office/drawing/2014/main" id="{0C79A088-BB5A-1340-A49E-A59494088F8A}"/>
              </a:ext>
            </a:extLst>
          </p:cNvPr>
          <p:cNvSpPr>
            <a:spLocks noChangeShapeType="1"/>
          </p:cNvSpPr>
          <p:nvPr/>
        </p:nvSpPr>
        <p:spPr bwMode="auto">
          <a:xfrm>
            <a:off x="2468563" y="2378075"/>
            <a:ext cx="0" cy="319088"/>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53281" name="Line 33">
            <a:extLst>
              <a:ext uri="{FF2B5EF4-FFF2-40B4-BE49-F238E27FC236}">
                <a16:creationId xmlns:a16="http://schemas.microsoft.com/office/drawing/2014/main" id="{A4768B5D-FFC8-7545-BA77-DA9582145256}"/>
              </a:ext>
            </a:extLst>
          </p:cNvPr>
          <p:cNvSpPr>
            <a:spLocks noChangeShapeType="1"/>
          </p:cNvSpPr>
          <p:nvPr/>
        </p:nvSpPr>
        <p:spPr bwMode="auto">
          <a:xfrm flipH="1">
            <a:off x="4068763" y="2332038"/>
            <a:ext cx="30162" cy="365125"/>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53282" name="Line 34">
            <a:extLst>
              <a:ext uri="{FF2B5EF4-FFF2-40B4-BE49-F238E27FC236}">
                <a16:creationId xmlns:a16="http://schemas.microsoft.com/office/drawing/2014/main" id="{BCE4189D-856C-024E-A4E7-1656181468CC}"/>
              </a:ext>
            </a:extLst>
          </p:cNvPr>
          <p:cNvSpPr>
            <a:spLocks noChangeShapeType="1"/>
          </p:cNvSpPr>
          <p:nvPr/>
        </p:nvSpPr>
        <p:spPr bwMode="auto">
          <a:xfrm>
            <a:off x="5821363" y="2378075"/>
            <a:ext cx="0" cy="319088"/>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Tree>
  </p:cSld>
  <p:clrMapOvr>
    <a:masterClrMapping/>
  </p:clrMapOvr>
  <p:transition>
    <p:cover/>
    <p:sndAc>
      <p:stSnd>
        <p:snd r:embed="rId2" name="CAMERA.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a:hlinkClick r:id="" action="ppaction://noaction" highlightClick="1"/>
            <a:extLst>
              <a:ext uri="{FF2B5EF4-FFF2-40B4-BE49-F238E27FC236}">
                <a16:creationId xmlns:a16="http://schemas.microsoft.com/office/drawing/2014/main" id="{F7C3FEAD-118D-5C4D-8D00-ABDFD8C4F116}"/>
              </a:ext>
            </a:extLst>
          </p:cNvPr>
          <p:cNvSpPr>
            <a:spLocks noChangeArrowheads="1"/>
          </p:cNvSpPr>
          <p:nvPr/>
        </p:nvSpPr>
        <p:spPr bwMode="auto">
          <a:xfrm>
            <a:off x="1066800" y="6172200"/>
            <a:ext cx="533400" cy="38100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CN" altLang="zh-CN" b="0">
                <a:solidFill>
                  <a:srgbClr val="008000"/>
                </a:solidFill>
                <a:ea typeface="宋体" panose="02010600030101010101" pitchFamily="2" charset="-122"/>
              </a:rPr>
              <a:t>&lt;</a:t>
            </a:r>
            <a:endParaRPr lang="en-CN" altLang="zh-CN" b="0">
              <a:ea typeface="宋体" panose="02010600030101010101" pitchFamily="2" charset="-122"/>
            </a:endParaRPr>
          </a:p>
        </p:txBody>
      </p:sp>
      <p:sp>
        <p:nvSpPr>
          <p:cNvPr id="54275" name="AutoShape 3">
            <a:hlinkClick r:id="" action="ppaction://hlinkshowjump?jump=nextslide" highlightClick="1"/>
            <a:extLst>
              <a:ext uri="{FF2B5EF4-FFF2-40B4-BE49-F238E27FC236}">
                <a16:creationId xmlns:a16="http://schemas.microsoft.com/office/drawing/2014/main" id="{2ACB4311-8BD4-124E-9DF9-36B3647753E8}"/>
              </a:ext>
            </a:extLst>
          </p:cNvPr>
          <p:cNvSpPr>
            <a:spLocks noChangeArrowheads="1"/>
          </p:cNvSpPr>
          <p:nvPr/>
        </p:nvSpPr>
        <p:spPr bwMode="auto">
          <a:xfrm>
            <a:off x="1676400" y="6172200"/>
            <a:ext cx="533400" cy="38100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CN" altLang="zh-CN" b="0">
                <a:solidFill>
                  <a:srgbClr val="008000"/>
                </a:solidFill>
                <a:ea typeface="宋体" panose="02010600030101010101" pitchFamily="2" charset="-122"/>
              </a:rPr>
              <a:t>&gt;</a:t>
            </a:r>
            <a:endParaRPr lang="en-CN" altLang="zh-CN" b="0">
              <a:ea typeface="宋体" panose="02010600030101010101" pitchFamily="2" charset="-122"/>
            </a:endParaRPr>
          </a:p>
        </p:txBody>
      </p:sp>
      <p:sp>
        <p:nvSpPr>
          <p:cNvPr id="54276" name="AutoShape 4">
            <a:hlinkClick r:id="rId4" action="ppaction://hlinksldjump" highlightClick="1"/>
            <a:extLst>
              <a:ext uri="{FF2B5EF4-FFF2-40B4-BE49-F238E27FC236}">
                <a16:creationId xmlns:a16="http://schemas.microsoft.com/office/drawing/2014/main" id="{3D7384CC-F8D6-094C-9A77-AA491EA7CA19}"/>
              </a:ext>
            </a:extLst>
          </p:cNvPr>
          <p:cNvSpPr>
            <a:spLocks noChangeArrowheads="1"/>
          </p:cNvSpPr>
          <p:nvPr/>
        </p:nvSpPr>
        <p:spPr bwMode="auto">
          <a:xfrm>
            <a:off x="7848600" y="6057900"/>
            <a:ext cx="1047750" cy="51435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nvGrpSpPr>
          <p:cNvPr id="54277" name="Group 5">
            <a:extLst>
              <a:ext uri="{FF2B5EF4-FFF2-40B4-BE49-F238E27FC236}">
                <a16:creationId xmlns:a16="http://schemas.microsoft.com/office/drawing/2014/main" id="{787909AF-5819-F843-98E4-114AD8F73F3D}"/>
              </a:ext>
            </a:extLst>
          </p:cNvPr>
          <p:cNvGrpSpPr>
            <a:grpSpLocks/>
          </p:cNvGrpSpPr>
          <p:nvPr/>
        </p:nvGrpSpPr>
        <p:grpSpPr bwMode="auto">
          <a:xfrm>
            <a:off x="7991475" y="6105525"/>
            <a:ext cx="714375" cy="381000"/>
            <a:chOff x="0" y="0"/>
            <a:chExt cx="450" cy="240"/>
          </a:xfrm>
        </p:grpSpPr>
        <p:sp>
          <p:nvSpPr>
            <p:cNvPr id="54278" name="AutoShape 6">
              <a:extLst>
                <a:ext uri="{FF2B5EF4-FFF2-40B4-BE49-F238E27FC236}">
                  <a16:creationId xmlns:a16="http://schemas.microsoft.com/office/drawing/2014/main" id="{7A67BB8A-4481-634C-98E2-9EFB6F44FA03}"/>
                </a:ext>
              </a:extLst>
            </p:cNvPr>
            <p:cNvSpPr>
              <a:spLocks noChangeArrowheads="1"/>
            </p:cNvSpPr>
            <p:nvPr/>
          </p:nvSpPr>
          <p:spPr bwMode="auto">
            <a:xfrm rot="16200000">
              <a:off x="6" y="-6"/>
              <a:ext cx="240" cy="25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CC00"/>
            </a:solidFill>
            <a:ln w="12700" cap="sq"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4279" name="Oval 7">
              <a:extLst>
                <a:ext uri="{FF2B5EF4-FFF2-40B4-BE49-F238E27FC236}">
                  <a16:creationId xmlns:a16="http://schemas.microsoft.com/office/drawing/2014/main" id="{077BCB72-63DC-8149-A986-C0E6B39E6F7D}"/>
                </a:ext>
              </a:extLst>
            </p:cNvPr>
            <p:cNvSpPr>
              <a:spLocks noChangeArrowheads="1"/>
            </p:cNvSpPr>
            <p:nvPr/>
          </p:nvSpPr>
          <p:spPr bwMode="auto">
            <a:xfrm>
              <a:off x="270" y="162"/>
              <a:ext cx="72" cy="72"/>
            </a:xfrm>
            <a:prstGeom prst="ellipse">
              <a:avLst/>
            </a:prstGeom>
            <a:solidFill>
              <a:srgbClr val="00CC00"/>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4280" name="Oval 8">
              <a:extLst>
                <a:ext uri="{FF2B5EF4-FFF2-40B4-BE49-F238E27FC236}">
                  <a16:creationId xmlns:a16="http://schemas.microsoft.com/office/drawing/2014/main" id="{9F132B1D-990A-8D43-BE53-E4D236F24B4D}"/>
                </a:ext>
              </a:extLst>
            </p:cNvPr>
            <p:cNvSpPr>
              <a:spLocks noChangeArrowheads="1"/>
            </p:cNvSpPr>
            <p:nvPr/>
          </p:nvSpPr>
          <p:spPr bwMode="auto">
            <a:xfrm>
              <a:off x="378" y="162"/>
              <a:ext cx="72" cy="72"/>
            </a:xfrm>
            <a:prstGeom prst="ellipse">
              <a:avLst/>
            </a:prstGeom>
            <a:solidFill>
              <a:srgbClr val="00CC00"/>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sp>
        <p:nvSpPr>
          <p:cNvPr id="54281" name="Text Box 9">
            <a:extLst>
              <a:ext uri="{FF2B5EF4-FFF2-40B4-BE49-F238E27FC236}">
                <a16:creationId xmlns:a16="http://schemas.microsoft.com/office/drawing/2014/main" id="{159029D3-3C73-D949-B3D9-3D53E819ED5D}"/>
              </a:ext>
            </a:extLst>
          </p:cNvPr>
          <p:cNvSpPr txBox="1">
            <a:spLocks noChangeArrowheads="1"/>
          </p:cNvSpPr>
          <p:nvPr/>
        </p:nvSpPr>
        <p:spPr bwMode="auto">
          <a:xfrm>
            <a:off x="4746625" y="5953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spcBef>
                <a:spcPct val="50000"/>
              </a:spcBef>
            </a:pPr>
            <a:endParaRPr lang="en-CN" altLang="en-CN" b="0">
              <a:ea typeface="宋体" panose="02010600030101010101" pitchFamily="2" charset="-122"/>
            </a:endParaRPr>
          </a:p>
        </p:txBody>
      </p:sp>
      <p:pic>
        <p:nvPicPr>
          <p:cNvPr id="54282" name="Picture 10">
            <a:extLst>
              <a:ext uri="{FF2B5EF4-FFF2-40B4-BE49-F238E27FC236}">
                <a16:creationId xmlns:a16="http://schemas.microsoft.com/office/drawing/2014/main" id="{6FC7BE78-BDE2-5C43-964E-E9B0146EED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4283" name="Text Box 11">
            <a:extLst>
              <a:ext uri="{FF2B5EF4-FFF2-40B4-BE49-F238E27FC236}">
                <a16:creationId xmlns:a16="http://schemas.microsoft.com/office/drawing/2014/main" id="{C103ACB5-A11A-514C-9A8D-237047A813C0}"/>
              </a:ext>
            </a:extLst>
          </p:cNvPr>
          <p:cNvSpPr txBox="1">
            <a:spLocks noChangeArrowheads="1"/>
          </p:cNvSpPr>
          <p:nvPr/>
        </p:nvSpPr>
        <p:spPr bwMode="auto">
          <a:xfrm>
            <a:off x="427038" y="174625"/>
            <a:ext cx="8459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CN" sz="320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rPr>
              <a:t>整个系统的核心－内核</a:t>
            </a:r>
            <a:r>
              <a:rPr lang="zh-CN" altLang="en-CN" sz="320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 </a:t>
            </a:r>
            <a:r>
              <a:rPr lang="zh-CN" altLang="en-CN" sz="320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rPr>
              <a:t> </a:t>
            </a:r>
          </a:p>
        </p:txBody>
      </p:sp>
      <p:sp>
        <p:nvSpPr>
          <p:cNvPr id="54284" name="Rectangle 12">
            <a:extLst>
              <a:ext uri="{FF2B5EF4-FFF2-40B4-BE49-F238E27FC236}">
                <a16:creationId xmlns:a16="http://schemas.microsoft.com/office/drawing/2014/main" id="{5FBC1CBC-B71A-1F4A-9B7D-1E4CAE315D79}"/>
              </a:ext>
            </a:extLst>
          </p:cNvPr>
          <p:cNvSpPr>
            <a:spLocks noChangeArrowheads="1"/>
          </p:cNvSpPr>
          <p:nvPr/>
        </p:nvSpPr>
        <p:spPr bwMode="auto">
          <a:xfrm>
            <a:off x="379413" y="1668463"/>
            <a:ext cx="8502650"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ctr" anchorCtr="1"/>
          <a:lstStyle>
            <a:lvl1pPr marL="288925" indent="-288925" algn="l" defTabSz="814388">
              <a:defRPr sz="2400">
                <a:solidFill>
                  <a:schemeClr val="tx1"/>
                </a:solidFill>
                <a:latin typeface="Times New Roman" panose="02020603050405020304" pitchFamily="18" charset="0"/>
                <a:ea typeface="宋体" panose="02010600030101010101" pitchFamily="2" charset="-122"/>
              </a:defRPr>
            </a:lvl1pPr>
            <a:lvl2pPr marL="565150" algn="l" defTabSz="814388">
              <a:defRPr sz="2400">
                <a:solidFill>
                  <a:schemeClr val="tx1"/>
                </a:solidFill>
                <a:latin typeface="Times New Roman" panose="02020603050405020304" pitchFamily="18" charset="0"/>
                <a:ea typeface="宋体" panose="02010600030101010101" pitchFamily="2" charset="-122"/>
              </a:defRPr>
            </a:lvl2pPr>
            <a:lvl3pPr marL="855663" algn="l" defTabSz="814388">
              <a:defRPr sz="2400">
                <a:solidFill>
                  <a:schemeClr val="tx1"/>
                </a:solidFill>
                <a:latin typeface="Times New Roman" panose="02020603050405020304" pitchFamily="18" charset="0"/>
                <a:ea typeface="宋体" panose="02010600030101010101" pitchFamily="2" charset="-122"/>
              </a:defRPr>
            </a:lvl3pPr>
            <a:lvl4pPr marL="1131888" algn="l" defTabSz="814388">
              <a:defRPr sz="2400">
                <a:solidFill>
                  <a:schemeClr val="tx1"/>
                </a:solidFill>
                <a:latin typeface="Times New Roman" panose="02020603050405020304" pitchFamily="18" charset="0"/>
                <a:ea typeface="宋体" panose="02010600030101010101" pitchFamily="2" charset="-122"/>
              </a:defRPr>
            </a:lvl4pPr>
            <a:lvl5pPr marL="1420813" algn="l" defTabSz="814388">
              <a:defRPr sz="2400">
                <a:solidFill>
                  <a:schemeClr val="tx1"/>
                </a:solidFill>
                <a:latin typeface="Times New Roman" panose="02020603050405020304" pitchFamily="18" charset="0"/>
                <a:ea typeface="宋体" panose="02010600030101010101" pitchFamily="2" charset="-122"/>
              </a:defRPr>
            </a:lvl5pPr>
            <a:lvl6pPr marL="18780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3352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27924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2496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85000"/>
              </a:lnSpc>
              <a:spcBef>
                <a:spcPct val="50000"/>
              </a:spcBef>
              <a:buClr>
                <a:srgbClr val="FF0000"/>
              </a:buClr>
              <a:buFont typeface="Wingdings" pitchFamily="2" charset="2"/>
              <a:buChar char="v"/>
            </a:pPr>
            <a:r>
              <a:rPr lang="zh-CN" altLang="en-CN" sz="2800">
                <a:solidFill>
                  <a:srgbClr val="000000"/>
                </a:solidFill>
                <a:latin typeface="隶书" pitchFamily="49" charset="-122"/>
                <a:ea typeface="隶书" pitchFamily="49" charset="-122"/>
              </a:rPr>
              <a:t>用户进程</a:t>
            </a:r>
            <a:r>
              <a:rPr lang="en-CN" altLang="zh-CN" sz="2800">
                <a:solidFill>
                  <a:srgbClr val="000000"/>
                </a:solidFill>
                <a:latin typeface="Arial" panose="020B0604020202020204" pitchFamily="34" charset="0"/>
                <a:ea typeface="隶书" pitchFamily="49" charset="-122"/>
              </a:rPr>
              <a:t>—</a:t>
            </a:r>
            <a:r>
              <a:rPr lang="zh-CN" altLang="en-CN" sz="2800">
                <a:solidFill>
                  <a:srgbClr val="000000"/>
                </a:solidFill>
                <a:latin typeface="隶书" pitchFamily="49" charset="-122"/>
                <a:ea typeface="隶书" pitchFamily="49" charset="-122"/>
              </a:rPr>
              <a:t>运行在</a:t>
            </a:r>
            <a:r>
              <a:rPr lang="en-CN" altLang="zh-CN" sz="2800">
                <a:solidFill>
                  <a:srgbClr val="000000"/>
                </a:solidFill>
                <a:latin typeface="隶书" pitchFamily="49" charset="-122"/>
                <a:ea typeface="隶书" pitchFamily="49" charset="-122"/>
              </a:rPr>
              <a:t>Linux</a:t>
            </a:r>
            <a:r>
              <a:rPr lang="zh-CN" altLang="en-CN" sz="2800">
                <a:solidFill>
                  <a:srgbClr val="000000"/>
                </a:solidFill>
                <a:latin typeface="隶书" pitchFamily="49" charset="-122"/>
                <a:ea typeface="隶书" pitchFamily="49" charset="-122"/>
              </a:rPr>
              <a:t>内核之上的一个庞大软件集合。</a:t>
            </a:r>
          </a:p>
          <a:p>
            <a:pPr>
              <a:lnSpc>
                <a:spcPct val="85000"/>
              </a:lnSpc>
              <a:spcBef>
                <a:spcPct val="50000"/>
              </a:spcBef>
              <a:buClr>
                <a:srgbClr val="FF0000"/>
              </a:buClr>
              <a:buFont typeface="Wingdings" pitchFamily="2" charset="2"/>
              <a:buChar char="v"/>
            </a:pPr>
            <a:r>
              <a:rPr lang="zh-CN" altLang="en-CN" sz="2800">
                <a:solidFill>
                  <a:srgbClr val="000000"/>
                </a:solidFill>
                <a:latin typeface="隶书" pitchFamily="49" charset="-122"/>
                <a:ea typeface="隶书" pitchFamily="49" charset="-122"/>
              </a:rPr>
              <a:t>系统调用</a:t>
            </a:r>
            <a:r>
              <a:rPr lang="en-CN" altLang="zh-CN" sz="2800">
                <a:solidFill>
                  <a:srgbClr val="000000"/>
                </a:solidFill>
                <a:latin typeface="Arial" panose="020B0604020202020204" pitchFamily="34" charset="0"/>
                <a:ea typeface="隶书" pitchFamily="49" charset="-122"/>
              </a:rPr>
              <a:t>—</a:t>
            </a:r>
            <a:r>
              <a:rPr lang="zh-CN" altLang="en-CN" sz="2800">
                <a:solidFill>
                  <a:srgbClr val="000000"/>
                </a:solidFill>
                <a:latin typeface="隶书" pitchFamily="49" charset="-122"/>
                <a:ea typeface="隶书" pitchFamily="49" charset="-122"/>
              </a:rPr>
              <a:t>内核的出口，用户程序通过它使用内核提供的功能。 </a:t>
            </a:r>
          </a:p>
          <a:p>
            <a:pPr>
              <a:lnSpc>
                <a:spcPct val="85000"/>
              </a:lnSpc>
              <a:spcBef>
                <a:spcPct val="50000"/>
              </a:spcBef>
              <a:buClr>
                <a:srgbClr val="FF0000"/>
              </a:buClr>
              <a:buFont typeface="Wingdings" pitchFamily="2" charset="2"/>
              <a:buChar char="v"/>
            </a:pPr>
            <a:r>
              <a:rPr lang="en-CN" altLang="zh-CN" sz="2800">
                <a:solidFill>
                  <a:schemeClr val="accent1"/>
                </a:solidFill>
                <a:latin typeface="隶书" pitchFamily="49" charset="-122"/>
                <a:ea typeface="隶书" pitchFamily="49" charset="-122"/>
              </a:rPr>
              <a:t>Linux</a:t>
            </a:r>
            <a:r>
              <a:rPr lang="zh-CN" altLang="en-CN" sz="2800">
                <a:solidFill>
                  <a:schemeClr val="accent1"/>
                </a:solidFill>
                <a:latin typeface="隶书" pitchFamily="49" charset="-122"/>
                <a:ea typeface="隶书" pitchFamily="49" charset="-122"/>
              </a:rPr>
              <a:t>内核</a:t>
            </a:r>
            <a:r>
              <a:rPr lang="en-CN" altLang="zh-CN" sz="2800">
                <a:solidFill>
                  <a:srgbClr val="000000"/>
                </a:solidFill>
                <a:ea typeface="隶书" pitchFamily="49" charset="-122"/>
              </a:rPr>
              <a:t>—</a:t>
            </a:r>
            <a:r>
              <a:rPr lang="zh-CN" altLang="en-CN" sz="2800">
                <a:solidFill>
                  <a:srgbClr val="000000"/>
                </a:solidFill>
                <a:latin typeface="隶书" pitchFamily="49" charset="-122"/>
                <a:ea typeface="隶书" pitchFamily="49" charset="-122"/>
              </a:rPr>
              <a:t>操作系统的灵魂，负责管理磁盘上的文件、内存，负责启动并运行程序，负责从网络上接收和发送数据包等等。 </a:t>
            </a:r>
          </a:p>
          <a:p>
            <a:pPr>
              <a:lnSpc>
                <a:spcPct val="85000"/>
              </a:lnSpc>
              <a:spcBef>
                <a:spcPct val="50000"/>
              </a:spcBef>
              <a:buClr>
                <a:srgbClr val="FF0000"/>
              </a:buClr>
              <a:buFont typeface="Wingdings" pitchFamily="2" charset="2"/>
              <a:buChar char="v"/>
            </a:pPr>
            <a:r>
              <a:rPr lang="zh-CN" altLang="en-CN" sz="2800">
                <a:solidFill>
                  <a:srgbClr val="000000"/>
                </a:solidFill>
                <a:latin typeface="隶书" pitchFamily="49" charset="-122"/>
                <a:ea typeface="隶书" pitchFamily="49" charset="-122"/>
              </a:rPr>
              <a:t>硬件</a:t>
            </a:r>
            <a:r>
              <a:rPr lang="en-CN" altLang="zh-CN" sz="2800">
                <a:solidFill>
                  <a:srgbClr val="000000"/>
                </a:solidFill>
                <a:ea typeface="隶书" pitchFamily="49" charset="-122"/>
              </a:rPr>
              <a:t>—</a:t>
            </a:r>
            <a:r>
              <a:rPr lang="zh-CN" altLang="en-CN" sz="2800">
                <a:solidFill>
                  <a:srgbClr val="000000"/>
                </a:solidFill>
                <a:latin typeface="隶书" pitchFamily="49" charset="-122"/>
                <a:ea typeface="隶书" pitchFamily="49" charset="-122"/>
              </a:rPr>
              <a:t>包括了</a:t>
            </a:r>
            <a:r>
              <a:rPr lang="en-CN" altLang="zh-CN" sz="2800">
                <a:solidFill>
                  <a:srgbClr val="000000"/>
                </a:solidFill>
                <a:latin typeface="隶书" pitchFamily="49" charset="-122"/>
                <a:ea typeface="隶书" pitchFamily="49" charset="-122"/>
              </a:rPr>
              <a:t>Linux</a:t>
            </a:r>
            <a:r>
              <a:rPr lang="zh-CN" altLang="en-CN" sz="2800">
                <a:solidFill>
                  <a:srgbClr val="000000"/>
                </a:solidFill>
                <a:latin typeface="隶书" pitchFamily="49" charset="-122"/>
                <a:ea typeface="隶书" pitchFamily="49" charset="-122"/>
              </a:rPr>
              <a:t>安装时需要的所有可能的物理设备。例如，</a:t>
            </a:r>
            <a:r>
              <a:rPr lang="en-CN" altLang="zh-CN" sz="2800">
                <a:solidFill>
                  <a:srgbClr val="000000"/>
                </a:solidFill>
                <a:latin typeface="隶书" pitchFamily="49" charset="-122"/>
                <a:ea typeface="隶书" pitchFamily="49" charset="-122"/>
              </a:rPr>
              <a:t>CPU</a:t>
            </a:r>
            <a:r>
              <a:rPr lang="zh-CN" altLang="en-CN" sz="2800">
                <a:solidFill>
                  <a:srgbClr val="000000"/>
                </a:solidFill>
                <a:latin typeface="隶书" pitchFamily="49" charset="-122"/>
                <a:ea typeface="隶书" pitchFamily="49" charset="-122"/>
              </a:rPr>
              <a:t>、 内存、硬盘、网络硬件等等。 </a:t>
            </a:r>
          </a:p>
          <a:p>
            <a:pPr>
              <a:lnSpc>
                <a:spcPct val="85000"/>
              </a:lnSpc>
              <a:spcBef>
                <a:spcPct val="50000"/>
              </a:spcBef>
              <a:buClr>
                <a:srgbClr val="35C5FF"/>
              </a:buClr>
              <a:buFont typeface="Arial" panose="020B0604020202020204" pitchFamily="34" charset="0"/>
              <a:buChar char="•"/>
            </a:pPr>
            <a:endParaRPr lang="zh-CN" altLang="en-CN" sz="2800">
              <a:solidFill>
                <a:srgbClr val="000000"/>
              </a:solidFill>
              <a:latin typeface="隶书" pitchFamily="49" charset="-122"/>
              <a:ea typeface="隶书" pitchFamily="49" charset="-122"/>
            </a:endParaRPr>
          </a:p>
        </p:txBody>
      </p:sp>
    </p:spTree>
  </p:cSld>
  <p:clrMapOvr>
    <a:masterClrMapping/>
  </p:clrMapOvr>
  <p:transition>
    <p:cover/>
    <p:sndAc>
      <p:stSnd>
        <p:snd r:embed="rId3" name="CAMERA.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a:hlinkClick r:id="" action="ppaction://noaction" highlightClick="1"/>
            <a:extLst>
              <a:ext uri="{FF2B5EF4-FFF2-40B4-BE49-F238E27FC236}">
                <a16:creationId xmlns:a16="http://schemas.microsoft.com/office/drawing/2014/main" id="{49829A08-EA75-D446-8D4B-A48B22CFBCBD}"/>
              </a:ext>
            </a:extLst>
          </p:cNvPr>
          <p:cNvSpPr>
            <a:spLocks noChangeArrowheads="1"/>
          </p:cNvSpPr>
          <p:nvPr/>
        </p:nvSpPr>
        <p:spPr bwMode="auto">
          <a:xfrm>
            <a:off x="1066800" y="6172200"/>
            <a:ext cx="533400" cy="38100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CN" altLang="zh-CN" b="0">
                <a:solidFill>
                  <a:srgbClr val="008000"/>
                </a:solidFill>
                <a:ea typeface="宋体" panose="02010600030101010101" pitchFamily="2" charset="-122"/>
              </a:rPr>
              <a:t>&lt;</a:t>
            </a:r>
            <a:endParaRPr lang="en-CN" altLang="zh-CN" b="0">
              <a:ea typeface="宋体" panose="02010600030101010101" pitchFamily="2" charset="-122"/>
            </a:endParaRPr>
          </a:p>
        </p:txBody>
      </p:sp>
      <p:sp>
        <p:nvSpPr>
          <p:cNvPr id="56323" name="AutoShape 3">
            <a:hlinkClick r:id="" action="ppaction://hlinkshowjump?jump=nextslide" highlightClick="1"/>
            <a:extLst>
              <a:ext uri="{FF2B5EF4-FFF2-40B4-BE49-F238E27FC236}">
                <a16:creationId xmlns:a16="http://schemas.microsoft.com/office/drawing/2014/main" id="{9FFC47A5-49CF-144C-AFEF-CD2481586C1E}"/>
              </a:ext>
            </a:extLst>
          </p:cNvPr>
          <p:cNvSpPr>
            <a:spLocks noChangeArrowheads="1"/>
          </p:cNvSpPr>
          <p:nvPr/>
        </p:nvSpPr>
        <p:spPr bwMode="auto">
          <a:xfrm>
            <a:off x="1676400" y="6172200"/>
            <a:ext cx="533400" cy="38100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CN" altLang="zh-CN" b="0">
                <a:solidFill>
                  <a:srgbClr val="008000"/>
                </a:solidFill>
                <a:ea typeface="宋体" panose="02010600030101010101" pitchFamily="2" charset="-122"/>
              </a:rPr>
              <a:t>&gt;</a:t>
            </a:r>
            <a:endParaRPr lang="en-CN" altLang="zh-CN" b="0">
              <a:ea typeface="宋体" panose="02010600030101010101" pitchFamily="2" charset="-122"/>
            </a:endParaRPr>
          </a:p>
        </p:txBody>
      </p:sp>
      <p:sp>
        <p:nvSpPr>
          <p:cNvPr id="56324" name="AutoShape 4">
            <a:hlinkClick r:id="rId3" action="ppaction://hlinksldjump" highlightClick="1"/>
            <a:extLst>
              <a:ext uri="{FF2B5EF4-FFF2-40B4-BE49-F238E27FC236}">
                <a16:creationId xmlns:a16="http://schemas.microsoft.com/office/drawing/2014/main" id="{4064BFFB-CF46-964E-9E3F-DD660481A81B}"/>
              </a:ext>
            </a:extLst>
          </p:cNvPr>
          <p:cNvSpPr>
            <a:spLocks noChangeArrowheads="1"/>
          </p:cNvSpPr>
          <p:nvPr/>
        </p:nvSpPr>
        <p:spPr bwMode="auto">
          <a:xfrm>
            <a:off x="7848600" y="6057900"/>
            <a:ext cx="1047750" cy="51435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nvGrpSpPr>
          <p:cNvPr id="56325" name="Group 5">
            <a:extLst>
              <a:ext uri="{FF2B5EF4-FFF2-40B4-BE49-F238E27FC236}">
                <a16:creationId xmlns:a16="http://schemas.microsoft.com/office/drawing/2014/main" id="{A624A955-B2D7-CE48-B4D5-26F6B90B491C}"/>
              </a:ext>
            </a:extLst>
          </p:cNvPr>
          <p:cNvGrpSpPr>
            <a:grpSpLocks/>
          </p:cNvGrpSpPr>
          <p:nvPr/>
        </p:nvGrpSpPr>
        <p:grpSpPr bwMode="auto">
          <a:xfrm>
            <a:off x="7991475" y="6105525"/>
            <a:ext cx="714375" cy="381000"/>
            <a:chOff x="0" y="0"/>
            <a:chExt cx="450" cy="240"/>
          </a:xfrm>
        </p:grpSpPr>
        <p:sp>
          <p:nvSpPr>
            <p:cNvPr id="56326" name="AutoShape 6">
              <a:extLst>
                <a:ext uri="{FF2B5EF4-FFF2-40B4-BE49-F238E27FC236}">
                  <a16:creationId xmlns:a16="http://schemas.microsoft.com/office/drawing/2014/main" id="{4ABA87CD-8D55-6C4C-98F6-4A7345F11404}"/>
                </a:ext>
              </a:extLst>
            </p:cNvPr>
            <p:cNvSpPr>
              <a:spLocks noChangeArrowheads="1"/>
            </p:cNvSpPr>
            <p:nvPr/>
          </p:nvSpPr>
          <p:spPr bwMode="auto">
            <a:xfrm rot="16200000">
              <a:off x="6" y="-6"/>
              <a:ext cx="240" cy="25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CC00"/>
            </a:solidFill>
            <a:ln w="12700" cap="sq"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6327" name="Oval 7">
              <a:extLst>
                <a:ext uri="{FF2B5EF4-FFF2-40B4-BE49-F238E27FC236}">
                  <a16:creationId xmlns:a16="http://schemas.microsoft.com/office/drawing/2014/main" id="{D971C018-B802-A545-85C7-59F7A417AD54}"/>
                </a:ext>
              </a:extLst>
            </p:cNvPr>
            <p:cNvSpPr>
              <a:spLocks noChangeArrowheads="1"/>
            </p:cNvSpPr>
            <p:nvPr/>
          </p:nvSpPr>
          <p:spPr bwMode="auto">
            <a:xfrm>
              <a:off x="270" y="162"/>
              <a:ext cx="72" cy="72"/>
            </a:xfrm>
            <a:prstGeom prst="ellipse">
              <a:avLst/>
            </a:prstGeom>
            <a:solidFill>
              <a:srgbClr val="00CC00"/>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6328" name="Oval 8">
              <a:extLst>
                <a:ext uri="{FF2B5EF4-FFF2-40B4-BE49-F238E27FC236}">
                  <a16:creationId xmlns:a16="http://schemas.microsoft.com/office/drawing/2014/main" id="{E7BE6698-F5A3-BF43-A341-8C2945D0B699}"/>
                </a:ext>
              </a:extLst>
            </p:cNvPr>
            <p:cNvSpPr>
              <a:spLocks noChangeArrowheads="1"/>
            </p:cNvSpPr>
            <p:nvPr/>
          </p:nvSpPr>
          <p:spPr bwMode="auto">
            <a:xfrm>
              <a:off x="378" y="162"/>
              <a:ext cx="72" cy="72"/>
            </a:xfrm>
            <a:prstGeom prst="ellipse">
              <a:avLst/>
            </a:prstGeom>
            <a:solidFill>
              <a:srgbClr val="00CC00"/>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sp>
        <p:nvSpPr>
          <p:cNvPr id="56329" name="Text Box 9">
            <a:extLst>
              <a:ext uri="{FF2B5EF4-FFF2-40B4-BE49-F238E27FC236}">
                <a16:creationId xmlns:a16="http://schemas.microsoft.com/office/drawing/2014/main" id="{1DD4E671-5209-CB41-A7E8-E251CC04B2B3}"/>
              </a:ext>
            </a:extLst>
          </p:cNvPr>
          <p:cNvSpPr txBox="1">
            <a:spLocks noChangeArrowheads="1"/>
          </p:cNvSpPr>
          <p:nvPr/>
        </p:nvSpPr>
        <p:spPr bwMode="auto">
          <a:xfrm>
            <a:off x="4746625" y="5953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spcBef>
                <a:spcPct val="50000"/>
              </a:spcBef>
            </a:pPr>
            <a:endParaRPr lang="en-CN" altLang="en-CN" b="0">
              <a:ea typeface="宋体" panose="02010600030101010101" pitchFamily="2" charset="-122"/>
            </a:endParaRPr>
          </a:p>
        </p:txBody>
      </p:sp>
      <p:pic>
        <p:nvPicPr>
          <p:cNvPr id="56330" name="Picture 10">
            <a:extLst>
              <a:ext uri="{FF2B5EF4-FFF2-40B4-BE49-F238E27FC236}">
                <a16:creationId xmlns:a16="http://schemas.microsoft.com/office/drawing/2014/main" id="{B011C828-F91D-874F-BAED-D2A6255F2B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6331" name="Text Box 11">
            <a:extLst>
              <a:ext uri="{FF2B5EF4-FFF2-40B4-BE49-F238E27FC236}">
                <a16:creationId xmlns:a16="http://schemas.microsoft.com/office/drawing/2014/main" id="{71DB84DF-4F00-7F43-AC3E-79A980E7247B}"/>
              </a:ext>
            </a:extLst>
          </p:cNvPr>
          <p:cNvSpPr txBox="1">
            <a:spLocks noChangeArrowheads="1"/>
          </p:cNvSpPr>
          <p:nvPr/>
        </p:nvSpPr>
        <p:spPr bwMode="auto">
          <a:xfrm>
            <a:off x="427038" y="174625"/>
            <a:ext cx="8459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CN" sz="320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rPr>
              <a:t>内核子系统 </a:t>
            </a:r>
          </a:p>
        </p:txBody>
      </p:sp>
      <p:pic>
        <p:nvPicPr>
          <p:cNvPr id="56332" name="Picture 12">
            <a:extLst>
              <a:ext uri="{FF2B5EF4-FFF2-40B4-BE49-F238E27FC236}">
                <a16:creationId xmlns:a16="http://schemas.microsoft.com/office/drawing/2014/main" id="{0D0362FE-46B6-C043-8988-6E6FDCED6B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900" y="1025525"/>
            <a:ext cx="7110413" cy="518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p:sndAc>
      <p:stSnd>
        <p:snd r:embed="rId2" name="CAMERA.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a:hlinkClick r:id="" action="ppaction://noaction" highlightClick="1"/>
            <a:extLst>
              <a:ext uri="{FF2B5EF4-FFF2-40B4-BE49-F238E27FC236}">
                <a16:creationId xmlns:a16="http://schemas.microsoft.com/office/drawing/2014/main" id="{60119E05-A131-AB4F-8FCE-9B386BAAEE34}"/>
              </a:ext>
            </a:extLst>
          </p:cNvPr>
          <p:cNvSpPr>
            <a:spLocks noChangeArrowheads="1"/>
          </p:cNvSpPr>
          <p:nvPr/>
        </p:nvSpPr>
        <p:spPr bwMode="auto">
          <a:xfrm>
            <a:off x="1066800" y="6172200"/>
            <a:ext cx="533400" cy="38100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CN" altLang="zh-CN" b="0">
                <a:solidFill>
                  <a:srgbClr val="008000"/>
                </a:solidFill>
                <a:ea typeface="宋体" panose="02010600030101010101" pitchFamily="2" charset="-122"/>
              </a:rPr>
              <a:t>&lt;</a:t>
            </a:r>
            <a:endParaRPr lang="en-CN" altLang="zh-CN" b="0">
              <a:ea typeface="宋体" panose="02010600030101010101" pitchFamily="2" charset="-122"/>
            </a:endParaRPr>
          </a:p>
        </p:txBody>
      </p:sp>
      <p:sp>
        <p:nvSpPr>
          <p:cNvPr id="57347" name="AutoShape 3">
            <a:hlinkClick r:id="" action="ppaction://hlinkshowjump?jump=nextslide" highlightClick="1"/>
            <a:extLst>
              <a:ext uri="{FF2B5EF4-FFF2-40B4-BE49-F238E27FC236}">
                <a16:creationId xmlns:a16="http://schemas.microsoft.com/office/drawing/2014/main" id="{CA5FB8C9-142F-DF49-91FD-5FAF444C69E6}"/>
              </a:ext>
            </a:extLst>
          </p:cNvPr>
          <p:cNvSpPr>
            <a:spLocks noChangeArrowheads="1"/>
          </p:cNvSpPr>
          <p:nvPr/>
        </p:nvSpPr>
        <p:spPr bwMode="auto">
          <a:xfrm>
            <a:off x="1676400" y="6172200"/>
            <a:ext cx="533400" cy="38100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CN" altLang="zh-CN" b="0">
                <a:solidFill>
                  <a:srgbClr val="008000"/>
                </a:solidFill>
                <a:ea typeface="宋体" panose="02010600030101010101" pitchFamily="2" charset="-122"/>
              </a:rPr>
              <a:t>&gt;</a:t>
            </a:r>
            <a:endParaRPr lang="en-CN" altLang="zh-CN" b="0">
              <a:ea typeface="宋体" panose="02010600030101010101" pitchFamily="2" charset="-122"/>
            </a:endParaRPr>
          </a:p>
        </p:txBody>
      </p:sp>
      <p:sp>
        <p:nvSpPr>
          <p:cNvPr id="57348" name="AutoShape 4">
            <a:hlinkClick r:id="rId4" action="ppaction://hlinksldjump" highlightClick="1"/>
            <a:extLst>
              <a:ext uri="{FF2B5EF4-FFF2-40B4-BE49-F238E27FC236}">
                <a16:creationId xmlns:a16="http://schemas.microsoft.com/office/drawing/2014/main" id="{2AAE25BB-2C05-4D4C-B882-30A2EACC1602}"/>
              </a:ext>
            </a:extLst>
          </p:cNvPr>
          <p:cNvSpPr>
            <a:spLocks noChangeArrowheads="1"/>
          </p:cNvSpPr>
          <p:nvPr/>
        </p:nvSpPr>
        <p:spPr bwMode="auto">
          <a:xfrm>
            <a:off x="7848600" y="6057900"/>
            <a:ext cx="1047750" cy="514350"/>
          </a:xfrm>
          <a:prstGeom prst="roundRect">
            <a:avLst>
              <a:gd name="adj" fmla="val 16667"/>
            </a:avLst>
          </a:prstGeom>
          <a:noFill/>
          <a:ln w="12700" cap="sq"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nvGrpSpPr>
          <p:cNvPr id="57349" name="Group 5">
            <a:extLst>
              <a:ext uri="{FF2B5EF4-FFF2-40B4-BE49-F238E27FC236}">
                <a16:creationId xmlns:a16="http://schemas.microsoft.com/office/drawing/2014/main" id="{EC874002-E9C2-1D4A-9D62-F9F0DC9566CD}"/>
              </a:ext>
            </a:extLst>
          </p:cNvPr>
          <p:cNvGrpSpPr>
            <a:grpSpLocks/>
          </p:cNvGrpSpPr>
          <p:nvPr/>
        </p:nvGrpSpPr>
        <p:grpSpPr bwMode="auto">
          <a:xfrm>
            <a:off x="7991475" y="6105525"/>
            <a:ext cx="714375" cy="381000"/>
            <a:chOff x="0" y="0"/>
            <a:chExt cx="450" cy="240"/>
          </a:xfrm>
        </p:grpSpPr>
        <p:sp>
          <p:nvSpPr>
            <p:cNvPr id="57350" name="AutoShape 6">
              <a:extLst>
                <a:ext uri="{FF2B5EF4-FFF2-40B4-BE49-F238E27FC236}">
                  <a16:creationId xmlns:a16="http://schemas.microsoft.com/office/drawing/2014/main" id="{F46B01CD-A0EB-B94E-BD32-13D9BE644CC6}"/>
                </a:ext>
              </a:extLst>
            </p:cNvPr>
            <p:cNvSpPr>
              <a:spLocks noChangeArrowheads="1"/>
            </p:cNvSpPr>
            <p:nvPr/>
          </p:nvSpPr>
          <p:spPr bwMode="auto">
            <a:xfrm rot="16200000">
              <a:off x="6" y="-6"/>
              <a:ext cx="240" cy="25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CC00"/>
            </a:solidFill>
            <a:ln w="12700" cap="sq"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7351" name="Oval 7">
              <a:extLst>
                <a:ext uri="{FF2B5EF4-FFF2-40B4-BE49-F238E27FC236}">
                  <a16:creationId xmlns:a16="http://schemas.microsoft.com/office/drawing/2014/main" id="{9CE2787C-5F1B-C54D-AD08-5F795314BF26}"/>
                </a:ext>
              </a:extLst>
            </p:cNvPr>
            <p:cNvSpPr>
              <a:spLocks noChangeArrowheads="1"/>
            </p:cNvSpPr>
            <p:nvPr/>
          </p:nvSpPr>
          <p:spPr bwMode="auto">
            <a:xfrm>
              <a:off x="270" y="162"/>
              <a:ext cx="72" cy="72"/>
            </a:xfrm>
            <a:prstGeom prst="ellipse">
              <a:avLst/>
            </a:prstGeom>
            <a:solidFill>
              <a:srgbClr val="00CC00"/>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7352" name="Oval 8">
              <a:extLst>
                <a:ext uri="{FF2B5EF4-FFF2-40B4-BE49-F238E27FC236}">
                  <a16:creationId xmlns:a16="http://schemas.microsoft.com/office/drawing/2014/main" id="{AD5F8554-488B-8141-8A3B-90C50020FB45}"/>
                </a:ext>
              </a:extLst>
            </p:cNvPr>
            <p:cNvSpPr>
              <a:spLocks noChangeArrowheads="1"/>
            </p:cNvSpPr>
            <p:nvPr/>
          </p:nvSpPr>
          <p:spPr bwMode="auto">
            <a:xfrm>
              <a:off x="378" y="162"/>
              <a:ext cx="72" cy="72"/>
            </a:xfrm>
            <a:prstGeom prst="ellipse">
              <a:avLst/>
            </a:prstGeom>
            <a:solidFill>
              <a:srgbClr val="00CC00"/>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sp>
        <p:nvSpPr>
          <p:cNvPr id="57353" name="Text Box 9">
            <a:extLst>
              <a:ext uri="{FF2B5EF4-FFF2-40B4-BE49-F238E27FC236}">
                <a16:creationId xmlns:a16="http://schemas.microsoft.com/office/drawing/2014/main" id="{058BD7B4-7B12-BF4A-8D1B-449516D17FF4}"/>
              </a:ext>
            </a:extLst>
          </p:cNvPr>
          <p:cNvSpPr txBox="1">
            <a:spLocks noChangeArrowheads="1"/>
          </p:cNvSpPr>
          <p:nvPr/>
        </p:nvSpPr>
        <p:spPr bwMode="auto">
          <a:xfrm>
            <a:off x="4746625" y="5953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spcBef>
                <a:spcPct val="50000"/>
              </a:spcBef>
            </a:pPr>
            <a:endParaRPr lang="en-CN" altLang="en-CN" b="0">
              <a:ea typeface="宋体" panose="02010600030101010101" pitchFamily="2" charset="-122"/>
            </a:endParaRPr>
          </a:p>
        </p:txBody>
      </p:sp>
      <p:pic>
        <p:nvPicPr>
          <p:cNvPr id="57354" name="Picture 10">
            <a:extLst>
              <a:ext uri="{FF2B5EF4-FFF2-40B4-BE49-F238E27FC236}">
                <a16:creationId xmlns:a16="http://schemas.microsoft.com/office/drawing/2014/main" id="{6B4697B2-0468-FE41-AF21-55E3F8190E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7355" name="Text Box 11">
            <a:extLst>
              <a:ext uri="{FF2B5EF4-FFF2-40B4-BE49-F238E27FC236}">
                <a16:creationId xmlns:a16="http://schemas.microsoft.com/office/drawing/2014/main" id="{7AB9C9A8-BE2F-D64B-B9E4-8886B377052F}"/>
              </a:ext>
            </a:extLst>
          </p:cNvPr>
          <p:cNvSpPr txBox="1">
            <a:spLocks noChangeArrowheads="1"/>
          </p:cNvSpPr>
          <p:nvPr/>
        </p:nvSpPr>
        <p:spPr bwMode="auto">
          <a:xfrm>
            <a:off x="427038" y="174625"/>
            <a:ext cx="8459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CN" sz="320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rPr>
              <a:t>内核子系统 </a:t>
            </a:r>
          </a:p>
        </p:txBody>
      </p:sp>
      <p:sp>
        <p:nvSpPr>
          <p:cNvPr id="57356" name="Rectangle 12">
            <a:extLst>
              <a:ext uri="{FF2B5EF4-FFF2-40B4-BE49-F238E27FC236}">
                <a16:creationId xmlns:a16="http://schemas.microsoft.com/office/drawing/2014/main" id="{28D912F7-F7F2-0E4E-A059-53B5E3B6A2FA}"/>
              </a:ext>
            </a:extLst>
          </p:cNvPr>
          <p:cNvSpPr>
            <a:spLocks noChangeArrowheads="1"/>
          </p:cNvSpPr>
          <p:nvPr/>
        </p:nvSpPr>
        <p:spPr bwMode="auto">
          <a:xfrm>
            <a:off x="257175" y="1668463"/>
            <a:ext cx="8624888"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ctr" anchorCtr="1"/>
          <a:lstStyle>
            <a:lvl1pPr marL="288925" indent="-288925" algn="l" defTabSz="814388">
              <a:defRPr sz="2400">
                <a:solidFill>
                  <a:schemeClr val="tx1"/>
                </a:solidFill>
                <a:latin typeface="Times New Roman" panose="02020603050405020304" pitchFamily="18" charset="0"/>
                <a:ea typeface="宋体" panose="02010600030101010101" pitchFamily="2" charset="-122"/>
              </a:defRPr>
            </a:lvl1pPr>
            <a:lvl2pPr marL="565150" algn="l" defTabSz="814388">
              <a:defRPr sz="2400">
                <a:solidFill>
                  <a:schemeClr val="tx1"/>
                </a:solidFill>
                <a:latin typeface="Times New Roman" panose="02020603050405020304" pitchFamily="18" charset="0"/>
                <a:ea typeface="宋体" panose="02010600030101010101" pitchFamily="2" charset="-122"/>
              </a:defRPr>
            </a:lvl2pPr>
            <a:lvl3pPr marL="855663" algn="l" defTabSz="814388">
              <a:defRPr sz="2400">
                <a:solidFill>
                  <a:schemeClr val="tx1"/>
                </a:solidFill>
                <a:latin typeface="Times New Roman" panose="02020603050405020304" pitchFamily="18" charset="0"/>
                <a:ea typeface="宋体" panose="02010600030101010101" pitchFamily="2" charset="-122"/>
              </a:defRPr>
            </a:lvl3pPr>
            <a:lvl4pPr marL="1131888" algn="l" defTabSz="814388">
              <a:defRPr sz="2400">
                <a:solidFill>
                  <a:schemeClr val="tx1"/>
                </a:solidFill>
                <a:latin typeface="Times New Roman" panose="02020603050405020304" pitchFamily="18" charset="0"/>
                <a:ea typeface="宋体" panose="02010600030101010101" pitchFamily="2" charset="-122"/>
              </a:defRPr>
            </a:lvl4pPr>
            <a:lvl5pPr marL="1420813" algn="l" defTabSz="814388">
              <a:defRPr sz="2400">
                <a:solidFill>
                  <a:schemeClr val="tx1"/>
                </a:solidFill>
                <a:latin typeface="Times New Roman" panose="02020603050405020304" pitchFamily="18" charset="0"/>
                <a:ea typeface="宋体" panose="02010600030101010101" pitchFamily="2" charset="-122"/>
              </a:defRPr>
            </a:lvl5pPr>
            <a:lvl6pPr marL="18780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3352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27924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2496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85000"/>
              </a:lnSpc>
              <a:spcBef>
                <a:spcPct val="50000"/>
              </a:spcBef>
              <a:buClr>
                <a:srgbClr val="FF0000"/>
              </a:buClr>
              <a:buFont typeface="Wingdings" pitchFamily="2" charset="2"/>
              <a:buChar char="v"/>
            </a:pPr>
            <a:r>
              <a:rPr lang="zh-CN" altLang="en-CN" sz="2800" dirty="0">
                <a:solidFill>
                  <a:srgbClr val="000000"/>
                </a:solidFill>
                <a:latin typeface="隶书" pitchFamily="49" charset="-122"/>
                <a:ea typeface="隶书" pitchFamily="49" charset="-122"/>
              </a:rPr>
              <a:t>进程调度－控制着进程对</a:t>
            </a:r>
            <a:r>
              <a:rPr lang="en-CN" altLang="zh-CN" sz="2800" dirty="0">
                <a:solidFill>
                  <a:srgbClr val="000000"/>
                </a:solidFill>
                <a:latin typeface="隶书" pitchFamily="49" charset="-122"/>
                <a:ea typeface="隶书" pitchFamily="49" charset="-122"/>
              </a:rPr>
              <a:t>CPU</a:t>
            </a:r>
            <a:r>
              <a:rPr lang="zh-CN" altLang="en-CN" sz="2800" dirty="0">
                <a:solidFill>
                  <a:srgbClr val="000000"/>
                </a:solidFill>
                <a:latin typeface="隶书" pitchFamily="49" charset="-122"/>
                <a:ea typeface="隶书" pitchFamily="49" charset="-122"/>
              </a:rPr>
              <a:t>的访问。 </a:t>
            </a:r>
          </a:p>
          <a:p>
            <a:pPr>
              <a:lnSpc>
                <a:spcPct val="85000"/>
              </a:lnSpc>
              <a:spcBef>
                <a:spcPct val="50000"/>
              </a:spcBef>
              <a:buClr>
                <a:srgbClr val="FF0000"/>
              </a:buClr>
              <a:buFont typeface="Wingdings" pitchFamily="2" charset="2"/>
              <a:buChar char="v"/>
            </a:pPr>
            <a:r>
              <a:rPr lang="zh-CN" altLang="en-CN" sz="2800" dirty="0">
                <a:solidFill>
                  <a:srgbClr val="000000"/>
                </a:solidFill>
                <a:latin typeface="隶书" pitchFamily="49" charset="-122"/>
                <a:ea typeface="隶书" pitchFamily="49" charset="-122"/>
              </a:rPr>
              <a:t>内存管理－允许多个进程安全地共享主内存区域 </a:t>
            </a:r>
          </a:p>
          <a:p>
            <a:pPr>
              <a:lnSpc>
                <a:spcPct val="85000"/>
              </a:lnSpc>
              <a:spcBef>
                <a:spcPct val="50000"/>
              </a:spcBef>
              <a:buClr>
                <a:srgbClr val="FF0000"/>
              </a:buClr>
              <a:buFont typeface="Wingdings" pitchFamily="2" charset="2"/>
              <a:buChar char="v"/>
            </a:pPr>
            <a:r>
              <a:rPr lang="zh-CN" altLang="en-CN" sz="2800" dirty="0">
                <a:solidFill>
                  <a:srgbClr val="000000"/>
                </a:solidFill>
                <a:latin typeface="隶书" pitchFamily="49" charset="-122"/>
                <a:ea typeface="隶书" pitchFamily="49" charset="-122"/>
              </a:rPr>
              <a:t>虚拟文件系统－隐藏各种不同硬件的具体细节，为所有设备提供统一的接口。</a:t>
            </a:r>
          </a:p>
          <a:p>
            <a:pPr>
              <a:lnSpc>
                <a:spcPct val="85000"/>
              </a:lnSpc>
              <a:spcBef>
                <a:spcPct val="50000"/>
              </a:spcBef>
              <a:buClr>
                <a:srgbClr val="FF0000"/>
              </a:buClr>
              <a:buFont typeface="Wingdings" pitchFamily="2" charset="2"/>
              <a:buChar char="v"/>
            </a:pPr>
            <a:r>
              <a:rPr lang="zh-CN" altLang="en-CN" sz="2800" dirty="0">
                <a:solidFill>
                  <a:srgbClr val="000000"/>
                </a:solidFill>
                <a:latin typeface="隶书" pitchFamily="49" charset="-122"/>
                <a:ea typeface="隶书" pitchFamily="49" charset="-122"/>
              </a:rPr>
              <a:t>网络－提供了对各种网络标准协议的存取和各种网络硬件的支持。  </a:t>
            </a:r>
          </a:p>
          <a:p>
            <a:pPr>
              <a:lnSpc>
                <a:spcPct val="85000"/>
              </a:lnSpc>
              <a:spcBef>
                <a:spcPct val="50000"/>
              </a:spcBef>
              <a:buClr>
                <a:srgbClr val="FF0000"/>
              </a:buClr>
              <a:buFont typeface="Wingdings" pitchFamily="2" charset="2"/>
              <a:buChar char="v"/>
            </a:pPr>
            <a:r>
              <a:rPr lang="zh-CN" altLang="en-CN" sz="2800" dirty="0">
                <a:solidFill>
                  <a:srgbClr val="000000"/>
                </a:solidFill>
                <a:latin typeface="隶书" pitchFamily="49" charset="-122"/>
                <a:ea typeface="隶书" pitchFamily="49" charset="-122"/>
              </a:rPr>
              <a:t>进程间通信</a:t>
            </a:r>
            <a:r>
              <a:rPr lang="en-CN" altLang="zh-CN" sz="2800" dirty="0">
                <a:solidFill>
                  <a:srgbClr val="000000"/>
                </a:solidFill>
                <a:latin typeface="隶书" pitchFamily="49" charset="-122"/>
                <a:ea typeface="隶书" pitchFamily="49" charset="-122"/>
              </a:rPr>
              <a:t>(IPC)</a:t>
            </a:r>
            <a:r>
              <a:rPr lang="zh-CN" altLang="en-CN" sz="2800" dirty="0">
                <a:solidFill>
                  <a:srgbClr val="000000"/>
                </a:solidFill>
                <a:latin typeface="隶书" pitchFamily="49" charset="-122"/>
                <a:ea typeface="隶书" pitchFamily="49" charset="-122"/>
              </a:rPr>
              <a:t>－ 支持进程间各种通信机制，包括共享内存、消息队列及管道等。 </a:t>
            </a:r>
          </a:p>
          <a:p>
            <a:pPr>
              <a:lnSpc>
                <a:spcPct val="85000"/>
              </a:lnSpc>
              <a:spcBef>
                <a:spcPct val="50000"/>
              </a:spcBef>
              <a:buClr>
                <a:srgbClr val="35C5FF"/>
              </a:buClr>
              <a:buFont typeface="Arial" panose="020B0604020202020204" pitchFamily="34" charset="0"/>
              <a:buChar char="•"/>
            </a:pPr>
            <a:endParaRPr lang="zh-CN" altLang="en-CN" sz="2800" dirty="0">
              <a:solidFill>
                <a:srgbClr val="000000"/>
              </a:solidFill>
              <a:latin typeface="隶书" pitchFamily="49" charset="-122"/>
              <a:ea typeface="隶书" pitchFamily="49" charset="-122"/>
            </a:endParaRPr>
          </a:p>
        </p:txBody>
      </p:sp>
    </p:spTree>
  </p:cSld>
  <p:clrMapOvr>
    <a:masterClrMapping/>
  </p:clrMapOvr>
  <p:transition>
    <p:cover/>
    <p:sndAc>
      <p:stSnd>
        <p:snd r:embed="rId3" name="CAMERA.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891DA5CA-FEB9-D346-A489-76187EE88714}"/>
              </a:ext>
            </a:extLst>
          </p:cNvPr>
          <p:cNvSpPr txBox="1">
            <a:spLocks noChangeArrowheads="1"/>
          </p:cNvSpPr>
          <p:nvPr/>
        </p:nvSpPr>
        <p:spPr bwMode="auto">
          <a:xfrm>
            <a:off x="4746625" y="5953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spcBef>
                <a:spcPct val="50000"/>
              </a:spcBef>
            </a:pPr>
            <a:endParaRPr lang="en-CN" altLang="en-CN" b="0">
              <a:ea typeface="宋体" panose="02010600030101010101" pitchFamily="2" charset="-122"/>
            </a:endParaRPr>
          </a:p>
        </p:txBody>
      </p:sp>
      <p:pic>
        <p:nvPicPr>
          <p:cNvPr id="61443" name="Picture 3">
            <a:extLst>
              <a:ext uri="{FF2B5EF4-FFF2-40B4-BE49-F238E27FC236}">
                <a16:creationId xmlns:a16="http://schemas.microsoft.com/office/drawing/2014/main" id="{B888156F-36AC-B34D-8A99-22784F51B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444" name="Text Box 4">
            <a:extLst>
              <a:ext uri="{FF2B5EF4-FFF2-40B4-BE49-F238E27FC236}">
                <a16:creationId xmlns:a16="http://schemas.microsoft.com/office/drawing/2014/main" id="{D06048A1-4DB7-E440-9E8D-8D0EB6A28922}"/>
              </a:ext>
            </a:extLst>
          </p:cNvPr>
          <p:cNvSpPr txBox="1">
            <a:spLocks noChangeArrowheads="1"/>
          </p:cNvSpPr>
          <p:nvPr/>
        </p:nvSpPr>
        <p:spPr bwMode="auto">
          <a:xfrm>
            <a:off x="427038" y="174625"/>
            <a:ext cx="8459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CN" sz="320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rPr>
              <a:t>内核源代码结构</a:t>
            </a:r>
          </a:p>
        </p:txBody>
      </p:sp>
      <p:pic>
        <p:nvPicPr>
          <p:cNvPr id="61445" name="Picture 5">
            <a:extLst>
              <a:ext uri="{FF2B5EF4-FFF2-40B4-BE49-F238E27FC236}">
                <a16:creationId xmlns:a16="http://schemas.microsoft.com/office/drawing/2014/main" id="{DE52903B-C881-6643-8339-28B03327D2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338" y="1171575"/>
            <a:ext cx="7727950" cy="538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p:sndAc>
      <p:stSnd>
        <p:snd r:embed="rId3" name="CAMERA.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4A1C3C1F-70F0-0546-8612-416EAEC62642}"/>
              </a:ext>
            </a:extLst>
          </p:cNvPr>
          <p:cNvSpPr txBox="1">
            <a:spLocks noChangeArrowheads="1"/>
          </p:cNvSpPr>
          <p:nvPr/>
        </p:nvSpPr>
        <p:spPr bwMode="auto">
          <a:xfrm>
            <a:off x="4746625" y="5953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spcBef>
                <a:spcPct val="50000"/>
              </a:spcBef>
            </a:pPr>
            <a:endParaRPr lang="en-CN" altLang="en-CN" b="0">
              <a:ea typeface="宋体" panose="02010600030101010101" pitchFamily="2" charset="-122"/>
            </a:endParaRPr>
          </a:p>
        </p:txBody>
      </p:sp>
      <p:pic>
        <p:nvPicPr>
          <p:cNvPr id="63491" name="Picture 3">
            <a:extLst>
              <a:ext uri="{FF2B5EF4-FFF2-40B4-BE49-F238E27FC236}">
                <a16:creationId xmlns:a16="http://schemas.microsoft.com/office/drawing/2014/main" id="{5A04CB0F-2768-1547-A45F-DD841832E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3492" name="Text Box 4">
            <a:extLst>
              <a:ext uri="{FF2B5EF4-FFF2-40B4-BE49-F238E27FC236}">
                <a16:creationId xmlns:a16="http://schemas.microsoft.com/office/drawing/2014/main" id="{D982917E-2199-184E-B981-31B70BB0F999}"/>
              </a:ext>
            </a:extLst>
          </p:cNvPr>
          <p:cNvSpPr txBox="1">
            <a:spLocks noChangeArrowheads="1"/>
          </p:cNvSpPr>
          <p:nvPr/>
        </p:nvSpPr>
        <p:spPr bwMode="auto">
          <a:xfrm>
            <a:off x="427038" y="174625"/>
            <a:ext cx="8459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CN" altLang="zh-CN" sz="3200">
                <a:solidFill>
                  <a:schemeClr val="bg1"/>
                </a:solidFill>
                <a:effectLst>
                  <a:outerShdw blurRad="38100" dist="38100" dir="2700000" algn="tl">
                    <a:srgbClr val="C0C0C0"/>
                  </a:outerShdw>
                </a:effectLst>
                <a:ea typeface="宋体" panose="02010600030101010101" pitchFamily="2" charset="-122"/>
                <a:cs typeface="Times New Roman" panose="02020603050405020304" pitchFamily="18" charset="0"/>
              </a:rPr>
              <a:t>Linux</a:t>
            </a:r>
            <a:r>
              <a:rPr lang="zh-CN" altLang="en-CN" sz="320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rPr>
              <a:t>内核源代码分析工具 </a:t>
            </a:r>
          </a:p>
        </p:txBody>
      </p:sp>
      <p:sp>
        <p:nvSpPr>
          <p:cNvPr id="63493" name="Rectangle 5">
            <a:extLst>
              <a:ext uri="{FF2B5EF4-FFF2-40B4-BE49-F238E27FC236}">
                <a16:creationId xmlns:a16="http://schemas.microsoft.com/office/drawing/2014/main" id="{C8C4BE5E-09FD-0D45-926A-D3F02ADB919F}"/>
              </a:ext>
            </a:extLst>
          </p:cNvPr>
          <p:cNvSpPr>
            <a:spLocks noChangeArrowheads="1"/>
          </p:cNvSpPr>
          <p:nvPr/>
        </p:nvSpPr>
        <p:spPr bwMode="auto">
          <a:xfrm>
            <a:off x="257175" y="1668463"/>
            <a:ext cx="8624888"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ctr" anchorCtr="1"/>
          <a:lstStyle>
            <a:lvl1pPr marL="288925" indent="-288925" algn="l" defTabSz="814388">
              <a:defRPr sz="2400">
                <a:solidFill>
                  <a:schemeClr val="tx1"/>
                </a:solidFill>
                <a:latin typeface="Times New Roman" panose="02020603050405020304" pitchFamily="18" charset="0"/>
                <a:ea typeface="宋体" panose="02010600030101010101" pitchFamily="2" charset="-122"/>
              </a:defRPr>
            </a:lvl1pPr>
            <a:lvl2pPr marL="565150" algn="l" defTabSz="814388">
              <a:defRPr sz="2400">
                <a:solidFill>
                  <a:schemeClr val="tx1"/>
                </a:solidFill>
                <a:latin typeface="Times New Roman" panose="02020603050405020304" pitchFamily="18" charset="0"/>
                <a:ea typeface="宋体" panose="02010600030101010101" pitchFamily="2" charset="-122"/>
              </a:defRPr>
            </a:lvl2pPr>
            <a:lvl3pPr marL="855663" algn="l" defTabSz="814388">
              <a:defRPr sz="2400">
                <a:solidFill>
                  <a:schemeClr val="tx1"/>
                </a:solidFill>
                <a:latin typeface="Times New Roman" panose="02020603050405020304" pitchFamily="18" charset="0"/>
                <a:ea typeface="宋体" panose="02010600030101010101" pitchFamily="2" charset="-122"/>
              </a:defRPr>
            </a:lvl3pPr>
            <a:lvl4pPr marL="1131888" algn="l" defTabSz="814388">
              <a:defRPr sz="2400">
                <a:solidFill>
                  <a:schemeClr val="tx1"/>
                </a:solidFill>
                <a:latin typeface="Times New Roman" panose="02020603050405020304" pitchFamily="18" charset="0"/>
                <a:ea typeface="宋体" panose="02010600030101010101" pitchFamily="2" charset="-122"/>
              </a:defRPr>
            </a:lvl4pPr>
            <a:lvl5pPr marL="1420813" algn="l" defTabSz="814388">
              <a:defRPr sz="2400">
                <a:solidFill>
                  <a:schemeClr val="tx1"/>
                </a:solidFill>
                <a:latin typeface="Times New Roman" panose="02020603050405020304" pitchFamily="18" charset="0"/>
                <a:ea typeface="宋体" panose="02010600030101010101" pitchFamily="2" charset="-122"/>
              </a:defRPr>
            </a:lvl5pPr>
            <a:lvl6pPr marL="18780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3352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27924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249613" defTabSz="8143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85000"/>
              </a:lnSpc>
              <a:spcBef>
                <a:spcPct val="50000"/>
              </a:spcBef>
              <a:buClr>
                <a:srgbClr val="FF0000"/>
              </a:buClr>
              <a:buFont typeface="Wingdings" pitchFamily="2" charset="2"/>
              <a:buChar char="v"/>
            </a:pPr>
            <a:r>
              <a:rPr lang="en-CN" altLang="zh-CN" sz="2800" dirty="0">
                <a:solidFill>
                  <a:srgbClr val="000000"/>
                </a:solidFill>
                <a:latin typeface="隶书" pitchFamily="49" charset="-122"/>
              </a:rPr>
              <a:t>Linux</a:t>
            </a:r>
            <a:r>
              <a:rPr lang="zh-CN" altLang="en-CN" sz="2800" dirty="0">
                <a:solidFill>
                  <a:srgbClr val="000000"/>
                </a:solidFill>
                <a:latin typeface="宋体" panose="02010600030101010101" pitchFamily="2" charset="-122"/>
              </a:rPr>
              <a:t>超文本交叉代码检索工具</a:t>
            </a:r>
            <a:r>
              <a:rPr lang="zh-CN" altLang="en-CN" sz="2800" dirty="0">
                <a:solidFill>
                  <a:srgbClr val="000000"/>
                </a:solidFill>
                <a:latin typeface="隶书" pitchFamily="49" charset="-122"/>
                <a:ea typeface="隶书" pitchFamily="49" charset="-122"/>
              </a:rPr>
              <a:t> </a:t>
            </a:r>
            <a:r>
              <a:rPr lang="en-US" altLang="zh-CN" sz="2800" dirty="0">
                <a:solidFill>
                  <a:schemeClr val="accent1"/>
                </a:solidFill>
                <a:latin typeface="隶书" pitchFamily="49" charset="-122"/>
              </a:rPr>
              <a:t>https://</a:t>
            </a:r>
            <a:r>
              <a:rPr lang="en-US" altLang="zh-CN" sz="2800" dirty="0" err="1">
                <a:solidFill>
                  <a:schemeClr val="accent1"/>
                </a:solidFill>
                <a:latin typeface="隶书" pitchFamily="49" charset="-122"/>
              </a:rPr>
              <a:t>elixir.bootlin.com</a:t>
            </a:r>
            <a:r>
              <a:rPr lang="en-US" altLang="zh-CN" sz="2800" dirty="0">
                <a:solidFill>
                  <a:schemeClr val="accent1"/>
                </a:solidFill>
                <a:latin typeface="隶书" pitchFamily="49" charset="-122"/>
              </a:rPr>
              <a:t>/</a:t>
            </a:r>
            <a:r>
              <a:rPr lang="en-US" altLang="zh-CN" sz="2800" dirty="0" err="1">
                <a:solidFill>
                  <a:schemeClr val="accent1"/>
                </a:solidFill>
                <a:latin typeface="隶书" pitchFamily="49" charset="-122"/>
              </a:rPr>
              <a:t>linux</a:t>
            </a:r>
            <a:r>
              <a:rPr lang="en-US" altLang="zh-CN" sz="2800" dirty="0">
                <a:solidFill>
                  <a:schemeClr val="accent1"/>
                </a:solidFill>
                <a:latin typeface="隶书" pitchFamily="49" charset="-122"/>
              </a:rPr>
              <a:t>/latest/source</a:t>
            </a:r>
            <a:endParaRPr lang="en-CN" altLang="zh-CN" sz="2800" dirty="0">
              <a:solidFill>
                <a:srgbClr val="000000"/>
              </a:solidFill>
              <a:latin typeface="隶书" pitchFamily="49" charset="-122"/>
              <a:ea typeface="隶书" pitchFamily="49" charset="-122"/>
            </a:endParaRPr>
          </a:p>
          <a:p>
            <a:pPr>
              <a:lnSpc>
                <a:spcPct val="85000"/>
              </a:lnSpc>
              <a:spcBef>
                <a:spcPct val="50000"/>
              </a:spcBef>
              <a:buClr>
                <a:srgbClr val="FF0000"/>
              </a:buClr>
              <a:buFont typeface="Wingdings" pitchFamily="2" charset="2"/>
              <a:buChar char="v"/>
            </a:pPr>
            <a:endParaRPr lang="en-CN" altLang="zh-CN" sz="2800" dirty="0">
              <a:solidFill>
                <a:srgbClr val="000000"/>
              </a:solidFill>
              <a:latin typeface="隶书" pitchFamily="49" charset="-122"/>
              <a:ea typeface="隶书" pitchFamily="49" charset="-122"/>
            </a:endParaRPr>
          </a:p>
          <a:p>
            <a:pPr algn="just">
              <a:lnSpc>
                <a:spcPct val="85000"/>
              </a:lnSpc>
              <a:spcBef>
                <a:spcPct val="50000"/>
              </a:spcBef>
              <a:buClr>
                <a:srgbClr val="FF0000"/>
              </a:buClr>
              <a:buFont typeface="Wingdings" pitchFamily="2" charset="2"/>
              <a:buChar char="v"/>
            </a:pPr>
            <a:r>
              <a:rPr lang="en-CN" altLang="zh-CN" sz="2800" dirty="0">
                <a:solidFill>
                  <a:srgbClr val="000000"/>
                </a:solidFill>
                <a:latin typeface="Arial" panose="020B0604020202020204" pitchFamily="34" charset="0"/>
                <a:cs typeface="Arial" panose="020B0604020202020204" pitchFamily="34" charset="0"/>
              </a:rPr>
              <a:t> Windows</a:t>
            </a:r>
            <a:r>
              <a:rPr lang="zh-CN" altLang="en-CN" sz="2800" dirty="0">
                <a:solidFill>
                  <a:srgbClr val="000000"/>
                </a:solidFill>
                <a:latin typeface="Arial" panose="020B0604020202020204" pitchFamily="34" charset="0"/>
                <a:ea typeface="黑体" panose="02010609060101010101" pitchFamily="49" charset="-122"/>
              </a:rPr>
              <a:t>平台下的源代码阅读工具</a:t>
            </a:r>
            <a:r>
              <a:rPr lang="en-CN" altLang="zh-CN" sz="2800" dirty="0">
                <a:solidFill>
                  <a:srgbClr val="000000"/>
                </a:solidFill>
                <a:latin typeface="Arial" panose="020B0604020202020204" pitchFamily="34" charset="0"/>
                <a:cs typeface="Arial" panose="020B0604020202020204" pitchFamily="34" charset="0"/>
              </a:rPr>
              <a:t>Source Insight</a:t>
            </a:r>
          </a:p>
        </p:txBody>
      </p:sp>
    </p:spTree>
  </p:cSld>
  <p:clrMapOvr>
    <a:masterClrMapping/>
  </p:clrMapOvr>
  <p:transition>
    <p:cover/>
    <p:sndAc>
      <p:stSnd>
        <p:snd r:embed="rId2" name="CAMERA.WAV"/>
      </p:stSnd>
    </p:sndAc>
  </p:transition>
</p:sld>
</file>

<file path=ppt/theme/theme1.xml><?xml version="1.0" encoding="utf-8"?>
<a:theme xmlns:a="http://schemas.openxmlformats.org/drawingml/2006/main" name="lingdai">
  <a:themeElements>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CN" sz="2400" b="1" i="0" u="none" strike="noStrike" cap="none" normalizeH="0" baseline="0" smtClean="0">
            <a:ln>
              <a:noFill/>
            </a:ln>
            <a:solidFill>
              <a:schemeClr val="tx1"/>
            </a:solidFill>
            <a:effectLst/>
            <a:latin typeface="Times New Roman" panose="02020603050405020304" pitchFamily="18" charset="0"/>
            <a:ea typeface="隶书"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CN" sz="2400" b="1" i="0" u="none" strike="noStrike" cap="none" normalizeH="0" baseline="0" smtClean="0">
            <a:ln>
              <a:noFill/>
            </a:ln>
            <a:solidFill>
              <a:schemeClr val="tx1"/>
            </a:solidFill>
            <a:effectLst/>
            <a:latin typeface="Times New Roman" panose="02020603050405020304" pitchFamily="18" charset="0"/>
            <a:ea typeface="隶书" pitchFamily="49" charset="-122"/>
          </a:defRPr>
        </a:defPPr>
      </a:lstStyle>
    </a:lnDef>
  </a:objectDefaults>
  <a:extraClrSchemeLst>
    <a:extraClrScheme>
      <a:clrScheme name="lingdai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Office\Templates\演示文稿设计\彩晕型模板.pot</Template>
  <TotalTime>16</TotalTime>
  <Pages>0</Pages>
  <Words>1363</Words>
  <Characters>0</Characters>
  <Application>Microsoft Macintosh PowerPoint</Application>
  <DocSecurity>0</DocSecurity>
  <PresentationFormat>On-screen Show (4:3)</PresentationFormat>
  <Lines>0</Lines>
  <Paragraphs>68</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隶书</vt:lpstr>
      <vt:lpstr>宋体</vt:lpstr>
      <vt:lpstr>Arial</vt:lpstr>
      <vt:lpstr>Times New Roman</vt:lpstr>
      <vt:lpstr>Wingdings</vt:lpstr>
      <vt:lpstr>lingdai</vt:lpstr>
      <vt:lpstr>Linux 内核分析</vt:lpstr>
      <vt:lpstr>PowerPoint Presentation</vt:lpstr>
      <vt:lpstr>PowerPoint Presentation</vt:lpstr>
      <vt:lpstr>PowerPoint Presentation</vt:lpstr>
      <vt:lpstr>PowerPoint Presentation</vt:lpstr>
      <vt:lpstr>PowerPoint Presentation</vt:lpstr>
      <vt:lpstr>PowerPoint Presentation</vt:lpstr>
    </vt:vector>
  </TitlesOfParts>
  <Manager/>
  <Company>sj</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subject/>
  <dc:creator>hyg</dc:creator>
  <cp:keywords/>
  <dc:description/>
  <cp:lastModifiedBy>lowrebswrd@gmail.com</cp:lastModifiedBy>
  <cp:revision>272</cp:revision>
  <dcterms:created xsi:type="dcterms:W3CDTF">2000-09-22T06:03:07Z</dcterms:created>
  <dcterms:modified xsi:type="dcterms:W3CDTF">2020-08-16T23:56:56Z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2052-8.1.0.3405</vt:lpwstr>
  </property>
</Properties>
</file>