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86" autoAdjust="0"/>
    <p:restoredTop sz="94660"/>
  </p:normalViewPr>
  <p:slideViewPr>
    <p:cSldViewPr snapToGrid="0">
      <p:cViewPr>
        <p:scale>
          <a:sx n="154" d="100"/>
          <a:sy n="154" d="100"/>
        </p:scale>
        <p:origin x="-210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4FF-5475-4C3D-B1E3-4D8EC970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FD776-F711-4C71-A231-F9D3E91B0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2A33-CAF3-42E0-B944-447680A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57E1-9341-45D7-9BEF-421FF23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7AE0-7CB4-47D6-92B4-CF09BBE5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F633-B584-4488-93BF-9ED3801B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6365-DEEA-46BB-9E97-7D86CEB2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DFA3-9D4D-40A3-99EC-2B9A02A5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6BC19-F6EB-40A1-B8E8-4C75ED66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9BA3-0396-4AAF-A3EE-DD6ADBBE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B3A12-6E5F-4729-AE94-0C3EB289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E282-008A-4290-8AA1-088D6168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28D-60B0-48B4-B1F3-30FFCEC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39C7-53CC-4AA8-A29C-BD21F399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807A-2494-495B-91B8-80A5F754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164E-5E49-4E76-9065-48E476D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9D32-0651-4067-8AB0-CACE764B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B6DC-1EF6-4770-BC6A-2D66CB6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BDCC-4E8D-4BDB-8EB3-57272EEA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68A3-BDA0-48E0-B159-629335A8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4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5B4-ADBB-4C92-BD2C-E1D3929A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5002-B128-49E7-A821-931E139A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BE59-2D20-4397-AFD0-B0B31A7A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8C27-B0F7-4048-93BB-6D2C4094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9DD9-F24F-46EE-AAD9-FAEE2355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949-03A1-4583-9DF7-86F7E89F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B58A-BD1E-4743-87F8-9BB40B2F5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65B49-0C00-4236-AD64-7DDC42BE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00A0-E607-4F14-BACB-97A599DF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5765-5593-4187-BC0D-4AFC18E3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8DB8-24C7-4A65-AE7B-DDAB1669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9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6B80-5874-45C3-9579-2B7B8940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90FFD-2E28-4B16-8939-50A09F4E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A40B8-4BED-458E-B60F-0027BF46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67674-7FEA-4D63-A4EB-63F39838B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66E4B-1385-4D49-B603-A7EA7CA9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D0C95-32A9-4A20-8CBF-97261B4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8AC5B-1074-4BFF-B7C2-96133B7A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6E569-9090-4839-9DAD-FC92743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8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6E6-EA3E-49ED-80F2-194C35D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DDC4C-D7CD-4EE0-B28B-E91F3CB9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B1AC4-AD78-4528-AEF9-22B9AE92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41801-CECF-49CC-A8AE-34E1A636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CD1B-A49D-400B-BEA8-BD1328EB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97C8A-BF64-4B62-A48E-F3FF727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09FE-FC93-4B6C-81FD-E174225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B479-6DD4-4059-A884-AB92F166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561E-4A92-4BFC-BD80-B61289C7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E9E3-E894-48B8-822F-FEB4E05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02CC-44A6-4EC4-B2D1-B4549826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CC6BE-7A91-40FD-87B6-8826565F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AB09B-777D-491B-AFAA-5C4FB83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9508-0F74-482D-9FEE-ED555EA0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A7214-59BC-4862-917E-74AB32610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9BDA-BFC3-45BA-A5D6-67A3034DE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3BEA-91EB-4F0E-A6BA-C32C9CCD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9AC6-1561-479E-A292-2FCE1C54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5875-31D2-4CE3-83B7-5388942A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131B5-1BB6-4594-858B-7CB1D6DB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3EE8-C9A4-404D-8216-0BAC309C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2BAD-19F5-421C-9793-486CDB572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31E5-5787-40C4-A112-FCE81FF0A466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5533-1442-4A51-83C6-D648C291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39B3-7C72-4AC0-8D9D-81509751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8E4B-72BE-4867-9D2F-137748F6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34CE3A2-8278-4BA2-B24A-9CA371261D0A}"/>
              </a:ext>
            </a:extLst>
          </p:cNvPr>
          <p:cNvGrpSpPr/>
          <p:nvPr/>
        </p:nvGrpSpPr>
        <p:grpSpPr>
          <a:xfrm>
            <a:off x="3495869" y="1623526"/>
            <a:ext cx="3912637" cy="3390123"/>
            <a:chOff x="3010677" y="1698171"/>
            <a:chExt cx="3912637" cy="339012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F1F442-493C-4B8E-AA66-5C52E68C67B1}"/>
                </a:ext>
              </a:extLst>
            </p:cNvPr>
            <p:cNvCxnSpPr/>
            <p:nvPr/>
          </p:nvCxnSpPr>
          <p:spPr>
            <a:xfrm flipV="1">
              <a:off x="3010678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7988E80-F672-4491-96CE-14F80E242C6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8" y="5088294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48BE92-AADC-48CF-8735-07A4805E117C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4540899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2BC7DC-2FB5-4C07-B3EE-08C0AF188155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987284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012E6DD-D19E-4356-94B4-7765E65C2387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4273422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C6036B-3C09-4EC9-9CFB-08918ACC86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719807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84EB575-B127-41A0-AC9E-452B027814C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4827037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3FB865-147F-495D-9839-9EF38E9F7128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4273422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2350BB-46D6-467B-A994-304308E2618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713584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F5E631-147A-484C-A12F-7BFD203D91BF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159969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0BED4A0-34EC-4F14-9280-DE5C0027464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429000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02800B3-619C-493B-BFFF-4C33AFD7EAE5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875385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10D073-D819-4BF7-891A-2B1A446F5271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3159969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A808ECD-F5C0-4221-A8C8-05018F60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606354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E67FC2F-8B91-4F2E-A443-58716C29A9AF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875385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D88576-FAEF-476C-B7FC-92449275B1C5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321770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AE7054-404E-41F7-BDCF-EFDC056729B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875385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362E451-320E-4C81-B566-3AFED26BC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77" y="2037186"/>
              <a:ext cx="39126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7E3570-8835-46A5-9E06-5AB2AE8063AC}"/>
                </a:ext>
              </a:extLst>
            </p:cNvPr>
            <p:cNvCxnSpPr/>
            <p:nvPr/>
          </p:nvCxnSpPr>
          <p:spPr>
            <a:xfrm flipV="1">
              <a:off x="3570513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1D2B7B-0088-4E39-A685-2B42C23C885F}"/>
                </a:ext>
              </a:extLst>
            </p:cNvPr>
            <p:cNvCxnSpPr/>
            <p:nvPr/>
          </p:nvCxnSpPr>
          <p:spPr>
            <a:xfrm flipV="1">
              <a:off x="3290595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6F5E0AD-4621-48E4-ADE4-0B9479C3D569}"/>
                </a:ext>
              </a:extLst>
            </p:cNvPr>
            <p:cNvCxnSpPr/>
            <p:nvPr/>
          </p:nvCxnSpPr>
          <p:spPr>
            <a:xfrm flipV="1">
              <a:off x="3850431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5BC67C9-282D-4E98-A07B-6B89A16449D8}"/>
                </a:ext>
              </a:extLst>
            </p:cNvPr>
            <p:cNvCxnSpPr/>
            <p:nvPr/>
          </p:nvCxnSpPr>
          <p:spPr>
            <a:xfrm flipV="1">
              <a:off x="3570513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11719B3-83A2-4824-B9F4-F432BD3B23AE}"/>
                </a:ext>
              </a:extLst>
            </p:cNvPr>
            <p:cNvCxnSpPr/>
            <p:nvPr/>
          </p:nvCxnSpPr>
          <p:spPr>
            <a:xfrm flipV="1">
              <a:off x="4130349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3417E79-BD53-49D2-BF01-5E4AE8A24325}"/>
                </a:ext>
              </a:extLst>
            </p:cNvPr>
            <p:cNvCxnSpPr/>
            <p:nvPr/>
          </p:nvCxnSpPr>
          <p:spPr>
            <a:xfrm flipV="1">
              <a:off x="3850431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E037FE5-E148-41B1-A494-4A78B99B3B41}"/>
                </a:ext>
              </a:extLst>
            </p:cNvPr>
            <p:cNvCxnSpPr/>
            <p:nvPr/>
          </p:nvCxnSpPr>
          <p:spPr>
            <a:xfrm flipV="1">
              <a:off x="4410268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3740DEC-C3E6-4F1F-A358-00385909E3E6}"/>
                </a:ext>
              </a:extLst>
            </p:cNvPr>
            <p:cNvCxnSpPr/>
            <p:nvPr/>
          </p:nvCxnSpPr>
          <p:spPr>
            <a:xfrm flipV="1">
              <a:off x="4130350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FE6D29B-E86D-4AF7-82A0-AF26ECCAD257}"/>
                </a:ext>
              </a:extLst>
            </p:cNvPr>
            <p:cNvCxnSpPr/>
            <p:nvPr/>
          </p:nvCxnSpPr>
          <p:spPr>
            <a:xfrm flipV="1">
              <a:off x="4696407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38F6956-BC17-4A0D-A999-A0003CB6415D}"/>
                </a:ext>
              </a:extLst>
            </p:cNvPr>
            <p:cNvCxnSpPr/>
            <p:nvPr/>
          </p:nvCxnSpPr>
          <p:spPr>
            <a:xfrm flipV="1">
              <a:off x="4976325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B329593-422D-4D24-B48C-2F0C6D9EBB74}"/>
                </a:ext>
              </a:extLst>
            </p:cNvPr>
            <p:cNvCxnSpPr/>
            <p:nvPr/>
          </p:nvCxnSpPr>
          <p:spPr>
            <a:xfrm flipV="1">
              <a:off x="5256243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2DF685-99CF-445E-A739-5D31502E2268}"/>
                </a:ext>
              </a:extLst>
            </p:cNvPr>
            <p:cNvCxnSpPr/>
            <p:nvPr/>
          </p:nvCxnSpPr>
          <p:spPr>
            <a:xfrm flipV="1">
              <a:off x="5816080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7F64DEA-A92D-4AF8-B9D9-D476F597627F}"/>
                </a:ext>
              </a:extLst>
            </p:cNvPr>
            <p:cNvCxnSpPr/>
            <p:nvPr/>
          </p:nvCxnSpPr>
          <p:spPr>
            <a:xfrm flipV="1">
              <a:off x="5536162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6139773-AF8C-463C-83D2-DA22989091D4}"/>
                </a:ext>
              </a:extLst>
            </p:cNvPr>
            <p:cNvCxnSpPr/>
            <p:nvPr/>
          </p:nvCxnSpPr>
          <p:spPr>
            <a:xfrm flipV="1">
              <a:off x="5256245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E0CE4F1-1626-4191-B8FA-5D2779A85A3C}"/>
                </a:ext>
              </a:extLst>
            </p:cNvPr>
            <p:cNvCxnSpPr/>
            <p:nvPr/>
          </p:nvCxnSpPr>
          <p:spPr>
            <a:xfrm flipV="1">
              <a:off x="5536162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5832B32-A5C4-4625-81C1-0B84D8017AB2}"/>
                </a:ext>
              </a:extLst>
            </p:cNvPr>
            <p:cNvCxnSpPr/>
            <p:nvPr/>
          </p:nvCxnSpPr>
          <p:spPr>
            <a:xfrm flipV="1">
              <a:off x="5816080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931B751-7EE6-46B0-BA3D-2031CE442125}"/>
                </a:ext>
              </a:extLst>
            </p:cNvPr>
            <p:cNvCxnSpPr/>
            <p:nvPr/>
          </p:nvCxnSpPr>
          <p:spPr>
            <a:xfrm flipV="1">
              <a:off x="6095998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0F11D11-A4E6-4270-A5C9-5A36DC3750D4}"/>
                </a:ext>
              </a:extLst>
            </p:cNvPr>
            <p:cNvCxnSpPr/>
            <p:nvPr/>
          </p:nvCxnSpPr>
          <p:spPr>
            <a:xfrm flipV="1">
              <a:off x="6655835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CBE18F7-648F-43D0-B28D-EF98543E8F94}"/>
                </a:ext>
              </a:extLst>
            </p:cNvPr>
            <p:cNvCxnSpPr/>
            <p:nvPr/>
          </p:nvCxnSpPr>
          <p:spPr>
            <a:xfrm flipV="1">
              <a:off x="6375917" y="1698171"/>
              <a:ext cx="0" cy="339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4D02A13A-AD87-45D6-8E97-57D38C6426CB}"/>
              </a:ext>
            </a:extLst>
          </p:cNvPr>
          <p:cNvSpPr/>
          <p:nvPr/>
        </p:nvSpPr>
        <p:spPr>
          <a:xfrm>
            <a:off x="3710471" y="4400939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070CCB-D392-4651-BBB4-A3DA71018F5D}"/>
              </a:ext>
            </a:extLst>
          </p:cNvPr>
          <p:cNvSpPr/>
          <p:nvPr/>
        </p:nvSpPr>
        <p:spPr>
          <a:xfrm>
            <a:off x="3977948" y="3853544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9E266F-C452-4EFD-8CC3-31FBCEC3646B}"/>
              </a:ext>
            </a:extLst>
          </p:cNvPr>
          <p:cNvSpPr/>
          <p:nvPr/>
        </p:nvSpPr>
        <p:spPr>
          <a:xfrm>
            <a:off x="4270307" y="4124134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C9D3A82-9DF0-461D-97CE-BC0504A76440}"/>
              </a:ext>
            </a:extLst>
          </p:cNvPr>
          <p:cNvSpPr/>
          <p:nvPr/>
        </p:nvSpPr>
        <p:spPr>
          <a:xfrm>
            <a:off x="4550226" y="3813110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4E36A08-2DDA-47DF-9E65-EB99B572C711}"/>
              </a:ext>
            </a:extLst>
          </p:cNvPr>
          <p:cNvSpPr/>
          <p:nvPr/>
        </p:nvSpPr>
        <p:spPr>
          <a:xfrm>
            <a:off x="4836365" y="3014567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5F7FBBF-9FCF-4239-B784-5329AC72D054}"/>
              </a:ext>
            </a:extLst>
          </p:cNvPr>
          <p:cNvSpPr/>
          <p:nvPr/>
        </p:nvSpPr>
        <p:spPr>
          <a:xfrm>
            <a:off x="5091402" y="3555741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82F7DC5-8C8F-463E-B0A1-0BEC510CAB67}"/>
              </a:ext>
            </a:extLst>
          </p:cNvPr>
          <p:cNvSpPr/>
          <p:nvPr/>
        </p:nvSpPr>
        <p:spPr>
          <a:xfrm>
            <a:off x="5396201" y="3276599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754DC07-FE32-4119-9FB7-45A46F926F36}"/>
              </a:ext>
            </a:extLst>
          </p:cNvPr>
          <p:cNvSpPr/>
          <p:nvPr/>
        </p:nvSpPr>
        <p:spPr>
          <a:xfrm>
            <a:off x="5669898" y="2453954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7BF5841-5FC3-4B5C-861F-7E43F2A0FE02}"/>
              </a:ext>
            </a:extLst>
          </p:cNvPr>
          <p:cNvSpPr/>
          <p:nvPr/>
        </p:nvSpPr>
        <p:spPr>
          <a:xfrm>
            <a:off x="5396201" y="2707433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C69346-4A37-4BB2-A6BA-7CE7E06909BF}"/>
              </a:ext>
            </a:extLst>
          </p:cNvPr>
          <p:cNvSpPr/>
          <p:nvPr/>
        </p:nvSpPr>
        <p:spPr>
          <a:xfrm>
            <a:off x="5110064" y="3020008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0591D4F-FE8F-4296-90FC-F8CCAFB90B62}"/>
              </a:ext>
            </a:extLst>
          </p:cNvPr>
          <p:cNvSpPr/>
          <p:nvPr/>
        </p:nvSpPr>
        <p:spPr>
          <a:xfrm>
            <a:off x="4544007" y="3275043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6673152-B7DB-4D3E-91C6-1476A2D820A8}"/>
              </a:ext>
            </a:extLst>
          </p:cNvPr>
          <p:cNvSpPr/>
          <p:nvPr/>
        </p:nvSpPr>
        <p:spPr>
          <a:xfrm>
            <a:off x="4257866" y="3561964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9BA6178-664F-469E-9DDA-436D0EF0E527}"/>
              </a:ext>
            </a:extLst>
          </p:cNvPr>
          <p:cNvSpPr/>
          <p:nvPr/>
        </p:nvSpPr>
        <p:spPr>
          <a:xfrm>
            <a:off x="4830143" y="3282047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6CDABEA-3A1C-4611-AC27-2E5F520B367A}"/>
              </a:ext>
            </a:extLst>
          </p:cNvPr>
          <p:cNvSpPr/>
          <p:nvPr/>
        </p:nvSpPr>
        <p:spPr>
          <a:xfrm>
            <a:off x="5663678" y="3014567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19C6A9A-F989-43DA-9A4C-30E2E2D58ADD}"/>
              </a:ext>
            </a:extLst>
          </p:cNvPr>
          <p:cNvSpPr/>
          <p:nvPr/>
        </p:nvSpPr>
        <p:spPr>
          <a:xfrm>
            <a:off x="5956034" y="2466390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B41EA0-462E-4201-ABB3-05100013644F}"/>
              </a:ext>
            </a:extLst>
          </p:cNvPr>
          <p:cNvSpPr/>
          <p:nvPr/>
        </p:nvSpPr>
        <p:spPr>
          <a:xfrm>
            <a:off x="5928042" y="2733090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F1D9BFD-CB12-4657-AAD8-4AC2FACAE8A8}"/>
              </a:ext>
            </a:extLst>
          </p:cNvPr>
          <p:cNvSpPr/>
          <p:nvPr/>
        </p:nvSpPr>
        <p:spPr>
          <a:xfrm>
            <a:off x="5660563" y="2707433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E0474D0-3463-4168-8546-77D6AED85B6B}"/>
              </a:ext>
            </a:extLst>
          </p:cNvPr>
          <p:cNvSpPr/>
          <p:nvPr/>
        </p:nvSpPr>
        <p:spPr>
          <a:xfrm>
            <a:off x="6235939" y="2453953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3E1E29C-561B-49A3-9006-4E461F89A88F}"/>
              </a:ext>
            </a:extLst>
          </p:cNvPr>
          <p:cNvSpPr/>
          <p:nvPr/>
        </p:nvSpPr>
        <p:spPr>
          <a:xfrm>
            <a:off x="6235943" y="2166256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7C07F02-222E-4DA1-8CF3-FD2FFD0A6BE4}"/>
              </a:ext>
            </a:extLst>
          </p:cNvPr>
          <p:cNvSpPr/>
          <p:nvPr/>
        </p:nvSpPr>
        <p:spPr>
          <a:xfrm>
            <a:off x="6503425" y="2166256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5BB926B-E7AF-4DE6-B8FB-6DAB53441E64}"/>
              </a:ext>
            </a:extLst>
          </p:cNvPr>
          <p:cNvSpPr/>
          <p:nvPr/>
        </p:nvSpPr>
        <p:spPr>
          <a:xfrm>
            <a:off x="6487882" y="2469891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0F2FE24-57BE-4A6B-97D0-7670F822AE0E}"/>
              </a:ext>
            </a:extLst>
          </p:cNvPr>
          <p:cNvSpPr/>
          <p:nvPr/>
        </p:nvSpPr>
        <p:spPr>
          <a:xfrm>
            <a:off x="5940488" y="2121160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5B077DD-542C-4812-86F5-1180A2532237}"/>
              </a:ext>
            </a:extLst>
          </p:cNvPr>
          <p:cNvSpPr/>
          <p:nvPr/>
        </p:nvSpPr>
        <p:spPr>
          <a:xfrm>
            <a:off x="5931135" y="3020398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7BEA493-D490-4443-92FD-127224C12614}"/>
              </a:ext>
            </a:extLst>
          </p:cNvPr>
          <p:cNvSpPr/>
          <p:nvPr/>
        </p:nvSpPr>
        <p:spPr>
          <a:xfrm>
            <a:off x="5116266" y="2460952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F3296C-B78A-44E4-A920-5E4F173759E3}"/>
              </a:ext>
            </a:extLst>
          </p:cNvPr>
          <p:cNvSpPr/>
          <p:nvPr/>
        </p:nvSpPr>
        <p:spPr>
          <a:xfrm>
            <a:off x="5956034" y="3573627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59A36E8-065D-4FD3-8C94-8E12C7B3BB3F}"/>
              </a:ext>
            </a:extLst>
          </p:cNvPr>
          <p:cNvSpPr/>
          <p:nvPr/>
        </p:nvSpPr>
        <p:spPr>
          <a:xfrm>
            <a:off x="4274972" y="2992015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15AEC34-A5C6-437F-AFA9-F7D4422DF79E}"/>
              </a:ext>
            </a:extLst>
          </p:cNvPr>
          <p:cNvSpPr/>
          <p:nvPr/>
        </p:nvSpPr>
        <p:spPr>
          <a:xfrm>
            <a:off x="4817701" y="4085255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C63A792-DE01-4C06-BCC5-34CDAEBF0CE0}"/>
              </a:ext>
            </a:extLst>
          </p:cNvPr>
          <p:cNvSpPr/>
          <p:nvPr/>
        </p:nvSpPr>
        <p:spPr>
          <a:xfrm>
            <a:off x="5125610" y="4102358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460930E-53D7-42A7-939F-AA7B086DED8E}"/>
              </a:ext>
            </a:extLst>
          </p:cNvPr>
          <p:cNvSpPr/>
          <p:nvPr/>
        </p:nvSpPr>
        <p:spPr>
          <a:xfrm>
            <a:off x="4002829" y="4394719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C8B3C8-D15F-486B-BC3D-B716DBECACC9}"/>
              </a:ext>
            </a:extLst>
          </p:cNvPr>
          <p:cNvSpPr/>
          <p:nvPr/>
        </p:nvSpPr>
        <p:spPr>
          <a:xfrm>
            <a:off x="4262527" y="4655975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9E7FACE-7F50-4BCC-BA31-04E9A472CEF5}"/>
              </a:ext>
            </a:extLst>
          </p:cNvPr>
          <p:cNvSpPr/>
          <p:nvPr/>
        </p:nvSpPr>
        <p:spPr>
          <a:xfrm>
            <a:off x="4554885" y="4649755"/>
            <a:ext cx="155512" cy="15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9329B52-7D8F-40D6-8547-0BA6E72EB7D6}"/>
              </a:ext>
            </a:extLst>
          </p:cNvPr>
          <p:cNvCxnSpPr/>
          <p:nvPr/>
        </p:nvCxnSpPr>
        <p:spPr>
          <a:xfrm flipV="1">
            <a:off x="3495869" y="1866122"/>
            <a:ext cx="3228392" cy="31475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7FC19B8-F6F7-4F18-B194-ECD5E98CC785}"/>
              </a:ext>
            </a:extLst>
          </p:cNvPr>
          <p:cNvSpPr txBox="1"/>
          <p:nvPr/>
        </p:nvSpPr>
        <p:spPr>
          <a:xfrm>
            <a:off x="3136647" y="1859339"/>
            <a:ext cx="426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</a:t>
            </a:r>
          </a:p>
          <a:p>
            <a:r>
              <a:rPr lang="en-IN" dirty="0"/>
              <a:t>10</a:t>
            </a:r>
          </a:p>
          <a:p>
            <a:r>
              <a:rPr lang="en-IN" dirty="0"/>
              <a:t>9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6AB93F-6760-4AAA-B18B-48511AFA976B}"/>
              </a:ext>
            </a:extLst>
          </p:cNvPr>
          <p:cNvSpPr txBox="1"/>
          <p:nvPr/>
        </p:nvSpPr>
        <p:spPr>
          <a:xfrm>
            <a:off x="3191069" y="5009547"/>
            <a:ext cx="44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0      1   2   3   4   5   6   7    8   9  10  11 12 13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8E95777-2A41-4A6F-9814-CDE30AAF7AC0}"/>
              </a:ext>
            </a:extLst>
          </p:cNvPr>
          <p:cNvSpPr txBox="1"/>
          <p:nvPr/>
        </p:nvSpPr>
        <p:spPr>
          <a:xfrm>
            <a:off x="7458266" y="4567726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(3, 1), (4, 1)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868FE-583A-489E-88B1-F80030363D12}"/>
              </a:ext>
            </a:extLst>
          </p:cNvPr>
          <p:cNvSpPr txBox="1"/>
          <p:nvPr/>
        </p:nvSpPr>
        <p:spPr>
          <a:xfrm>
            <a:off x="7455155" y="4326972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(1, 2), (2, 2)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E7A126-F5E1-48E6-82D4-F6768C6E57F1}"/>
              </a:ext>
            </a:extLst>
          </p:cNvPr>
          <p:cNvSpPr txBox="1"/>
          <p:nvPr/>
        </p:nvSpPr>
        <p:spPr>
          <a:xfrm>
            <a:off x="7452044" y="4109363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(3, 3), (5, 3), (6, 3)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8F716-EECC-4922-8B4E-FA5F73F405A3}"/>
              </a:ext>
            </a:extLst>
          </p:cNvPr>
          <p:cNvSpPr txBox="1"/>
          <p:nvPr/>
        </p:nvSpPr>
        <p:spPr>
          <a:xfrm>
            <a:off x="7452044" y="3768015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(2, 4), (4, 4)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674B1EF-7019-41DC-9CDA-6A75882637EC}"/>
              </a:ext>
            </a:extLst>
          </p:cNvPr>
          <p:cNvSpPr txBox="1"/>
          <p:nvPr/>
        </p:nvSpPr>
        <p:spPr>
          <a:xfrm>
            <a:off x="7452044" y="3474545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(3, 5), (6, 5), (9, 5)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AB3FF8-C0B1-4943-AA5B-EBA3F8AA619B}"/>
              </a:ext>
            </a:extLst>
          </p:cNvPr>
          <p:cNvSpPr txBox="1"/>
          <p:nvPr/>
        </p:nvSpPr>
        <p:spPr>
          <a:xfrm>
            <a:off x="7452044" y="3187739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 6), (5, 6), (7, 6)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714CFFB-2BD6-4CFB-B689-67180434831A}"/>
              </a:ext>
            </a:extLst>
          </p:cNvPr>
          <p:cNvSpPr txBox="1"/>
          <p:nvPr/>
        </p:nvSpPr>
        <p:spPr>
          <a:xfrm>
            <a:off x="7452044" y="2914042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(3 ,7), (5 ,7), (6 ,7), (8,7), (9,7)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05BEEB1-E613-4037-9802-017CE26C85E9}"/>
              </a:ext>
            </a:extLst>
          </p:cNvPr>
          <p:cNvSpPr txBox="1"/>
          <p:nvPr/>
        </p:nvSpPr>
        <p:spPr>
          <a:xfrm>
            <a:off x="7452044" y="2651033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(7, 8), (8 ,8), (9 ,8)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749E4E-0151-48C1-8163-DAFBB9B10EF1}"/>
              </a:ext>
            </a:extLst>
          </p:cNvPr>
          <p:cNvSpPr txBox="1"/>
          <p:nvPr/>
        </p:nvSpPr>
        <p:spPr>
          <a:xfrm>
            <a:off x="7452044" y="2347043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(6, 9), (8 ,9), (9 ,9), (10, 9), (11, 9)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7F0A97-DAB7-4E41-975F-ACF77A96AA49}"/>
              </a:ext>
            </a:extLst>
          </p:cNvPr>
          <p:cNvSpPr txBox="1"/>
          <p:nvPr/>
        </p:nvSpPr>
        <p:spPr>
          <a:xfrm>
            <a:off x="7452044" y="2050906"/>
            <a:ext cx="35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(9, 10), (10, 10), (11, 10)</a:t>
            </a:r>
          </a:p>
        </p:txBody>
      </p:sp>
    </p:spTree>
    <p:extLst>
      <p:ext uri="{BB962C8B-B14F-4D97-AF65-F5344CB8AC3E}">
        <p14:creationId xmlns:p14="http://schemas.microsoft.com/office/powerpoint/2010/main" val="8412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Warmachine</dc:creator>
  <cp:lastModifiedBy>Mr. Warmachine</cp:lastModifiedBy>
  <cp:revision>1</cp:revision>
  <dcterms:created xsi:type="dcterms:W3CDTF">2021-07-27T05:27:55Z</dcterms:created>
  <dcterms:modified xsi:type="dcterms:W3CDTF">2021-07-27T05:28:04Z</dcterms:modified>
</cp:coreProperties>
</file>