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023B-4C3E-4D3D-A125-54F13D28312E}" type="datetimeFigureOut">
              <a:rPr lang="en-US" smtClean="0"/>
              <a:t>29/06/2019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8711-D812-4CC3-83D3-B781E3AC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Foursquare Data to Enhance Property Valuation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valuation models are used by many industries and people</a:t>
            </a:r>
          </a:p>
          <a:p>
            <a:r>
              <a:rPr lang="en-US" dirty="0" smtClean="0"/>
              <a:t>Hedonic model, using linear regression, is a popular choice for property valuation models</a:t>
            </a:r>
          </a:p>
          <a:p>
            <a:r>
              <a:rPr lang="en-US" dirty="0" smtClean="0"/>
              <a:t>Traditionally, only characteristics of the property itself are used</a:t>
            </a:r>
          </a:p>
          <a:p>
            <a:r>
              <a:rPr lang="en-US" dirty="0" smtClean="0"/>
              <a:t>Locational data may provide information about </a:t>
            </a:r>
            <a:r>
              <a:rPr lang="en-US" dirty="0" err="1" smtClean="0"/>
              <a:t>neighbourhood</a:t>
            </a:r>
            <a:r>
              <a:rPr lang="en-US" dirty="0" smtClean="0"/>
              <a:t> amenities for a property, which may improve the quality of property valuation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5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sales and characteristics data from the Province of Nova Scotia</a:t>
            </a:r>
          </a:p>
          <a:p>
            <a:r>
              <a:rPr lang="en-US" dirty="0" smtClean="0"/>
              <a:t>Locational data (venues) from 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price follows a log-normal distribution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17" y="3042326"/>
            <a:ext cx="3629025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24" y="2993687"/>
            <a:ext cx="3571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floor area and style are highly influential to price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78" y="3270723"/>
            <a:ext cx="3943350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6" y="3053928"/>
            <a:ext cx="4439105" cy="29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models are created</a:t>
                </a:r>
              </a:p>
              <a:p>
                <a:pPr lvl="1"/>
                <a:r>
                  <a:rPr lang="en-US" dirty="0" smtClean="0"/>
                  <a:t>Model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𝑠𝑡𝑦𝑙𝑒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* Model 2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𝑏𝑎𝑡h𝑟𝑜𝑜𝑚𝑠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𝑠𝑡𝑦𝑙𝑒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𝑣𝑒𝑛𝑢𝑒𝑠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Results show only minor improvements using number of venues</a:t>
                </a:r>
              </a:p>
              <a:p>
                <a:pPr lvl="2"/>
                <a:r>
                  <a:rPr lang="en-US" dirty="0" smtClean="0"/>
                  <a:t>This could be due to the completeness of data in Halifax which is a relatively smaller city in Canada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7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and choose better predictors for use in the regression model</a:t>
            </a:r>
          </a:p>
          <a:p>
            <a:r>
              <a:rPr lang="en-US" dirty="0" smtClean="0"/>
              <a:t>Choose a larger city such as Toronto where locational data are more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 Foursquare Data to Enhance Property Valuation Models</vt:lpstr>
      <vt:lpstr>Background</vt:lpstr>
      <vt:lpstr>Data</vt:lpstr>
      <vt:lpstr>Exploratory data analysis</vt:lpstr>
      <vt:lpstr>Exploratory data analysis</vt:lpstr>
      <vt:lpstr>Models and results</vt:lpstr>
      <vt:lpstr>Recommendations</vt:lpstr>
    </vt:vector>
  </TitlesOfParts>
  <Company>CMHC-SCHL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Foursquare Data to Enhance Property Valuation Models</dc:title>
  <dc:creator>Xiongbing Jin</dc:creator>
  <cp:lastModifiedBy>Xiongbing Jin</cp:lastModifiedBy>
  <cp:revision>1</cp:revision>
  <dcterms:created xsi:type="dcterms:W3CDTF">2019-06-29T18:06:42Z</dcterms:created>
  <dcterms:modified xsi:type="dcterms:W3CDTF">2019-06-29T18:15:41Z</dcterms:modified>
</cp:coreProperties>
</file>