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3" r:id="rId5"/>
    <p:sldId id="260" r:id="rId6"/>
    <p:sldId id="25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340"/>
    <a:srgbClr val="14BFFF"/>
    <a:srgbClr val="76797E"/>
    <a:srgbClr val="178C8C"/>
    <a:srgbClr val="103E61"/>
    <a:srgbClr val="1496C8"/>
    <a:srgbClr val="DDDDDD"/>
    <a:srgbClr val="17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072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A77783-8D6F-40C4-A4DB-2DDCD2D86D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00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B4228-183B-44EA-BE7D-00688B0D51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0A636-82F5-4BF2-B537-97CB3F7D2FD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18C73-44AA-4731-96AC-F50D8CBF4FC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99991-99E0-4AEC-A94D-F1387A48602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21044-862C-4091-8751-C1214BC0A88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99BEF-F7F0-47EC-BB3D-6046F80153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08637-98A0-433A-9731-6E419017569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46283-0755-4EF2-8257-DBFADEADEF7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A658F-C316-4E7E-9CFB-A3AE934B848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D7D25-D85B-4BD1-9AF8-EF33BC1CD3F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A9B31-8CB9-41F0-A082-BEC979CF4E6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7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A39324-885C-4F91-8B69-4D84B8FE72F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38656;&#27714;&#25991;&#26723;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&#38386;&#32622;&#29289;&#21697;&#39640;&#20445;&#30495;&#21407;&#22411;&#22270;.r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WEB/study.html" TargetMode="External"/><Relationship Id="rId2" Type="http://schemas.openxmlformats.org/officeDocument/2006/relationships/hyperlink" Target="WEB/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WEB/others.html" TargetMode="External"/><Relationship Id="rId4" Type="http://schemas.openxmlformats.org/officeDocument/2006/relationships/hyperlink" Target="WEB/lif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/>
          </p:cNvSpPr>
          <p:nvPr/>
        </p:nvSpPr>
        <p:spPr bwMode="auto">
          <a:xfrm>
            <a:off x="922913" y="621040"/>
            <a:ext cx="1632962" cy="50399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DDDDDD"/>
                    </a:gs>
                    <a:gs pos="100000">
                      <a:srgbClr val="171D25"/>
                    </a:gs>
                  </a:gsLst>
                  <a:lin ang="0" scaled="1"/>
                </a:gradFill>
                <a:latin typeface="Times New Roman"/>
                <a:cs typeface="Times New Roman"/>
              </a:rPr>
              <a:t>ILLUSION</a:t>
            </a:r>
          </a:p>
          <a:p>
            <a:pPr algn="ctr"/>
            <a:endParaRPr lang="zh-CN" altLang="en-US" sz="360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DDDDDD"/>
                  </a:gs>
                  <a:gs pos="100000">
                    <a:srgbClr val="171D25"/>
                  </a:gs>
                </a:gsLst>
                <a:lin ang="0" scaled="1"/>
              </a:gradFill>
              <a:latin typeface="Times New Roman"/>
              <a:cs typeface="Times New Roman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4354513" y="2205038"/>
            <a:ext cx="2725737" cy="2725737"/>
          </a:xfrm>
          <a:prstGeom prst="ellipse">
            <a:avLst/>
          </a:prstGeom>
          <a:noFill/>
          <a:ln w="254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4265613" y="2128838"/>
            <a:ext cx="2897187" cy="2897187"/>
          </a:xfrm>
          <a:prstGeom prst="ellipse">
            <a:avLst/>
          </a:prstGeom>
          <a:noFill/>
          <a:ln w="12700" cmpd="sng">
            <a:solidFill>
              <a:srgbClr val="1496C8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4152900" y="2020888"/>
            <a:ext cx="3128963" cy="3127375"/>
          </a:xfrm>
          <a:prstGeom prst="ellipse">
            <a:avLst/>
          </a:prstGeom>
          <a:noFill/>
          <a:ln w="6350" cmpd="sng">
            <a:solidFill>
              <a:srgbClr val="103E61"/>
            </a:solidFill>
            <a:prstDash val="lgDashDotDot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502150" y="2343150"/>
            <a:ext cx="2438400" cy="2438400"/>
          </a:xfrm>
          <a:prstGeom prst="ellipse">
            <a:avLst/>
          </a:prstGeom>
          <a:noFill/>
          <a:ln w="6350" cmpd="sng">
            <a:solidFill>
              <a:srgbClr val="1496C8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786188" y="1658938"/>
            <a:ext cx="3846512" cy="3848100"/>
          </a:xfrm>
          <a:prstGeom prst="ellipse">
            <a:avLst/>
          </a:prstGeom>
          <a:noFill/>
          <a:ln w="6350" cmpd="sng">
            <a:solidFill>
              <a:schemeClr val="bg2"/>
            </a:solidFill>
            <a:prstDash val="lg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80" name="中国 52"/>
          <p:cNvGrpSpPr>
            <a:grpSpLocks/>
          </p:cNvGrpSpPr>
          <p:nvPr/>
        </p:nvGrpSpPr>
        <p:grpSpPr bwMode="auto">
          <a:xfrm>
            <a:off x="4745038" y="2584450"/>
            <a:ext cx="1739900" cy="1584325"/>
            <a:chOff x="0" y="0"/>
            <a:chExt cx="5832647" cy="4819363"/>
          </a:xfrm>
        </p:grpSpPr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2449067" y="53708"/>
              <a:ext cx="2556482" cy="2180529"/>
            </a:xfrm>
            <a:custGeom>
              <a:avLst/>
              <a:gdLst/>
              <a:ahLst/>
              <a:cxnLst>
                <a:cxn ang="0">
                  <a:pos x="1322" y="106"/>
                </a:cxn>
                <a:cxn ang="0">
                  <a:pos x="1262" y="116"/>
                </a:cxn>
                <a:cxn ang="0">
                  <a:pos x="1216" y="60"/>
                </a:cxn>
                <a:cxn ang="0">
                  <a:pos x="1168" y="58"/>
                </a:cxn>
                <a:cxn ang="0">
                  <a:pos x="1136" y="8"/>
                </a:cxn>
                <a:cxn ang="0">
                  <a:pos x="1142" y="48"/>
                </a:cxn>
                <a:cxn ang="0">
                  <a:pos x="1114" y="192"/>
                </a:cxn>
                <a:cxn ang="0">
                  <a:pos x="1088" y="262"/>
                </a:cxn>
                <a:cxn ang="0">
                  <a:pos x="982" y="276"/>
                </a:cxn>
                <a:cxn ang="0">
                  <a:pos x="994" y="420"/>
                </a:cxn>
                <a:cxn ang="0">
                  <a:pos x="1136" y="428"/>
                </a:cxn>
                <a:cxn ang="0">
                  <a:pos x="1174" y="498"/>
                </a:cxn>
                <a:cxn ang="0">
                  <a:pos x="1018" y="540"/>
                </a:cxn>
                <a:cxn ang="0">
                  <a:pos x="946" y="626"/>
                </a:cxn>
                <a:cxn ang="0">
                  <a:pos x="820" y="664"/>
                </a:cxn>
                <a:cxn ang="0">
                  <a:pos x="778" y="722"/>
                </a:cxn>
                <a:cxn ang="0">
                  <a:pos x="776" y="774"/>
                </a:cxn>
                <a:cxn ang="0">
                  <a:pos x="688" y="860"/>
                </a:cxn>
                <a:cxn ang="0">
                  <a:pos x="510" y="882"/>
                </a:cxn>
                <a:cxn ang="0">
                  <a:pos x="398" y="934"/>
                </a:cxn>
                <a:cxn ang="0">
                  <a:pos x="246" y="872"/>
                </a:cxn>
                <a:cxn ang="0">
                  <a:pos x="68" y="854"/>
                </a:cxn>
                <a:cxn ang="0">
                  <a:pos x="24" y="906"/>
                </a:cxn>
                <a:cxn ang="0">
                  <a:pos x="46" y="980"/>
                </a:cxn>
                <a:cxn ang="0">
                  <a:pos x="138" y="966"/>
                </a:cxn>
                <a:cxn ang="0">
                  <a:pos x="156" y="1060"/>
                </a:cxn>
                <a:cxn ang="0">
                  <a:pos x="196" y="1112"/>
                </a:cxn>
                <a:cxn ang="0">
                  <a:pos x="240" y="1114"/>
                </a:cxn>
                <a:cxn ang="0">
                  <a:pos x="342" y="1074"/>
                </a:cxn>
                <a:cxn ang="0">
                  <a:pos x="386" y="1108"/>
                </a:cxn>
                <a:cxn ang="0">
                  <a:pos x="340" y="1208"/>
                </a:cxn>
                <a:cxn ang="0">
                  <a:pos x="450" y="1204"/>
                </a:cxn>
                <a:cxn ang="0">
                  <a:pos x="522" y="1092"/>
                </a:cxn>
                <a:cxn ang="0">
                  <a:pos x="538" y="1180"/>
                </a:cxn>
                <a:cxn ang="0">
                  <a:pos x="614" y="1216"/>
                </a:cxn>
                <a:cxn ang="0">
                  <a:pos x="690" y="1108"/>
                </a:cxn>
                <a:cxn ang="0">
                  <a:pos x="752" y="1064"/>
                </a:cxn>
                <a:cxn ang="0">
                  <a:pos x="806" y="1052"/>
                </a:cxn>
                <a:cxn ang="0">
                  <a:pos x="860" y="992"/>
                </a:cxn>
                <a:cxn ang="0">
                  <a:pos x="914" y="940"/>
                </a:cxn>
                <a:cxn ang="0">
                  <a:pos x="958" y="840"/>
                </a:cxn>
                <a:cxn ang="0">
                  <a:pos x="992" y="896"/>
                </a:cxn>
                <a:cxn ang="0">
                  <a:pos x="1068" y="848"/>
                </a:cxn>
                <a:cxn ang="0">
                  <a:pos x="1122" y="796"/>
                </a:cxn>
                <a:cxn ang="0">
                  <a:pos x="1158" y="828"/>
                </a:cxn>
                <a:cxn ang="0">
                  <a:pos x="1206" y="890"/>
                </a:cxn>
                <a:cxn ang="0">
                  <a:pos x="1266" y="832"/>
                </a:cxn>
                <a:cxn ang="0">
                  <a:pos x="1356" y="756"/>
                </a:cxn>
                <a:cxn ang="0">
                  <a:pos x="1412" y="712"/>
                </a:cxn>
                <a:cxn ang="0">
                  <a:pos x="1386" y="642"/>
                </a:cxn>
                <a:cxn ang="0">
                  <a:pos x="1328" y="630"/>
                </a:cxn>
                <a:cxn ang="0">
                  <a:pos x="1276" y="524"/>
                </a:cxn>
                <a:cxn ang="0">
                  <a:pos x="1338" y="512"/>
                </a:cxn>
                <a:cxn ang="0">
                  <a:pos x="1298" y="406"/>
                </a:cxn>
                <a:cxn ang="0">
                  <a:pos x="1334" y="368"/>
                </a:cxn>
                <a:cxn ang="0">
                  <a:pos x="1386" y="284"/>
                </a:cxn>
                <a:cxn ang="0">
                  <a:pos x="1398" y="186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1958538" y="1528877"/>
              <a:ext cx="1632711" cy="1382076"/>
            </a:xfrm>
            <a:custGeom>
              <a:avLst/>
              <a:gdLst/>
              <a:ahLst/>
              <a:cxnLst>
                <a:cxn ang="0">
                  <a:pos x="536" y="310"/>
                </a:cxn>
                <a:cxn ang="0">
                  <a:pos x="494" y="314"/>
                </a:cxn>
                <a:cxn ang="0">
                  <a:pos x="446" y="258"/>
                </a:cxn>
                <a:cxn ang="0">
                  <a:pos x="406" y="228"/>
                </a:cxn>
                <a:cxn ang="0">
                  <a:pos x="416" y="162"/>
                </a:cxn>
                <a:cxn ang="0">
                  <a:pos x="348" y="164"/>
                </a:cxn>
                <a:cxn ang="0">
                  <a:pos x="324" y="176"/>
                </a:cxn>
                <a:cxn ang="0">
                  <a:pos x="288" y="108"/>
                </a:cxn>
                <a:cxn ang="0">
                  <a:pos x="268" y="32"/>
                </a:cxn>
                <a:cxn ang="0">
                  <a:pos x="216" y="4"/>
                </a:cxn>
                <a:cxn ang="0">
                  <a:pos x="178" y="64"/>
                </a:cxn>
                <a:cxn ang="0">
                  <a:pos x="108" y="86"/>
                </a:cxn>
                <a:cxn ang="0">
                  <a:pos x="60" y="132"/>
                </a:cxn>
                <a:cxn ang="0">
                  <a:pos x="8" y="158"/>
                </a:cxn>
                <a:cxn ang="0">
                  <a:pos x="10" y="232"/>
                </a:cxn>
                <a:cxn ang="0">
                  <a:pos x="80" y="236"/>
                </a:cxn>
                <a:cxn ang="0">
                  <a:pos x="154" y="272"/>
                </a:cxn>
                <a:cxn ang="0">
                  <a:pos x="222" y="274"/>
                </a:cxn>
                <a:cxn ang="0">
                  <a:pos x="302" y="284"/>
                </a:cxn>
                <a:cxn ang="0">
                  <a:pos x="352" y="296"/>
                </a:cxn>
                <a:cxn ang="0">
                  <a:pos x="404" y="338"/>
                </a:cxn>
                <a:cxn ang="0">
                  <a:pos x="492" y="392"/>
                </a:cxn>
                <a:cxn ang="0">
                  <a:pos x="548" y="440"/>
                </a:cxn>
                <a:cxn ang="0">
                  <a:pos x="544" y="576"/>
                </a:cxn>
                <a:cxn ang="0">
                  <a:pos x="500" y="622"/>
                </a:cxn>
                <a:cxn ang="0">
                  <a:pos x="492" y="656"/>
                </a:cxn>
                <a:cxn ang="0">
                  <a:pos x="452" y="696"/>
                </a:cxn>
                <a:cxn ang="0">
                  <a:pos x="500" y="706"/>
                </a:cxn>
                <a:cxn ang="0">
                  <a:pos x="520" y="678"/>
                </a:cxn>
                <a:cxn ang="0">
                  <a:pos x="552" y="644"/>
                </a:cxn>
                <a:cxn ang="0">
                  <a:pos x="576" y="664"/>
                </a:cxn>
                <a:cxn ang="0">
                  <a:pos x="644" y="690"/>
                </a:cxn>
                <a:cxn ang="0">
                  <a:pos x="668" y="726"/>
                </a:cxn>
                <a:cxn ang="0">
                  <a:pos x="684" y="762"/>
                </a:cxn>
                <a:cxn ang="0">
                  <a:pos x="732" y="742"/>
                </a:cxn>
                <a:cxn ang="0">
                  <a:pos x="736" y="700"/>
                </a:cxn>
                <a:cxn ang="0">
                  <a:pos x="776" y="664"/>
                </a:cxn>
                <a:cxn ang="0">
                  <a:pos x="792" y="582"/>
                </a:cxn>
                <a:cxn ang="0">
                  <a:pos x="840" y="596"/>
                </a:cxn>
                <a:cxn ang="0">
                  <a:pos x="860" y="562"/>
                </a:cxn>
                <a:cxn ang="0">
                  <a:pos x="904" y="536"/>
                </a:cxn>
                <a:cxn ang="0">
                  <a:pos x="906" y="488"/>
                </a:cxn>
                <a:cxn ang="0">
                  <a:pos x="840" y="454"/>
                </a:cxn>
                <a:cxn ang="0">
                  <a:pos x="788" y="476"/>
                </a:cxn>
                <a:cxn ang="0">
                  <a:pos x="816" y="510"/>
                </a:cxn>
                <a:cxn ang="0">
                  <a:pos x="798" y="548"/>
                </a:cxn>
                <a:cxn ang="0">
                  <a:pos x="780" y="552"/>
                </a:cxn>
                <a:cxn ang="0">
                  <a:pos x="758" y="576"/>
                </a:cxn>
                <a:cxn ang="0">
                  <a:pos x="728" y="546"/>
                </a:cxn>
                <a:cxn ang="0">
                  <a:pos x="712" y="512"/>
                </a:cxn>
                <a:cxn ang="0">
                  <a:pos x="698" y="444"/>
                </a:cxn>
                <a:cxn ang="0">
                  <a:pos x="644" y="410"/>
                </a:cxn>
                <a:cxn ang="0">
                  <a:pos x="604" y="384"/>
                </a:cxn>
                <a:cxn ang="0">
                  <a:pos x="606" y="324"/>
                </a:cxn>
                <a:cxn ang="0">
                  <a:pos x="640" y="254"/>
                </a:cxn>
                <a:cxn ang="0">
                  <a:pos x="590" y="286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3118622" y="2008665"/>
              <a:ext cx="329407" cy="544237"/>
            </a:xfrm>
            <a:custGeom>
              <a:avLst/>
              <a:gdLst/>
              <a:ahLst/>
              <a:cxnLst>
                <a:cxn ang="0">
                  <a:pos x="92" y="58"/>
                </a:cxn>
                <a:cxn ang="0">
                  <a:pos x="92" y="86"/>
                </a:cxn>
                <a:cxn ang="0">
                  <a:pos x="84" y="108"/>
                </a:cxn>
                <a:cxn ang="0">
                  <a:pos x="82" y="116"/>
                </a:cxn>
                <a:cxn ang="0">
                  <a:pos x="76" y="122"/>
                </a:cxn>
                <a:cxn ang="0">
                  <a:pos x="74" y="124"/>
                </a:cxn>
                <a:cxn ang="0">
                  <a:pos x="54" y="120"/>
                </a:cxn>
                <a:cxn ang="0">
                  <a:pos x="12" y="134"/>
                </a:cxn>
                <a:cxn ang="0">
                  <a:pos x="8" y="140"/>
                </a:cxn>
                <a:cxn ang="0">
                  <a:pos x="38" y="144"/>
                </a:cxn>
                <a:cxn ang="0">
                  <a:pos x="48" y="162"/>
                </a:cxn>
                <a:cxn ang="0">
                  <a:pos x="60" y="174"/>
                </a:cxn>
                <a:cxn ang="0">
                  <a:pos x="60" y="206"/>
                </a:cxn>
                <a:cxn ang="0">
                  <a:pos x="72" y="216"/>
                </a:cxn>
                <a:cxn ang="0">
                  <a:pos x="76" y="240"/>
                </a:cxn>
                <a:cxn ang="0">
                  <a:pos x="70" y="256"/>
                </a:cxn>
                <a:cxn ang="0">
                  <a:pos x="82" y="270"/>
                </a:cxn>
                <a:cxn ang="0">
                  <a:pos x="100" y="280"/>
                </a:cxn>
                <a:cxn ang="0">
                  <a:pos x="114" y="298"/>
                </a:cxn>
                <a:cxn ang="0">
                  <a:pos x="124" y="304"/>
                </a:cxn>
                <a:cxn ang="0">
                  <a:pos x="122" y="282"/>
                </a:cxn>
                <a:cxn ang="0">
                  <a:pos x="126" y="274"/>
                </a:cxn>
                <a:cxn ang="0">
                  <a:pos x="140" y="268"/>
                </a:cxn>
                <a:cxn ang="0">
                  <a:pos x="144" y="268"/>
                </a:cxn>
                <a:cxn ang="0">
                  <a:pos x="156" y="266"/>
                </a:cxn>
                <a:cxn ang="0">
                  <a:pos x="158" y="244"/>
                </a:cxn>
                <a:cxn ang="0">
                  <a:pos x="148" y="232"/>
                </a:cxn>
                <a:cxn ang="0">
                  <a:pos x="138" y="232"/>
                </a:cxn>
                <a:cxn ang="0">
                  <a:pos x="132" y="210"/>
                </a:cxn>
                <a:cxn ang="0">
                  <a:pos x="136" y="168"/>
                </a:cxn>
                <a:cxn ang="0">
                  <a:pos x="164" y="160"/>
                </a:cxn>
                <a:cxn ang="0">
                  <a:pos x="184" y="108"/>
                </a:cxn>
                <a:cxn ang="0">
                  <a:pos x="174" y="96"/>
                </a:cxn>
                <a:cxn ang="0">
                  <a:pos x="166" y="96"/>
                </a:cxn>
                <a:cxn ang="0">
                  <a:pos x="152" y="96"/>
                </a:cxn>
                <a:cxn ang="0">
                  <a:pos x="142" y="84"/>
                </a:cxn>
                <a:cxn ang="0">
                  <a:pos x="146" y="52"/>
                </a:cxn>
                <a:cxn ang="0">
                  <a:pos x="150" y="42"/>
                </a:cxn>
                <a:cxn ang="0">
                  <a:pos x="156" y="32"/>
                </a:cxn>
                <a:cxn ang="0">
                  <a:pos x="144" y="8"/>
                </a:cxn>
                <a:cxn ang="0">
                  <a:pos x="108" y="18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0" y="576462"/>
              <a:ext cx="2334491" cy="1765190"/>
            </a:xfrm>
            <a:custGeom>
              <a:avLst/>
              <a:gdLst/>
              <a:ahLst/>
              <a:cxnLst>
                <a:cxn ang="0">
                  <a:pos x="1262" y="444"/>
                </a:cxn>
                <a:cxn ang="0">
                  <a:pos x="1222" y="408"/>
                </a:cxn>
                <a:cxn ang="0">
                  <a:pos x="1202" y="378"/>
                </a:cxn>
                <a:cxn ang="0">
                  <a:pos x="1140" y="340"/>
                </a:cxn>
                <a:cxn ang="0">
                  <a:pos x="1032" y="320"/>
                </a:cxn>
                <a:cxn ang="0">
                  <a:pos x="1044" y="246"/>
                </a:cxn>
                <a:cxn ang="0">
                  <a:pos x="1024" y="112"/>
                </a:cxn>
                <a:cxn ang="0">
                  <a:pos x="976" y="90"/>
                </a:cxn>
                <a:cxn ang="0">
                  <a:pos x="954" y="60"/>
                </a:cxn>
                <a:cxn ang="0">
                  <a:pos x="928" y="0"/>
                </a:cxn>
                <a:cxn ang="0">
                  <a:pos x="876" y="36"/>
                </a:cxn>
                <a:cxn ang="0">
                  <a:pos x="816" y="66"/>
                </a:cxn>
                <a:cxn ang="0">
                  <a:pos x="798" y="130"/>
                </a:cxn>
                <a:cxn ang="0">
                  <a:pos x="760" y="146"/>
                </a:cxn>
                <a:cxn ang="0">
                  <a:pos x="674" y="104"/>
                </a:cxn>
                <a:cxn ang="0">
                  <a:pos x="610" y="232"/>
                </a:cxn>
                <a:cxn ang="0">
                  <a:pos x="576" y="226"/>
                </a:cxn>
                <a:cxn ang="0">
                  <a:pos x="494" y="216"/>
                </a:cxn>
                <a:cxn ang="0">
                  <a:pos x="494" y="256"/>
                </a:cxn>
                <a:cxn ang="0">
                  <a:pos x="472" y="388"/>
                </a:cxn>
                <a:cxn ang="0">
                  <a:pos x="464" y="390"/>
                </a:cxn>
                <a:cxn ang="0">
                  <a:pos x="452" y="392"/>
                </a:cxn>
                <a:cxn ang="0">
                  <a:pos x="412" y="444"/>
                </a:cxn>
                <a:cxn ang="0">
                  <a:pos x="330" y="468"/>
                </a:cxn>
                <a:cxn ang="0">
                  <a:pos x="248" y="470"/>
                </a:cxn>
                <a:cxn ang="0">
                  <a:pos x="184" y="506"/>
                </a:cxn>
                <a:cxn ang="0">
                  <a:pos x="106" y="494"/>
                </a:cxn>
                <a:cxn ang="0">
                  <a:pos x="60" y="482"/>
                </a:cxn>
                <a:cxn ang="0">
                  <a:pos x="10" y="528"/>
                </a:cxn>
                <a:cxn ang="0">
                  <a:pos x="14" y="562"/>
                </a:cxn>
                <a:cxn ang="0">
                  <a:pos x="14" y="598"/>
                </a:cxn>
                <a:cxn ang="0">
                  <a:pos x="58" y="652"/>
                </a:cxn>
                <a:cxn ang="0">
                  <a:pos x="6" y="716"/>
                </a:cxn>
                <a:cxn ang="0">
                  <a:pos x="42" y="734"/>
                </a:cxn>
                <a:cxn ang="0">
                  <a:pos x="74" y="792"/>
                </a:cxn>
                <a:cxn ang="0">
                  <a:pos x="100" y="852"/>
                </a:cxn>
                <a:cxn ang="0">
                  <a:pos x="174" y="888"/>
                </a:cxn>
                <a:cxn ang="0">
                  <a:pos x="206" y="982"/>
                </a:cxn>
                <a:cxn ang="0">
                  <a:pos x="260" y="984"/>
                </a:cxn>
                <a:cxn ang="0">
                  <a:pos x="274" y="952"/>
                </a:cxn>
                <a:cxn ang="0">
                  <a:pos x="298" y="926"/>
                </a:cxn>
                <a:cxn ang="0">
                  <a:pos x="382" y="946"/>
                </a:cxn>
                <a:cxn ang="0">
                  <a:pos x="452" y="924"/>
                </a:cxn>
                <a:cxn ang="0">
                  <a:pos x="488" y="960"/>
                </a:cxn>
                <a:cxn ang="0">
                  <a:pos x="552" y="964"/>
                </a:cxn>
                <a:cxn ang="0">
                  <a:pos x="666" y="944"/>
                </a:cxn>
                <a:cxn ang="0">
                  <a:pos x="754" y="928"/>
                </a:cxn>
                <a:cxn ang="0">
                  <a:pos x="832" y="948"/>
                </a:cxn>
                <a:cxn ang="0">
                  <a:pos x="908" y="976"/>
                </a:cxn>
                <a:cxn ang="0">
                  <a:pos x="940" y="940"/>
                </a:cxn>
                <a:cxn ang="0">
                  <a:pos x="954" y="920"/>
                </a:cxn>
                <a:cxn ang="0">
                  <a:pos x="950" y="884"/>
                </a:cxn>
                <a:cxn ang="0">
                  <a:pos x="922" y="856"/>
                </a:cxn>
                <a:cxn ang="0">
                  <a:pos x="934" y="804"/>
                </a:cxn>
                <a:cxn ang="0">
                  <a:pos x="1004" y="794"/>
                </a:cxn>
                <a:cxn ang="0">
                  <a:pos x="1090" y="772"/>
                </a:cxn>
                <a:cxn ang="0">
                  <a:pos x="1086" y="748"/>
                </a:cxn>
                <a:cxn ang="0">
                  <a:pos x="1086" y="702"/>
                </a:cxn>
                <a:cxn ang="0">
                  <a:pos x="1126" y="676"/>
                </a:cxn>
                <a:cxn ang="0">
                  <a:pos x="1186" y="614"/>
                </a:cxn>
                <a:cxn ang="0">
                  <a:pos x="1214" y="596"/>
                </a:cxn>
                <a:cxn ang="0">
                  <a:pos x="1296" y="580"/>
                </a:cxn>
                <a:cxn ang="0">
                  <a:pos x="1302" y="530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1514555" y="1962118"/>
              <a:ext cx="1453686" cy="1041928"/>
            </a:xfrm>
            <a:custGeom>
              <a:avLst/>
              <a:gdLst/>
              <a:ahLst/>
              <a:cxnLst>
                <a:cxn ang="0">
                  <a:pos x="480" y="58"/>
                </a:cxn>
                <a:cxn ang="0">
                  <a:pos x="460" y="82"/>
                </a:cxn>
                <a:cxn ang="0">
                  <a:pos x="396" y="38"/>
                </a:cxn>
                <a:cxn ang="0">
                  <a:pos x="344" y="10"/>
                </a:cxn>
                <a:cxn ang="0">
                  <a:pos x="288" y="4"/>
                </a:cxn>
                <a:cxn ang="0">
                  <a:pos x="248" y="6"/>
                </a:cxn>
                <a:cxn ang="0">
                  <a:pos x="198" y="18"/>
                </a:cxn>
                <a:cxn ang="0">
                  <a:pos x="158" y="28"/>
                </a:cxn>
                <a:cxn ang="0">
                  <a:pos x="92" y="38"/>
                </a:cxn>
                <a:cxn ang="0">
                  <a:pos x="84" y="78"/>
                </a:cxn>
                <a:cxn ang="0">
                  <a:pos x="120" y="114"/>
                </a:cxn>
                <a:cxn ang="0">
                  <a:pos x="128" y="142"/>
                </a:cxn>
                <a:cxn ang="0">
                  <a:pos x="112" y="196"/>
                </a:cxn>
                <a:cxn ang="0">
                  <a:pos x="106" y="214"/>
                </a:cxn>
                <a:cxn ang="0">
                  <a:pos x="60" y="210"/>
                </a:cxn>
                <a:cxn ang="0">
                  <a:pos x="22" y="202"/>
                </a:cxn>
                <a:cxn ang="0">
                  <a:pos x="8" y="250"/>
                </a:cxn>
                <a:cxn ang="0">
                  <a:pos x="4" y="272"/>
                </a:cxn>
                <a:cxn ang="0">
                  <a:pos x="18" y="310"/>
                </a:cxn>
                <a:cxn ang="0">
                  <a:pos x="0" y="362"/>
                </a:cxn>
                <a:cxn ang="0">
                  <a:pos x="26" y="406"/>
                </a:cxn>
                <a:cxn ang="0">
                  <a:pos x="68" y="422"/>
                </a:cxn>
                <a:cxn ang="0">
                  <a:pos x="92" y="424"/>
                </a:cxn>
                <a:cxn ang="0">
                  <a:pos x="108" y="448"/>
                </a:cxn>
                <a:cxn ang="0">
                  <a:pos x="132" y="460"/>
                </a:cxn>
                <a:cxn ang="0">
                  <a:pos x="162" y="474"/>
                </a:cxn>
                <a:cxn ang="0">
                  <a:pos x="232" y="498"/>
                </a:cxn>
                <a:cxn ang="0">
                  <a:pos x="304" y="494"/>
                </a:cxn>
                <a:cxn ang="0">
                  <a:pos x="332" y="532"/>
                </a:cxn>
                <a:cxn ang="0">
                  <a:pos x="348" y="554"/>
                </a:cxn>
                <a:cxn ang="0">
                  <a:pos x="364" y="578"/>
                </a:cxn>
                <a:cxn ang="0">
                  <a:pos x="390" y="568"/>
                </a:cxn>
                <a:cxn ang="0">
                  <a:pos x="428" y="574"/>
                </a:cxn>
                <a:cxn ang="0">
                  <a:pos x="456" y="546"/>
                </a:cxn>
                <a:cxn ang="0">
                  <a:pos x="476" y="492"/>
                </a:cxn>
                <a:cxn ang="0">
                  <a:pos x="476" y="438"/>
                </a:cxn>
                <a:cxn ang="0">
                  <a:pos x="480" y="418"/>
                </a:cxn>
                <a:cxn ang="0">
                  <a:pos x="514" y="410"/>
                </a:cxn>
                <a:cxn ang="0">
                  <a:pos x="556" y="428"/>
                </a:cxn>
                <a:cxn ang="0">
                  <a:pos x="568" y="462"/>
                </a:cxn>
                <a:cxn ang="0">
                  <a:pos x="584" y="478"/>
                </a:cxn>
                <a:cxn ang="0">
                  <a:pos x="610" y="506"/>
                </a:cxn>
                <a:cxn ang="0">
                  <a:pos x="652" y="518"/>
                </a:cxn>
                <a:cxn ang="0">
                  <a:pos x="664" y="518"/>
                </a:cxn>
                <a:cxn ang="0">
                  <a:pos x="700" y="508"/>
                </a:cxn>
                <a:cxn ang="0">
                  <a:pos x="698" y="480"/>
                </a:cxn>
                <a:cxn ang="0">
                  <a:pos x="722" y="472"/>
                </a:cxn>
                <a:cxn ang="0">
                  <a:pos x="688" y="426"/>
                </a:cxn>
                <a:cxn ang="0">
                  <a:pos x="744" y="396"/>
                </a:cxn>
                <a:cxn ang="0">
                  <a:pos x="730" y="378"/>
                </a:cxn>
                <a:cxn ang="0">
                  <a:pos x="752" y="350"/>
                </a:cxn>
                <a:cxn ang="0">
                  <a:pos x="796" y="310"/>
                </a:cxn>
                <a:cxn ang="0">
                  <a:pos x="800" y="254"/>
                </a:cxn>
                <a:cxn ang="0">
                  <a:pos x="778" y="182"/>
                </a:cxn>
                <a:cxn ang="0">
                  <a:pos x="736" y="158"/>
                </a:cxn>
                <a:cxn ang="0">
                  <a:pos x="672" y="100"/>
                </a:cxn>
                <a:cxn ang="0">
                  <a:pos x="658" y="106"/>
                </a:cxn>
                <a:cxn ang="0">
                  <a:pos x="616" y="78"/>
                </a:cxn>
                <a:cxn ang="0">
                  <a:pos x="584" y="52"/>
                </a:cxn>
                <a:cxn ang="0">
                  <a:pos x="552" y="50"/>
                </a:cxn>
                <a:cxn ang="0">
                  <a:pos x="484" y="30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2348813" y="2692542"/>
              <a:ext cx="1256758" cy="1102796"/>
            </a:xfrm>
            <a:custGeom>
              <a:avLst/>
              <a:gdLst/>
              <a:ahLst/>
              <a:cxnLst>
                <a:cxn ang="0">
                  <a:pos x="20" y="28"/>
                </a:cxn>
                <a:cxn ang="0">
                  <a:pos x="22" y="90"/>
                </a:cxn>
                <a:cxn ang="0">
                  <a:pos x="38" y="136"/>
                </a:cxn>
                <a:cxn ang="0">
                  <a:pos x="70" y="194"/>
                </a:cxn>
                <a:cxn ang="0">
                  <a:pos x="74" y="244"/>
                </a:cxn>
                <a:cxn ang="0">
                  <a:pos x="92" y="302"/>
                </a:cxn>
                <a:cxn ang="0">
                  <a:pos x="98" y="346"/>
                </a:cxn>
                <a:cxn ang="0">
                  <a:pos x="90" y="386"/>
                </a:cxn>
                <a:cxn ang="0">
                  <a:pos x="90" y="434"/>
                </a:cxn>
                <a:cxn ang="0">
                  <a:pos x="106" y="462"/>
                </a:cxn>
                <a:cxn ang="0">
                  <a:pos x="118" y="450"/>
                </a:cxn>
                <a:cxn ang="0">
                  <a:pos x="124" y="426"/>
                </a:cxn>
                <a:cxn ang="0">
                  <a:pos x="146" y="420"/>
                </a:cxn>
                <a:cxn ang="0">
                  <a:pos x="170" y="474"/>
                </a:cxn>
                <a:cxn ang="0">
                  <a:pos x="200" y="470"/>
                </a:cxn>
                <a:cxn ang="0">
                  <a:pos x="238" y="556"/>
                </a:cxn>
                <a:cxn ang="0">
                  <a:pos x="254" y="588"/>
                </a:cxn>
                <a:cxn ang="0">
                  <a:pos x="262" y="598"/>
                </a:cxn>
                <a:cxn ang="0">
                  <a:pos x="278" y="602"/>
                </a:cxn>
                <a:cxn ang="0">
                  <a:pos x="328" y="588"/>
                </a:cxn>
                <a:cxn ang="0">
                  <a:pos x="328" y="536"/>
                </a:cxn>
                <a:cxn ang="0">
                  <a:pos x="348" y="510"/>
                </a:cxn>
                <a:cxn ang="0">
                  <a:pos x="390" y="450"/>
                </a:cxn>
                <a:cxn ang="0">
                  <a:pos x="428" y="420"/>
                </a:cxn>
                <a:cxn ang="0">
                  <a:pos x="448" y="480"/>
                </a:cxn>
                <a:cxn ang="0">
                  <a:pos x="478" y="466"/>
                </a:cxn>
                <a:cxn ang="0">
                  <a:pos x="498" y="494"/>
                </a:cxn>
                <a:cxn ang="0">
                  <a:pos x="554" y="482"/>
                </a:cxn>
                <a:cxn ang="0">
                  <a:pos x="504" y="434"/>
                </a:cxn>
                <a:cxn ang="0">
                  <a:pos x="534" y="416"/>
                </a:cxn>
                <a:cxn ang="0">
                  <a:pos x="532" y="396"/>
                </a:cxn>
                <a:cxn ang="0">
                  <a:pos x="522" y="314"/>
                </a:cxn>
                <a:cxn ang="0">
                  <a:pos x="608" y="286"/>
                </a:cxn>
                <a:cxn ang="0">
                  <a:pos x="664" y="224"/>
                </a:cxn>
                <a:cxn ang="0">
                  <a:pos x="686" y="174"/>
                </a:cxn>
                <a:cxn ang="0">
                  <a:pos x="684" y="156"/>
                </a:cxn>
                <a:cxn ang="0">
                  <a:pos x="630" y="138"/>
                </a:cxn>
                <a:cxn ang="0">
                  <a:pos x="612" y="146"/>
                </a:cxn>
                <a:cxn ang="0">
                  <a:pos x="598" y="126"/>
                </a:cxn>
                <a:cxn ang="0">
                  <a:pos x="576" y="124"/>
                </a:cxn>
                <a:cxn ang="0">
                  <a:pos x="524" y="114"/>
                </a:cxn>
                <a:cxn ang="0">
                  <a:pos x="488" y="132"/>
                </a:cxn>
                <a:cxn ang="0">
                  <a:pos x="438" y="110"/>
                </a:cxn>
                <a:cxn ang="0">
                  <a:pos x="416" y="58"/>
                </a:cxn>
                <a:cxn ang="0">
                  <a:pos x="350" y="18"/>
                </a:cxn>
                <a:cxn ang="0">
                  <a:pos x="310" y="30"/>
                </a:cxn>
                <a:cxn ang="0">
                  <a:pos x="318" y="62"/>
                </a:cxn>
                <a:cxn ang="0">
                  <a:pos x="280" y="66"/>
                </a:cxn>
                <a:cxn ang="0">
                  <a:pos x="262" y="86"/>
                </a:cxn>
                <a:cxn ang="0">
                  <a:pos x="246" y="104"/>
                </a:cxn>
                <a:cxn ang="0">
                  <a:pos x="208" y="118"/>
                </a:cxn>
                <a:cxn ang="0">
                  <a:pos x="160" y="110"/>
                </a:cxn>
                <a:cxn ang="0">
                  <a:pos x="132" y="108"/>
                </a:cxn>
                <a:cxn ang="0">
                  <a:pos x="106" y="66"/>
                </a:cxn>
                <a:cxn ang="0">
                  <a:pos x="86" y="46"/>
                </a:cxn>
                <a:cxn ang="0">
                  <a:pos x="66" y="14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261377" y="2244978"/>
              <a:ext cx="2248559" cy="1367754"/>
            </a:xfrm>
            <a:custGeom>
              <a:avLst/>
              <a:gdLst/>
              <a:ahLst/>
              <a:cxnLst>
                <a:cxn ang="0">
                  <a:pos x="132" y="26"/>
                </a:cxn>
                <a:cxn ang="0">
                  <a:pos x="122" y="60"/>
                </a:cxn>
                <a:cxn ang="0">
                  <a:pos x="62" y="70"/>
                </a:cxn>
                <a:cxn ang="0">
                  <a:pos x="44" y="122"/>
                </a:cxn>
                <a:cxn ang="0">
                  <a:pos x="60" y="188"/>
                </a:cxn>
                <a:cxn ang="0">
                  <a:pos x="6" y="216"/>
                </a:cxn>
                <a:cxn ang="0">
                  <a:pos x="2" y="262"/>
                </a:cxn>
                <a:cxn ang="0">
                  <a:pos x="28" y="300"/>
                </a:cxn>
                <a:cxn ang="0">
                  <a:pos x="62" y="338"/>
                </a:cxn>
                <a:cxn ang="0">
                  <a:pos x="150" y="386"/>
                </a:cxn>
                <a:cxn ang="0">
                  <a:pos x="222" y="454"/>
                </a:cxn>
                <a:cxn ang="0">
                  <a:pos x="290" y="500"/>
                </a:cxn>
                <a:cxn ang="0">
                  <a:pos x="334" y="556"/>
                </a:cxn>
                <a:cxn ang="0">
                  <a:pos x="404" y="602"/>
                </a:cxn>
                <a:cxn ang="0">
                  <a:pos x="470" y="628"/>
                </a:cxn>
                <a:cxn ang="0">
                  <a:pos x="580" y="642"/>
                </a:cxn>
                <a:cxn ang="0">
                  <a:pos x="594" y="664"/>
                </a:cxn>
                <a:cxn ang="0">
                  <a:pos x="586" y="692"/>
                </a:cxn>
                <a:cxn ang="0">
                  <a:pos x="616" y="676"/>
                </a:cxn>
                <a:cxn ang="0">
                  <a:pos x="660" y="638"/>
                </a:cxn>
                <a:cxn ang="0">
                  <a:pos x="772" y="680"/>
                </a:cxn>
                <a:cxn ang="0">
                  <a:pos x="802" y="754"/>
                </a:cxn>
                <a:cxn ang="0">
                  <a:pos x="904" y="748"/>
                </a:cxn>
                <a:cxn ang="0">
                  <a:pos x="1024" y="680"/>
                </a:cxn>
                <a:cxn ang="0">
                  <a:pos x="1122" y="712"/>
                </a:cxn>
                <a:cxn ang="0">
                  <a:pos x="1138" y="716"/>
                </a:cxn>
                <a:cxn ang="0">
                  <a:pos x="1156" y="666"/>
                </a:cxn>
                <a:cxn ang="0">
                  <a:pos x="1192" y="696"/>
                </a:cxn>
                <a:cxn ang="0">
                  <a:pos x="1214" y="664"/>
                </a:cxn>
                <a:cxn ang="0">
                  <a:pos x="1228" y="644"/>
                </a:cxn>
                <a:cxn ang="0">
                  <a:pos x="1246" y="568"/>
                </a:cxn>
                <a:cxn ang="0">
                  <a:pos x="1240" y="510"/>
                </a:cxn>
                <a:cxn ang="0">
                  <a:pos x="1228" y="448"/>
                </a:cxn>
                <a:cxn ang="0">
                  <a:pos x="1200" y="412"/>
                </a:cxn>
                <a:cxn ang="0">
                  <a:pos x="1162" y="366"/>
                </a:cxn>
                <a:cxn ang="0">
                  <a:pos x="1152" y="418"/>
                </a:cxn>
                <a:cxn ang="0">
                  <a:pos x="1094" y="430"/>
                </a:cxn>
                <a:cxn ang="0">
                  <a:pos x="1036" y="386"/>
                </a:cxn>
                <a:cxn ang="0">
                  <a:pos x="1000" y="344"/>
                </a:cxn>
                <a:cxn ang="0">
                  <a:pos x="900" y="342"/>
                </a:cxn>
                <a:cxn ang="0">
                  <a:pos x="828" y="312"/>
                </a:cxn>
                <a:cxn ang="0">
                  <a:pos x="796" y="290"/>
                </a:cxn>
                <a:cxn ang="0">
                  <a:pos x="768" y="274"/>
                </a:cxn>
                <a:cxn ang="0">
                  <a:pos x="746" y="280"/>
                </a:cxn>
                <a:cxn ang="0">
                  <a:pos x="708" y="238"/>
                </a:cxn>
                <a:cxn ang="0">
                  <a:pos x="692" y="196"/>
                </a:cxn>
                <a:cxn ang="0">
                  <a:pos x="694" y="118"/>
                </a:cxn>
                <a:cxn ang="0">
                  <a:pos x="708" y="84"/>
                </a:cxn>
                <a:cxn ang="0">
                  <a:pos x="712" y="44"/>
                </a:cxn>
                <a:cxn ang="0">
                  <a:pos x="680" y="20"/>
                </a:cxn>
                <a:cxn ang="0">
                  <a:pos x="596" y="10"/>
                </a:cxn>
                <a:cxn ang="0">
                  <a:pos x="518" y="24"/>
                </a:cxn>
                <a:cxn ang="0">
                  <a:pos x="440" y="36"/>
                </a:cxn>
                <a:cxn ang="0">
                  <a:pos x="372" y="44"/>
                </a:cxn>
                <a:cxn ang="0">
                  <a:pos x="318" y="20"/>
                </a:cxn>
                <a:cxn ang="0">
                  <a:pos x="296" y="8"/>
                </a:cxn>
                <a:cxn ang="0">
                  <a:pos x="210" y="16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2309427" y="3383580"/>
              <a:ext cx="1016864" cy="1059830"/>
            </a:xfrm>
            <a:custGeom>
              <a:avLst/>
              <a:gdLst/>
              <a:ahLst/>
              <a:cxnLst>
                <a:cxn ang="0">
                  <a:pos x="20" y="364"/>
                </a:cxn>
                <a:cxn ang="0">
                  <a:pos x="74" y="378"/>
                </a:cxn>
                <a:cxn ang="0">
                  <a:pos x="98" y="440"/>
                </a:cxn>
                <a:cxn ang="0">
                  <a:pos x="96" y="502"/>
                </a:cxn>
                <a:cxn ang="0">
                  <a:pos x="144" y="520"/>
                </a:cxn>
                <a:cxn ang="0">
                  <a:pos x="220" y="540"/>
                </a:cxn>
                <a:cxn ang="0">
                  <a:pos x="272" y="592"/>
                </a:cxn>
                <a:cxn ang="0">
                  <a:pos x="262" y="522"/>
                </a:cxn>
                <a:cxn ang="0">
                  <a:pos x="294" y="490"/>
                </a:cxn>
                <a:cxn ang="0">
                  <a:pos x="362" y="490"/>
                </a:cxn>
                <a:cxn ang="0">
                  <a:pos x="438" y="468"/>
                </a:cxn>
                <a:cxn ang="0">
                  <a:pos x="528" y="426"/>
                </a:cxn>
                <a:cxn ang="0">
                  <a:pos x="540" y="430"/>
                </a:cxn>
                <a:cxn ang="0">
                  <a:pos x="548" y="388"/>
                </a:cxn>
                <a:cxn ang="0">
                  <a:pos x="504" y="386"/>
                </a:cxn>
                <a:cxn ang="0">
                  <a:pos x="484" y="360"/>
                </a:cxn>
                <a:cxn ang="0">
                  <a:pos x="460" y="340"/>
                </a:cxn>
                <a:cxn ang="0">
                  <a:pos x="452" y="272"/>
                </a:cxn>
                <a:cxn ang="0">
                  <a:pos x="440" y="190"/>
                </a:cxn>
                <a:cxn ang="0">
                  <a:pos x="398" y="152"/>
                </a:cxn>
                <a:cxn ang="0">
                  <a:pos x="412" y="132"/>
                </a:cxn>
                <a:cxn ang="0">
                  <a:pos x="480" y="128"/>
                </a:cxn>
                <a:cxn ang="0">
                  <a:pos x="512" y="108"/>
                </a:cxn>
                <a:cxn ang="0">
                  <a:pos x="474" y="102"/>
                </a:cxn>
                <a:cxn ang="0">
                  <a:pos x="454" y="88"/>
                </a:cxn>
                <a:cxn ang="0">
                  <a:pos x="428" y="48"/>
                </a:cxn>
                <a:cxn ang="0">
                  <a:pos x="404" y="84"/>
                </a:cxn>
                <a:cxn ang="0">
                  <a:pos x="360" y="138"/>
                </a:cxn>
                <a:cxn ang="0">
                  <a:pos x="366" y="172"/>
                </a:cxn>
                <a:cxn ang="0">
                  <a:pos x="348" y="214"/>
                </a:cxn>
                <a:cxn ang="0">
                  <a:pos x="316" y="214"/>
                </a:cxn>
                <a:cxn ang="0">
                  <a:pos x="288" y="240"/>
                </a:cxn>
                <a:cxn ang="0">
                  <a:pos x="276" y="224"/>
                </a:cxn>
                <a:cxn ang="0">
                  <a:pos x="264" y="222"/>
                </a:cxn>
                <a:cxn ang="0">
                  <a:pos x="244" y="168"/>
                </a:cxn>
                <a:cxn ang="0">
                  <a:pos x="216" y="94"/>
                </a:cxn>
                <a:cxn ang="0">
                  <a:pos x="196" y="102"/>
                </a:cxn>
                <a:cxn ang="0">
                  <a:pos x="172" y="86"/>
                </a:cxn>
                <a:cxn ang="0">
                  <a:pos x="156" y="50"/>
                </a:cxn>
                <a:cxn ang="0">
                  <a:pos x="138" y="82"/>
                </a:cxn>
                <a:cxn ang="0">
                  <a:pos x="122" y="84"/>
                </a:cxn>
                <a:cxn ang="0">
                  <a:pos x="106" y="56"/>
                </a:cxn>
                <a:cxn ang="0">
                  <a:pos x="102" y="0"/>
                </a:cxn>
                <a:cxn ang="0">
                  <a:pos x="82" y="44"/>
                </a:cxn>
                <a:cxn ang="0">
                  <a:pos x="56" y="66"/>
                </a:cxn>
                <a:cxn ang="0">
                  <a:pos x="54" y="106"/>
                </a:cxn>
                <a:cxn ang="0">
                  <a:pos x="76" y="104"/>
                </a:cxn>
                <a:cxn ang="0">
                  <a:pos x="78" y="238"/>
                </a:cxn>
                <a:cxn ang="0">
                  <a:pos x="48" y="252"/>
                </a:cxn>
                <a:cxn ang="0">
                  <a:pos x="6" y="320"/>
                </a:cxn>
                <a:cxn ang="0">
                  <a:pos x="12" y="354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3039851" y="3369257"/>
              <a:ext cx="687457" cy="594364"/>
            </a:xfrm>
            <a:custGeom>
              <a:avLst/>
              <a:gdLst/>
              <a:ahLst/>
              <a:cxnLst>
                <a:cxn ang="0">
                  <a:pos x="288" y="8"/>
                </a:cxn>
                <a:cxn ang="0">
                  <a:pos x="276" y="24"/>
                </a:cxn>
                <a:cxn ang="0">
                  <a:pos x="264" y="20"/>
                </a:cxn>
                <a:cxn ang="0">
                  <a:pos x="260" y="10"/>
                </a:cxn>
                <a:cxn ang="0">
                  <a:pos x="252" y="0"/>
                </a:cxn>
                <a:cxn ang="0">
                  <a:pos x="248" y="20"/>
                </a:cxn>
                <a:cxn ang="0">
                  <a:pos x="236" y="36"/>
                </a:cxn>
                <a:cxn ang="0">
                  <a:pos x="208" y="44"/>
                </a:cxn>
                <a:cxn ang="0">
                  <a:pos x="188" y="58"/>
                </a:cxn>
                <a:cxn ang="0">
                  <a:pos x="184" y="52"/>
                </a:cxn>
                <a:cxn ang="0">
                  <a:pos x="168" y="60"/>
                </a:cxn>
                <a:cxn ang="0">
                  <a:pos x="160" y="50"/>
                </a:cxn>
                <a:cxn ang="0">
                  <a:pos x="132" y="56"/>
                </a:cxn>
                <a:cxn ang="0">
                  <a:pos x="170" y="82"/>
                </a:cxn>
                <a:cxn ang="0">
                  <a:pos x="176" y="110"/>
                </a:cxn>
                <a:cxn ang="0">
                  <a:pos x="160" y="122"/>
                </a:cxn>
                <a:cxn ang="0">
                  <a:pos x="114" y="126"/>
                </a:cxn>
                <a:cxn ang="0">
                  <a:pos x="94" y="142"/>
                </a:cxn>
                <a:cxn ang="0">
                  <a:pos x="60" y="142"/>
                </a:cxn>
                <a:cxn ang="0">
                  <a:pos x="16" y="148"/>
                </a:cxn>
                <a:cxn ang="0">
                  <a:pos x="0" y="172"/>
                </a:cxn>
                <a:cxn ang="0">
                  <a:pos x="22" y="200"/>
                </a:cxn>
                <a:cxn ang="0">
                  <a:pos x="30" y="190"/>
                </a:cxn>
                <a:cxn ang="0">
                  <a:pos x="56" y="192"/>
                </a:cxn>
                <a:cxn ang="0">
                  <a:pos x="62" y="236"/>
                </a:cxn>
                <a:cxn ang="0">
                  <a:pos x="52" y="260"/>
                </a:cxn>
                <a:cxn ang="0">
                  <a:pos x="76" y="296"/>
                </a:cxn>
                <a:cxn ang="0">
                  <a:pos x="68" y="320"/>
                </a:cxn>
                <a:cxn ang="0">
                  <a:pos x="70" y="330"/>
                </a:cxn>
                <a:cxn ang="0">
                  <a:pos x="108" y="320"/>
                </a:cxn>
                <a:cxn ang="0">
                  <a:pos x="160" y="330"/>
                </a:cxn>
                <a:cxn ang="0">
                  <a:pos x="196" y="302"/>
                </a:cxn>
                <a:cxn ang="0">
                  <a:pos x="216" y="290"/>
                </a:cxn>
                <a:cxn ang="0">
                  <a:pos x="248" y="280"/>
                </a:cxn>
                <a:cxn ang="0">
                  <a:pos x="256" y="292"/>
                </a:cxn>
                <a:cxn ang="0">
                  <a:pos x="274" y="292"/>
                </a:cxn>
                <a:cxn ang="0">
                  <a:pos x="288" y="298"/>
                </a:cxn>
                <a:cxn ang="0">
                  <a:pos x="296" y="290"/>
                </a:cxn>
                <a:cxn ang="0">
                  <a:pos x="312" y="276"/>
                </a:cxn>
                <a:cxn ang="0">
                  <a:pos x="324" y="268"/>
                </a:cxn>
                <a:cxn ang="0">
                  <a:pos x="342" y="256"/>
                </a:cxn>
                <a:cxn ang="0">
                  <a:pos x="352" y="248"/>
                </a:cxn>
                <a:cxn ang="0">
                  <a:pos x="366" y="244"/>
                </a:cxn>
                <a:cxn ang="0">
                  <a:pos x="380" y="236"/>
                </a:cxn>
                <a:cxn ang="0">
                  <a:pos x="376" y="218"/>
                </a:cxn>
                <a:cxn ang="0">
                  <a:pos x="376" y="188"/>
                </a:cxn>
                <a:cxn ang="0">
                  <a:pos x="380" y="160"/>
                </a:cxn>
                <a:cxn ang="0">
                  <a:pos x="348" y="166"/>
                </a:cxn>
                <a:cxn ang="0">
                  <a:pos x="356" y="132"/>
                </a:cxn>
                <a:cxn ang="0">
                  <a:pos x="366" y="84"/>
                </a:cxn>
                <a:cxn ang="0">
                  <a:pos x="372" y="68"/>
                </a:cxn>
                <a:cxn ang="0">
                  <a:pos x="360" y="64"/>
                </a:cxn>
                <a:cxn ang="0">
                  <a:pos x="348" y="82"/>
                </a:cxn>
                <a:cxn ang="0">
                  <a:pos x="336" y="76"/>
                </a:cxn>
                <a:cxn ang="0">
                  <a:pos x="332" y="60"/>
                </a:cxn>
                <a:cxn ang="0">
                  <a:pos x="316" y="60"/>
                </a:cxn>
                <a:cxn ang="0">
                  <a:pos x="304" y="24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3150847" y="3734469"/>
              <a:ext cx="898707" cy="683877"/>
            </a:xfrm>
            <a:custGeom>
              <a:avLst/>
              <a:gdLst/>
              <a:ahLst/>
              <a:cxnLst>
                <a:cxn ang="0">
                  <a:pos x="404" y="12"/>
                </a:cxn>
                <a:cxn ang="0">
                  <a:pos x="378" y="36"/>
                </a:cxn>
                <a:cxn ang="0">
                  <a:pos x="360" y="32"/>
                </a:cxn>
                <a:cxn ang="0">
                  <a:pos x="336" y="42"/>
                </a:cxn>
                <a:cxn ang="0">
                  <a:pos x="316" y="48"/>
                </a:cxn>
                <a:cxn ang="0">
                  <a:pos x="282" y="60"/>
                </a:cxn>
                <a:cxn ang="0">
                  <a:pos x="270" y="70"/>
                </a:cxn>
                <a:cxn ang="0">
                  <a:pos x="276" y="82"/>
                </a:cxn>
                <a:cxn ang="0">
                  <a:pos x="240" y="94"/>
                </a:cxn>
                <a:cxn ang="0">
                  <a:pos x="224" y="102"/>
                </a:cxn>
                <a:cxn ang="0">
                  <a:pos x="194" y="98"/>
                </a:cxn>
                <a:cxn ang="0">
                  <a:pos x="178" y="84"/>
                </a:cxn>
                <a:cxn ang="0">
                  <a:pos x="160" y="92"/>
                </a:cxn>
                <a:cxn ang="0">
                  <a:pos x="148" y="102"/>
                </a:cxn>
                <a:cxn ang="0">
                  <a:pos x="126" y="116"/>
                </a:cxn>
                <a:cxn ang="0">
                  <a:pos x="70" y="134"/>
                </a:cxn>
                <a:cxn ang="0">
                  <a:pos x="20" y="130"/>
                </a:cxn>
                <a:cxn ang="0">
                  <a:pos x="2" y="138"/>
                </a:cxn>
                <a:cxn ang="0">
                  <a:pos x="4" y="158"/>
                </a:cxn>
                <a:cxn ang="0">
                  <a:pos x="40" y="158"/>
                </a:cxn>
                <a:cxn ang="0">
                  <a:pos x="42" y="186"/>
                </a:cxn>
                <a:cxn ang="0">
                  <a:pos x="74" y="184"/>
                </a:cxn>
                <a:cxn ang="0">
                  <a:pos x="94" y="176"/>
                </a:cxn>
                <a:cxn ang="0">
                  <a:pos x="104" y="188"/>
                </a:cxn>
                <a:cxn ang="0">
                  <a:pos x="92" y="232"/>
                </a:cxn>
                <a:cxn ang="0">
                  <a:pos x="70" y="248"/>
                </a:cxn>
                <a:cxn ang="0">
                  <a:pos x="108" y="258"/>
                </a:cxn>
                <a:cxn ang="0">
                  <a:pos x="152" y="268"/>
                </a:cxn>
                <a:cxn ang="0">
                  <a:pos x="140" y="300"/>
                </a:cxn>
                <a:cxn ang="0">
                  <a:pos x="144" y="326"/>
                </a:cxn>
                <a:cxn ang="0">
                  <a:pos x="194" y="356"/>
                </a:cxn>
                <a:cxn ang="0">
                  <a:pos x="216" y="348"/>
                </a:cxn>
                <a:cxn ang="0">
                  <a:pos x="252" y="360"/>
                </a:cxn>
                <a:cxn ang="0">
                  <a:pos x="256" y="358"/>
                </a:cxn>
                <a:cxn ang="0">
                  <a:pos x="294" y="368"/>
                </a:cxn>
                <a:cxn ang="0">
                  <a:pos x="314" y="370"/>
                </a:cxn>
                <a:cxn ang="0">
                  <a:pos x="320" y="380"/>
                </a:cxn>
                <a:cxn ang="0">
                  <a:pos x="358" y="356"/>
                </a:cxn>
                <a:cxn ang="0">
                  <a:pos x="392" y="328"/>
                </a:cxn>
                <a:cxn ang="0">
                  <a:pos x="400" y="306"/>
                </a:cxn>
                <a:cxn ang="0">
                  <a:pos x="410" y="288"/>
                </a:cxn>
                <a:cxn ang="0">
                  <a:pos x="414" y="274"/>
                </a:cxn>
                <a:cxn ang="0">
                  <a:pos x="456" y="230"/>
                </a:cxn>
                <a:cxn ang="0">
                  <a:pos x="466" y="210"/>
                </a:cxn>
                <a:cxn ang="0">
                  <a:pos x="496" y="156"/>
                </a:cxn>
                <a:cxn ang="0">
                  <a:pos x="496" y="132"/>
                </a:cxn>
                <a:cxn ang="0">
                  <a:pos x="478" y="126"/>
                </a:cxn>
                <a:cxn ang="0">
                  <a:pos x="460" y="126"/>
                </a:cxn>
                <a:cxn ang="0">
                  <a:pos x="450" y="114"/>
                </a:cxn>
                <a:cxn ang="0">
                  <a:pos x="442" y="102"/>
                </a:cxn>
                <a:cxn ang="0">
                  <a:pos x="424" y="114"/>
                </a:cxn>
                <a:cxn ang="0">
                  <a:pos x="422" y="92"/>
                </a:cxn>
                <a:cxn ang="0">
                  <a:pos x="428" y="86"/>
                </a:cxn>
                <a:cxn ang="0">
                  <a:pos x="450" y="36"/>
                </a:cxn>
                <a:cxn ang="0">
                  <a:pos x="440" y="12"/>
                </a:cxn>
                <a:cxn ang="0">
                  <a:pos x="434" y="0"/>
                </a:cxn>
                <a:cxn ang="0">
                  <a:pos x="426" y="8"/>
                </a:cxn>
                <a:cxn ang="0">
                  <a:pos x="410" y="8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3276165" y="2982563"/>
              <a:ext cx="508432" cy="515593"/>
            </a:xfrm>
            <a:custGeom>
              <a:avLst/>
              <a:gdLst/>
              <a:ahLst/>
              <a:cxnLst>
                <a:cxn ang="0">
                  <a:pos x="278" y="44"/>
                </a:cxn>
                <a:cxn ang="0">
                  <a:pos x="260" y="30"/>
                </a:cxn>
                <a:cxn ang="0">
                  <a:pos x="258" y="28"/>
                </a:cxn>
                <a:cxn ang="0">
                  <a:pos x="248" y="24"/>
                </a:cxn>
                <a:cxn ang="0">
                  <a:pos x="234" y="28"/>
                </a:cxn>
                <a:cxn ang="0">
                  <a:pos x="222" y="22"/>
                </a:cxn>
                <a:cxn ang="0">
                  <a:pos x="220" y="20"/>
                </a:cxn>
                <a:cxn ang="0">
                  <a:pos x="204" y="4"/>
                </a:cxn>
                <a:cxn ang="0">
                  <a:pos x="188" y="8"/>
                </a:cxn>
                <a:cxn ang="0">
                  <a:pos x="172" y="40"/>
                </a:cxn>
                <a:cxn ang="0">
                  <a:pos x="162" y="60"/>
                </a:cxn>
                <a:cxn ang="0">
                  <a:pos x="144" y="86"/>
                </a:cxn>
                <a:cxn ang="0">
                  <a:pos x="124" y="104"/>
                </a:cxn>
                <a:cxn ang="0">
                  <a:pos x="114" y="120"/>
                </a:cxn>
                <a:cxn ang="0">
                  <a:pos x="96" y="132"/>
                </a:cxn>
                <a:cxn ang="0">
                  <a:pos x="74" y="164"/>
                </a:cxn>
                <a:cxn ang="0">
                  <a:pos x="8" y="160"/>
                </a:cxn>
                <a:cxn ang="0">
                  <a:pos x="0" y="180"/>
                </a:cxn>
                <a:cxn ang="0">
                  <a:pos x="20" y="226"/>
                </a:cxn>
                <a:cxn ang="0">
                  <a:pos x="32" y="234"/>
                </a:cxn>
                <a:cxn ang="0">
                  <a:pos x="42" y="252"/>
                </a:cxn>
                <a:cxn ang="0">
                  <a:pos x="38" y="266"/>
                </a:cxn>
                <a:cxn ang="0">
                  <a:pos x="44" y="268"/>
                </a:cxn>
                <a:cxn ang="0">
                  <a:pos x="50" y="258"/>
                </a:cxn>
                <a:cxn ang="0">
                  <a:pos x="64" y="266"/>
                </a:cxn>
                <a:cxn ang="0">
                  <a:pos x="68" y="260"/>
                </a:cxn>
                <a:cxn ang="0">
                  <a:pos x="78" y="244"/>
                </a:cxn>
                <a:cxn ang="0">
                  <a:pos x="88" y="242"/>
                </a:cxn>
                <a:cxn ang="0">
                  <a:pos x="110" y="232"/>
                </a:cxn>
                <a:cxn ang="0">
                  <a:pos x="112" y="212"/>
                </a:cxn>
                <a:cxn ang="0">
                  <a:pos x="120" y="206"/>
                </a:cxn>
                <a:cxn ang="0">
                  <a:pos x="134" y="208"/>
                </a:cxn>
                <a:cxn ang="0">
                  <a:pos x="136" y="220"/>
                </a:cxn>
                <a:cxn ang="0">
                  <a:pos x="138" y="232"/>
                </a:cxn>
                <a:cxn ang="0">
                  <a:pos x="144" y="226"/>
                </a:cxn>
                <a:cxn ang="0">
                  <a:pos x="160" y="212"/>
                </a:cxn>
                <a:cxn ang="0">
                  <a:pos x="162" y="210"/>
                </a:cxn>
                <a:cxn ang="0">
                  <a:pos x="174" y="214"/>
                </a:cxn>
                <a:cxn ang="0">
                  <a:pos x="180" y="226"/>
                </a:cxn>
                <a:cxn ang="0">
                  <a:pos x="188" y="252"/>
                </a:cxn>
                <a:cxn ang="0">
                  <a:pos x="188" y="264"/>
                </a:cxn>
                <a:cxn ang="0">
                  <a:pos x="194" y="270"/>
                </a:cxn>
                <a:cxn ang="0">
                  <a:pos x="198" y="264"/>
                </a:cxn>
                <a:cxn ang="0">
                  <a:pos x="208" y="272"/>
                </a:cxn>
                <a:cxn ang="0">
                  <a:pos x="216" y="288"/>
                </a:cxn>
                <a:cxn ang="0">
                  <a:pos x="220" y="276"/>
                </a:cxn>
                <a:cxn ang="0">
                  <a:pos x="224" y="274"/>
                </a:cxn>
                <a:cxn ang="0">
                  <a:pos x="230" y="270"/>
                </a:cxn>
                <a:cxn ang="0">
                  <a:pos x="236" y="266"/>
                </a:cxn>
                <a:cxn ang="0">
                  <a:pos x="232" y="226"/>
                </a:cxn>
                <a:cxn ang="0">
                  <a:pos x="188" y="168"/>
                </a:cxn>
                <a:cxn ang="0">
                  <a:pos x="184" y="146"/>
                </a:cxn>
                <a:cxn ang="0">
                  <a:pos x="174" y="128"/>
                </a:cxn>
                <a:cxn ang="0">
                  <a:pos x="180" y="104"/>
                </a:cxn>
                <a:cxn ang="0">
                  <a:pos x="184" y="104"/>
                </a:cxn>
                <a:cxn ang="0">
                  <a:pos x="260" y="88"/>
                </a:cxn>
                <a:cxn ang="0">
                  <a:pos x="274" y="82"/>
                </a:cxn>
                <a:cxn ang="0">
                  <a:pos x="280" y="76"/>
                </a:cxn>
                <a:cxn ang="0">
                  <a:pos x="284" y="58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auto">
            <a:xfrm>
              <a:off x="3276165" y="1980021"/>
              <a:ext cx="580042" cy="1034767"/>
            </a:xfrm>
            <a:custGeom>
              <a:avLst/>
              <a:gdLst/>
              <a:ahLst/>
              <a:cxnLst>
                <a:cxn ang="0">
                  <a:pos x="96" y="180"/>
                </a:cxn>
                <a:cxn ang="0">
                  <a:pos x="124" y="202"/>
                </a:cxn>
                <a:cxn ang="0">
                  <a:pos x="176" y="228"/>
                </a:cxn>
                <a:cxn ang="0">
                  <a:pos x="188" y="244"/>
                </a:cxn>
                <a:cxn ang="0">
                  <a:pos x="178" y="264"/>
                </a:cxn>
                <a:cxn ang="0">
                  <a:pos x="178" y="286"/>
                </a:cxn>
                <a:cxn ang="0">
                  <a:pos x="168" y="316"/>
                </a:cxn>
                <a:cxn ang="0">
                  <a:pos x="140" y="312"/>
                </a:cxn>
                <a:cxn ang="0">
                  <a:pos x="112" y="332"/>
                </a:cxn>
                <a:cxn ang="0">
                  <a:pos x="124" y="350"/>
                </a:cxn>
                <a:cxn ang="0">
                  <a:pos x="88" y="348"/>
                </a:cxn>
                <a:cxn ang="0">
                  <a:pos x="44" y="366"/>
                </a:cxn>
                <a:cxn ang="0">
                  <a:pos x="48" y="406"/>
                </a:cxn>
                <a:cxn ang="0">
                  <a:pos x="52" y="422"/>
                </a:cxn>
                <a:cxn ang="0">
                  <a:pos x="54" y="444"/>
                </a:cxn>
                <a:cxn ang="0">
                  <a:pos x="6" y="454"/>
                </a:cxn>
                <a:cxn ang="0">
                  <a:pos x="6" y="486"/>
                </a:cxn>
                <a:cxn ang="0">
                  <a:pos x="12" y="508"/>
                </a:cxn>
                <a:cxn ang="0">
                  <a:pos x="66" y="504"/>
                </a:cxn>
                <a:cxn ang="0">
                  <a:pos x="86" y="520"/>
                </a:cxn>
                <a:cxn ang="0">
                  <a:pos x="100" y="532"/>
                </a:cxn>
                <a:cxn ang="0">
                  <a:pos x="104" y="530"/>
                </a:cxn>
                <a:cxn ang="0">
                  <a:pos x="136" y="546"/>
                </a:cxn>
                <a:cxn ang="0">
                  <a:pos x="168" y="544"/>
                </a:cxn>
                <a:cxn ang="0">
                  <a:pos x="208" y="556"/>
                </a:cxn>
                <a:cxn ang="0">
                  <a:pos x="226" y="574"/>
                </a:cxn>
                <a:cxn ang="0">
                  <a:pos x="248" y="560"/>
                </a:cxn>
                <a:cxn ang="0">
                  <a:pos x="246" y="516"/>
                </a:cxn>
                <a:cxn ang="0">
                  <a:pos x="268" y="512"/>
                </a:cxn>
                <a:cxn ang="0">
                  <a:pos x="242" y="484"/>
                </a:cxn>
                <a:cxn ang="0">
                  <a:pos x="236" y="472"/>
                </a:cxn>
                <a:cxn ang="0">
                  <a:pos x="260" y="466"/>
                </a:cxn>
                <a:cxn ang="0">
                  <a:pos x="304" y="466"/>
                </a:cxn>
                <a:cxn ang="0">
                  <a:pos x="320" y="438"/>
                </a:cxn>
                <a:cxn ang="0">
                  <a:pos x="296" y="420"/>
                </a:cxn>
                <a:cxn ang="0">
                  <a:pos x="290" y="374"/>
                </a:cxn>
                <a:cxn ang="0">
                  <a:pos x="274" y="366"/>
                </a:cxn>
                <a:cxn ang="0">
                  <a:pos x="288" y="262"/>
                </a:cxn>
                <a:cxn ang="0">
                  <a:pos x="276" y="190"/>
                </a:cxn>
                <a:cxn ang="0">
                  <a:pos x="280" y="160"/>
                </a:cxn>
                <a:cxn ang="0">
                  <a:pos x="294" y="130"/>
                </a:cxn>
                <a:cxn ang="0">
                  <a:pos x="278" y="110"/>
                </a:cxn>
                <a:cxn ang="0">
                  <a:pos x="276" y="86"/>
                </a:cxn>
                <a:cxn ang="0">
                  <a:pos x="292" y="36"/>
                </a:cxn>
                <a:cxn ang="0">
                  <a:pos x="302" y="20"/>
                </a:cxn>
                <a:cxn ang="0">
                  <a:pos x="306" y="0"/>
                </a:cxn>
                <a:cxn ang="0">
                  <a:pos x="290" y="18"/>
                </a:cxn>
                <a:cxn ang="0">
                  <a:pos x="260" y="28"/>
                </a:cxn>
                <a:cxn ang="0">
                  <a:pos x="210" y="56"/>
                </a:cxn>
                <a:cxn ang="0">
                  <a:pos x="196" y="70"/>
                </a:cxn>
                <a:cxn ang="0">
                  <a:pos x="186" y="118"/>
                </a:cxn>
                <a:cxn ang="0">
                  <a:pos x="182" y="132"/>
                </a:cxn>
                <a:cxn ang="0">
                  <a:pos x="172" y="146"/>
                </a:cxn>
                <a:cxn ang="0">
                  <a:pos x="108" y="132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3777436" y="1786673"/>
              <a:ext cx="386695" cy="848580"/>
            </a:xfrm>
            <a:custGeom>
              <a:avLst/>
              <a:gdLst/>
              <a:ahLst/>
              <a:cxnLst>
                <a:cxn ang="0">
                  <a:pos x="204" y="20"/>
                </a:cxn>
                <a:cxn ang="0">
                  <a:pos x="194" y="0"/>
                </a:cxn>
                <a:cxn ang="0">
                  <a:pos x="176" y="24"/>
                </a:cxn>
                <a:cxn ang="0">
                  <a:pos x="156" y="30"/>
                </a:cxn>
                <a:cxn ang="0">
                  <a:pos x="136" y="28"/>
                </a:cxn>
                <a:cxn ang="0">
                  <a:pos x="122" y="40"/>
                </a:cxn>
                <a:cxn ang="0">
                  <a:pos x="112" y="48"/>
                </a:cxn>
                <a:cxn ang="0">
                  <a:pos x="94" y="46"/>
                </a:cxn>
                <a:cxn ang="0">
                  <a:pos x="92" y="64"/>
                </a:cxn>
                <a:cxn ang="0">
                  <a:pos x="82" y="76"/>
                </a:cxn>
                <a:cxn ang="0">
                  <a:pos x="66" y="92"/>
                </a:cxn>
                <a:cxn ang="0">
                  <a:pos x="40" y="106"/>
                </a:cxn>
                <a:cxn ang="0">
                  <a:pos x="42" y="124"/>
                </a:cxn>
                <a:cxn ang="0">
                  <a:pos x="28" y="136"/>
                </a:cxn>
                <a:cxn ang="0">
                  <a:pos x="26" y="154"/>
                </a:cxn>
                <a:cxn ang="0">
                  <a:pos x="26" y="170"/>
                </a:cxn>
                <a:cxn ang="0">
                  <a:pos x="16" y="184"/>
                </a:cxn>
                <a:cxn ang="0">
                  <a:pos x="6" y="214"/>
                </a:cxn>
                <a:cxn ang="0">
                  <a:pos x="22" y="236"/>
                </a:cxn>
                <a:cxn ang="0">
                  <a:pos x="24" y="262"/>
                </a:cxn>
                <a:cxn ang="0">
                  <a:pos x="6" y="276"/>
                </a:cxn>
                <a:cxn ang="0">
                  <a:pos x="6" y="324"/>
                </a:cxn>
                <a:cxn ang="0">
                  <a:pos x="18" y="368"/>
                </a:cxn>
                <a:cxn ang="0">
                  <a:pos x="18" y="372"/>
                </a:cxn>
                <a:cxn ang="0">
                  <a:pos x="2" y="468"/>
                </a:cxn>
                <a:cxn ang="0">
                  <a:pos x="32" y="456"/>
                </a:cxn>
                <a:cxn ang="0">
                  <a:pos x="96" y="432"/>
                </a:cxn>
                <a:cxn ang="0">
                  <a:pos x="114" y="416"/>
                </a:cxn>
                <a:cxn ang="0">
                  <a:pos x="150" y="420"/>
                </a:cxn>
                <a:cxn ang="0">
                  <a:pos x="180" y="408"/>
                </a:cxn>
                <a:cxn ang="0">
                  <a:pos x="182" y="392"/>
                </a:cxn>
                <a:cxn ang="0">
                  <a:pos x="190" y="372"/>
                </a:cxn>
                <a:cxn ang="0">
                  <a:pos x="190" y="368"/>
                </a:cxn>
                <a:cxn ang="0">
                  <a:pos x="192" y="360"/>
                </a:cxn>
                <a:cxn ang="0">
                  <a:pos x="190" y="352"/>
                </a:cxn>
                <a:cxn ang="0">
                  <a:pos x="198" y="336"/>
                </a:cxn>
                <a:cxn ang="0">
                  <a:pos x="184" y="310"/>
                </a:cxn>
                <a:cxn ang="0">
                  <a:pos x="180" y="302"/>
                </a:cxn>
                <a:cxn ang="0">
                  <a:pos x="182" y="294"/>
                </a:cxn>
                <a:cxn ang="0">
                  <a:pos x="190" y="280"/>
                </a:cxn>
                <a:cxn ang="0">
                  <a:pos x="202" y="248"/>
                </a:cxn>
                <a:cxn ang="0">
                  <a:pos x="216" y="216"/>
                </a:cxn>
                <a:cxn ang="0">
                  <a:pos x="184" y="184"/>
                </a:cxn>
                <a:cxn ang="0">
                  <a:pos x="176" y="170"/>
                </a:cxn>
                <a:cxn ang="0">
                  <a:pos x="180" y="146"/>
                </a:cxn>
                <a:cxn ang="0">
                  <a:pos x="184" y="122"/>
                </a:cxn>
                <a:cxn ang="0">
                  <a:pos x="190" y="114"/>
                </a:cxn>
                <a:cxn ang="0">
                  <a:pos x="208" y="112"/>
                </a:cxn>
                <a:cxn ang="0">
                  <a:pos x="216" y="76"/>
                </a:cxn>
                <a:cxn ang="0">
                  <a:pos x="200" y="64"/>
                </a:cxn>
                <a:cxn ang="0">
                  <a:pos x="182" y="54"/>
                </a:cxn>
                <a:cxn ang="0">
                  <a:pos x="180" y="32"/>
                </a:cxn>
                <a:cxn ang="0">
                  <a:pos x="202" y="24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3677181" y="3233198"/>
              <a:ext cx="615847" cy="716101"/>
            </a:xfrm>
            <a:custGeom>
              <a:avLst/>
              <a:gdLst/>
              <a:ahLst/>
              <a:cxnLst>
                <a:cxn ang="0">
                  <a:pos x="300" y="66"/>
                </a:cxn>
                <a:cxn ang="0">
                  <a:pos x="294" y="32"/>
                </a:cxn>
                <a:cxn ang="0">
                  <a:pos x="282" y="24"/>
                </a:cxn>
                <a:cxn ang="0">
                  <a:pos x="252" y="44"/>
                </a:cxn>
                <a:cxn ang="0">
                  <a:pos x="252" y="22"/>
                </a:cxn>
                <a:cxn ang="0">
                  <a:pos x="244" y="20"/>
                </a:cxn>
                <a:cxn ang="0">
                  <a:pos x="216" y="44"/>
                </a:cxn>
                <a:cxn ang="0">
                  <a:pos x="198" y="32"/>
                </a:cxn>
                <a:cxn ang="0">
                  <a:pos x="176" y="20"/>
                </a:cxn>
                <a:cxn ang="0">
                  <a:pos x="132" y="6"/>
                </a:cxn>
                <a:cxn ang="0">
                  <a:pos x="100" y="0"/>
                </a:cxn>
                <a:cxn ang="0">
                  <a:pos x="96" y="30"/>
                </a:cxn>
                <a:cxn ang="0">
                  <a:pos x="68" y="32"/>
                </a:cxn>
                <a:cxn ang="0">
                  <a:pos x="28" y="52"/>
                </a:cxn>
                <a:cxn ang="0">
                  <a:pos x="26" y="144"/>
                </a:cxn>
                <a:cxn ang="0">
                  <a:pos x="20" y="152"/>
                </a:cxn>
                <a:cxn ang="0">
                  <a:pos x="26" y="198"/>
                </a:cxn>
                <a:cxn ang="0">
                  <a:pos x="4" y="214"/>
                </a:cxn>
                <a:cxn ang="0">
                  <a:pos x="14" y="224"/>
                </a:cxn>
                <a:cxn ang="0">
                  <a:pos x="22" y="224"/>
                </a:cxn>
                <a:cxn ang="0">
                  <a:pos x="32" y="234"/>
                </a:cxn>
                <a:cxn ang="0">
                  <a:pos x="32" y="256"/>
                </a:cxn>
                <a:cxn ang="0">
                  <a:pos x="24" y="282"/>
                </a:cxn>
                <a:cxn ang="0">
                  <a:pos x="48" y="316"/>
                </a:cxn>
                <a:cxn ang="0">
                  <a:pos x="76" y="304"/>
                </a:cxn>
                <a:cxn ang="0">
                  <a:pos x="92" y="302"/>
                </a:cxn>
                <a:cxn ang="0">
                  <a:pos x="100" y="282"/>
                </a:cxn>
                <a:cxn ang="0">
                  <a:pos x="128" y="280"/>
                </a:cxn>
                <a:cxn ang="0">
                  <a:pos x="136" y="270"/>
                </a:cxn>
                <a:cxn ang="0">
                  <a:pos x="152" y="280"/>
                </a:cxn>
                <a:cxn ang="0">
                  <a:pos x="154" y="302"/>
                </a:cxn>
                <a:cxn ang="0">
                  <a:pos x="164" y="316"/>
                </a:cxn>
                <a:cxn ang="0">
                  <a:pos x="154" y="344"/>
                </a:cxn>
                <a:cxn ang="0">
                  <a:pos x="164" y="372"/>
                </a:cxn>
                <a:cxn ang="0">
                  <a:pos x="164" y="388"/>
                </a:cxn>
                <a:cxn ang="0">
                  <a:pos x="176" y="400"/>
                </a:cxn>
                <a:cxn ang="0">
                  <a:pos x="194" y="392"/>
                </a:cxn>
                <a:cxn ang="0">
                  <a:pos x="216" y="366"/>
                </a:cxn>
                <a:cxn ang="0">
                  <a:pos x="220" y="354"/>
                </a:cxn>
                <a:cxn ang="0">
                  <a:pos x="236" y="360"/>
                </a:cxn>
                <a:cxn ang="0">
                  <a:pos x="270" y="378"/>
                </a:cxn>
                <a:cxn ang="0">
                  <a:pos x="266" y="360"/>
                </a:cxn>
                <a:cxn ang="0">
                  <a:pos x="256" y="340"/>
                </a:cxn>
                <a:cxn ang="0">
                  <a:pos x="282" y="324"/>
                </a:cxn>
                <a:cxn ang="0">
                  <a:pos x="332" y="332"/>
                </a:cxn>
                <a:cxn ang="0">
                  <a:pos x="332" y="328"/>
                </a:cxn>
                <a:cxn ang="0">
                  <a:pos x="344" y="304"/>
                </a:cxn>
                <a:cxn ang="0">
                  <a:pos x="338" y="286"/>
                </a:cxn>
                <a:cxn ang="0">
                  <a:pos x="330" y="276"/>
                </a:cxn>
                <a:cxn ang="0">
                  <a:pos x="340" y="268"/>
                </a:cxn>
                <a:cxn ang="0">
                  <a:pos x="326" y="250"/>
                </a:cxn>
                <a:cxn ang="0">
                  <a:pos x="316" y="196"/>
                </a:cxn>
                <a:cxn ang="0">
                  <a:pos x="302" y="204"/>
                </a:cxn>
                <a:cxn ang="0">
                  <a:pos x="322" y="138"/>
                </a:cxn>
                <a:cxn ang="0">
                  <a:pos x="322" y="76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3605571" y="2821440"/>
              <a:ext cx="873644" cy="547818"/>
            </a:xfrm>
            <a:custGeom>
              <a:avLst/>
              <a:gdLst/>
              <a:ahLst/>
              <a:cxnLst>
                <a:cxn ang="0">
                  <a:pos x="64" y="10"/>
                </a:cxn>
                <a:cxn ang="0">
                  <a:pos x="98" y="40"/>
                </a:cxn>
                <a:cxn ang="0">
                  <a:pos x="88" y="52"/>
                </a:cxn>
                <a:cxn ang="0">
                  <a:pos x="60" y="58"/>
                </a:cxn>
                <a:cxn ang="0">
                  <a:pos x="72" y="86"/>
                </a:cxn>
                <a:cxn ang="0">
                  <a:pos x="88" y="114"/>
                </a:cxn>
                <a:cxn ang="0">
                  <a:pos x="102" y="130"/>
                </a:cxn>
                <a:cxn ang="0">
                  <a:pos x="106" y="164"/>
                </a:cxn>
                <a:cxn ang="0">
                  <a:pos x="80" y="184"/>
                </a:cxn>
                <a:cxn ang="0">
                  <a:pos x="4" y="204"/>
                </a:cxn>
                <a:cxn ang="0">
                  <a:pos x="8" y="234"/>
                </a:cxn>
                <a:cxn ang="0">
                  <a:pos x="40" y="286"/>
                </a:cxn>
                <a:cxn ang="0">
                  <a:pos x="60" y="278"/>
                </a:cxn>
                <a:cxn ang="0">
                  <a:pos x="78" y="254"/>
                </a:cxn>
                <a:cxn ang="0">
                  <a:pos x="112" y="254"/>
                </a:cxn>
                <a:cxn ang="0">
                  <a:pos x="126" y="222"/>
                </a:cxn>
                <a:cxn ang="0">
                  <a:pos x="160" y="222"/>
                </a:cxn>
                <a:cxn ang="0">
                  <a:pos x="220" y="242"/>
                </a:cxn>
                <a:cxn ang="0">
                  <a:pos x="250" y="262"/>
                </a:cxn>
                <a:cxn ang="0">
                  <a:pos x="264" y="254"/>
                </a:cxn>
                <a:cxn ang="0">
                  <a:pos x="296" y="238"/>
                </a:cxn>
                <a:cxn ang="0">
                  <a:pos x="300" y="252"/>
                </a:cxn>
                <a:cxn ang="0">
                  <a:pos x="308" y="256"/>
                </a:cxn>
                <a:cxn ang="0">
                  <a:pos x="330" y="246"/>
                </a:cxn>
                <a:cxn ang="0">
                  <a:pos x="342" y="260"/>
                </a:cxn>
                <a:cxn ang="0">
                  <a:pos x="346" y="290"/>
                </a:cxn>
                <a:cxn ang="0">
                  <a:pos x="372" y="268"/>
                </a:cxn>
                <a:cxn ang="0">
                  <a:pos x="408" y="260"/>
                </a:cxn>
                <a:cxn ang="0">
                  <a:pos x="432" y="242"/>
                </a:cxn>
                <a:cxn ang="0">
                  <a:pos x="488" y="228"/>
                </a:cxn>
                <a:cxn ang="0">
                  <a:pos x="488" y="216"/>
                </a:cxn>
                <a:cxn ang="0">
                  <a:pos x="458" y="150"/>
                </a:cxn>
                <a:cxn ang="0">
                  <a:pos x="446" y="126"/>
                </a:cxn>
                <a:cxn ang="0">
                  <a:pos x="430" y="110"/>
                </a:cxn>
                <a:cxn ang="0">
                  <a:pos x="416" y="100"/>
                </a:cxn>
                <a:cxn ang="0">
                  <a:pos x="394" y="114"/>
                </a:cxn>
                <a:cxn ang="0">
                  <a:pos x="372" y="94"/>
                </a:cxn>
                <a:cxn ang="0">
                  <a:pos x="352" y="90"/>
                </a:cxn>
                <a:cxn ang="0">
                  <a:pos x="324" y="94"/>
                </a:cxn>
                <a:cxn ang="0">
                  <a:pos x="320" y="70"/>
                </a:cxn>
                <a:cxn ang="0">
                  <a:pos x="216" y="50"/>
                </a:cxn>
                <a:cxn ang="0">
                  <a:pos x="178" y="34"/>
                </a:cxn>
                <a:cxn ang="0">
                  <a:pos x="144" y="0"/>
                </a:cxn>
                <a:cxn ang="0">
                  <a:pos x="74" y="6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3798919" y="3827562"/>
              <a:ext cx="909449" cy="719682"/>
            </a:xfrm>
            <a:custGeom>
              <a:avLst/>
              <a:gdLst/>
              <a:ahLst/>
              <a:cxnLst>
                <a:cxn ang="0">
                  <a:pos x="484" y="134"/>
                </a:cxn>
                <a:cxn ang="0">
                  <a:pos x="490" y="126"/>
                </a:cxn>
                <a:cxn ang="0">
                  <a:pos x="508" y="116"/>
                </a:cxn>
                <a:cxn ang="0">
                  <a:pos x="472" y="88"/>
                </a:cxn>
                <a:cxn ang="0">
                  <a:pos x="424" y="42"/>
                </a:cxn>
                <a:cxn ang="0">
                  <a:pos x="404" y="54"/>
                </a:cxn>
                <a:cxn ang="0">
                  <a:pos x="400" y="58"/>
                </a:cxn>
                <a:cxn ang="0">
                  <a:pos x="372" y="50"/>
                </a:cxn>
                <a:cxn ang="0">
                  <a:pos x="332" y="64"/>
                </a:cxn>
                <a:cxn ang="0">
                  <a:pos x="310" y="70"/>
                </a:cxn>
                <a:cxn ang="0">
                  <a:pos x="298" y="76"/>
                </a:cxn>
                <a:cxn ang="0">
                  <a:pos x="286" y="58"/>
                </a:cxn>
                <a:cxn ang="0">
                  <a:pos x="314" y="22"/>
                </a:cxn>
                <a:cxn ang="0">
                  <a:pos x="312" y="12"/>
                </a:cxn>
                <a:cxn ang="0">
                  <a:pos x="288" y="26"/>
                </a:cxn>
                <a:cxn ang="0">
                  <a:pos x="278" y="20"/>
                </a:cxn>
                <a:cxn ang="0">
                  <a:pos x="254" y="16"/>
                </a:cxn>
                <a:cxn ang="0">
                  <a:pos x="236" y="8"/>
                </a:cxn>
                <a:cxn ang="0">
                  <a:pos x="208" y="2"/>
                </a:cxn>
                <a:cxn ang="0">
                  <a:pos x="204" y="24"/>
                </a:cxn>
                <a:cxn ang="0">
                  <a:pos x="210" y="48"/>
                </a:cxn>
                <a:cxn ang="0">
                  <a:pos x="200" y="54"/>
                </a:cxn>
                <a:cxn ang="0">
                  <a:pos x="182" y="46"/>
                </a:cxn>
                <a:cxn ang="0">
                  <a:pos x="156" y="34"/>
                </a:cxn>
                <a:cxn ang="0">
                  <a:pos x="144" y="80"/>
                </a:cxn>
                <a:cxn ang="0">
                  <a:pos x="140" y="108"/>
                </a:cxn>
                <a:cxn ang="0">
                  <a:pos x="124" y="134"/>
                </a:cxn>
                <a:cxn ang="0">
                  <a:pos x="60" y="230"/>
                </a:cxn>
                <a:cxn ang="0">
                  <a:pos x="60" y="266"/>
                </a:cxn>
                <a:cxn ang="0">
                  <a:pos x="16" y="284"/>
                </a:cxn>
                <a:cxn ang="0">
                  <a:pos x="0" y="356"/>
                </a:cxn>
                <a:cxn ang="0">
                  <a:pos x="6" y="380"/>
                </a:cxn>
                <a:cxn ang="0">
                  <a:pos x="42" y="400"/>
                </a:cxn>
                <a:cxn ang="0">
                  <a:pos x="52" y="388"/>
                </a:cxn>
                <a:cxn ang="0">
                  <a:pos x="24" y="364"/>
                </a:cxn>
                <a:cxn ang="0">
                  <a:pos x="36" y="346"/>
                </a:cxn>
                <a:cxn ang="0">
                  <a:pos x="64" y="324"/>
                </a:cxn>
                <a:cxn ang="0">
                  <a:pos x="128" y="282"/>
                </a:cxn>
                <a:cxn ang="0">
                  <a:pos x="146" y="296"/>
                </a:cxn>
                <a:cxn ang="0">
                  <a:pos x="168" y="282"/>
                </a:cxn>
                <a:cxn ang="0">
                  <a:pos x="194" y="272"/>
                </a:cxn>
                <a:cxn ang="0">
                  <a:pos x="218" y="238"/>
                </a:cxn>
                <a:cxn ang="0">
                  <a:pos x="250" y="252"/>
                </a:cxn>
                <a:cxn ang="0">
                  <a:pos x="248" y="186"/>
                </a:cxn>
                <a:cxn ang="0">
                  <a:pos x="264" y="190"/>
                </a:cxn>
                <a:cxn ang="0">
                  <a:pos x="318" y="224"/>
                </a:cxn>
                <a:cxn ang="0">
                  <a:pos x="312" y="206"/>
                </a:cxn>
                <a:cxn ang="0">
                  <a:pos x="340" y="206"/>
                </a:cxn>
                <a:cxn ang="0">
                  <a:pos x="350" y="190"/>
                </a:cxn>
                <a:cxn ang="0">
                  <a:pos x="376" y="194"/>
                </a:cxn>
                <a:cxn ang="0">
                  <a:pos x="388" y="206"/>
                </a:cxn>
                <a:cxn ang="0">
                  <a:pos x="400" y="182"/>
                </a:cxn>
                <a:cxn ang="0">
                  <a:pos x="414" y="186"/>
                </a:cxn>
                <a:cxn ang="0">
                  <a:pos x="432" y="180"/>
                </a:cxn>
                <a:cxn ang="0">
                  <a:pos x="464" y="146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auto">
            <a:xfrm>
              <a:off x="4228580" y="3204554"/>
              <a:ext cx="544237" cy="741165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200" y="24"/>
                </a:cxn>
                <a:cxn ang="0">
                  <a:pos x="180" y="34"/>
                </a:cxn>
                <a:cxn ang="0">
                  <a:pos x="174" y="22"/>
                </a:cxn>
                <a:cxn ang="0">
                  <a:pos x="152" y="24"/>
                </a:cxn>
                <a:cxn ang="0">
                  <a:pos x="108" y="36"/>
                </a:cxn>
                <a:cxn ang="0">
                  <a:pos x="68" y="54"/>
                </a:cxn>
                <a:cxn ang="0">
                  <a:pos x="34" y="56"/>
                </a:cxn>
                <a:cxn ang="0">
                  <a:pos x="16" y="84"/>
                </a:cxn>
                <a:cxn ang="0">
                  <a:pos x="22" y="92"/>
                </a:cxn>
                <a:cxn ang="0">
                  <a:pos x="34" y="144"/>
                </a:cxn>
                <a:cxn ang="0">
                  <a:pos x="0" y="200"/>
                </a:cxn>
                <a:cxn ang="0">
                  <a:pos x="16" y="198"/>
                </a:cxn>
                <a:cxn ang="0">
                  <a:pos x="16" y="226"/>
                </a:cxn>
                <a:cxn ang="0">
                  <a:pos x="24" y="262"/>
                </a:cxn>
                <a:cxn ang="0">
                  <a:pos x="40" y="286"/>
                </a:cxn>
                <a:cxn ang="0">
                  <a:pos x="44" y="310"/>
                </a:cxn>
                <a:cxn ang="0">
                  <a:pos x="34" y="344"/>
                </a:cxn>
                <a:cxn ang="0">
                  <a:pos x="52" y="362"/>
                </a:cxn>
                <a:cxn ang="0">
                  <a:pos x="72" y="352"/>
                </a:cxn>
                <a:cxn ang="0">
                  <a:pos x="86" y="362"/>
                </a:cxn>
                <a:cxn ang="0">
                  <a:pos x="66" y="392"/>
                </a:cxn>
                <a:cxn ang="0">
                  <a:pos x="72" y="408"/>
                </a:cxn>
                <a:cxn ang="0">
                  <a:pos x="94" y="402"/>
                </a:cxn>
                <a:cxn ang="0">
                  <a:pos x="134" y="390"/>
                </a:cxn>
                <a:cxn ang="0">
                  <a:pos x="154" y="400"/>
                </a:cxn>
                <a:cxn ang="0">
                  <a:pos x="152" y="384"/>
                </a:cxn>
                <a:cxn ang="0">
                  <a:pos x="150" y="362"/>
                </a:cxn>
                <a:cxn ang="0">
                  <a:pos x="166" y="346"/>
                </a:cxn>
                <a:cxn ang="0">
                  <a:pos x="166" y="328"/>
                </a:cxn>
                <a:cxn ang="0">
                  <a:pos x="164" y="316"/>
                </a:cxn>
                <a:cxn ang="0">
                  <a:pos x="178" y="298"/>
                </a:cxn>
                <a:cxn ang="0">
                  <a:pos x="186" y="278"/>
                </a:cxn>
                <a:cxn ang="0">
                  <a:pos x="194" y="266"/>
                </a:cxn>
                <a:cxn ang="0">
                  <a:pos x="194" y="242"/>
                </a:cxn>
                <a:cxn ang="0">
                  <a:pos x="194" y="228"/>
                </a:cxn>
                <a:cxn ang="0">
                  <a:pos x="224" y="200"/>
                </a:cxn>
                <a:cxn ang="0">
                  <a:pos x="220" y="186"/>
                </a:cxn>
                <a:cxn ang="0">
                  <a:pos x="224" y="156"/>
                </a:cxn>
                <a:cxn ang="0">
                  <a:pos x="250" y="136"/>
                </a:cxn>
                <a:cxn ang="0">
                  <a:pos x="272" y="140"/>
                </a:cxn>
                <a:cxn ang="0">
                  <a:pos x="296" y="108"/>
                </a:cxn>
                <a:cxn ang="0">
                  <a:pos x="300" y="102"/>
                </a:cxn>
                <a:cxn ang="0">
                  <a:pos x="296" y="84"/>
                </a:cxn>
                <a:cxn ang="0">
                  <a:pos x="274" y="46"/>
                </a:cxn>
                <a:cxn ang="0">
                  <a:pos x="280" y="28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auto">
            <a:xfrm>
              <a:off x="4511440" y="3401482"/>
              <a:ext cx="504852" cy="615847"/>
            </a:xfrm>
            <a:custGeom>
              <a:avLst/>
              <a:gdLst/>
              <a:ahLst/>
              <a:cxnLst>
                <a:cxn ang="0">
                  <a:pos x="132" y="24"/>
                </a:cxn>
                <a:cxn ang="0">
                  <a:pos x="118" y="40"/>
                </a:cxn>
                <a:cxn ang="0">
                  <a:pos x="84" y="38"/>
                </a:cxn>
                <a:cxn ang="0">
                  <a:pos x="70" y="60"/>
                </a:cxn>
                <a:cxn ang="0">
                  <a:pos x="74" y="92"/>
                </a:cxn>
                <a:cxn ang="0">
                  <a:pos x="42" y="124"/>
                </a:cxn>
                <a:cxn ang="0">
                  <a:pos x="54" y="140"/>
                </a:cxn>
                <a:cxn ang="0">
                  <a:pos x="56" y="148"/>
                </a:cxn>
                <a:cxn ang="0">
                  <a:pos x="38" y="174"/>
                </a:cxn>
                <a:cxn ang="0">
                  <a:pos x="30" y="190"/>
                </a:cxn>
                <a:cxn ang="0">
                  <a:pos x="14" y="208"/>
                </a:cxn>
                <a:cxn ang="0">
                  <a:pos x="14" y="226"/>
                </a:cxn>
                <a:cxn ang="0">
                  <a:pos x="14" y="242"/>
                </a:cxn>
                <a:cxn ang="0">
                  <a:pos x="0" y="252"/>
                </a:cxn>
                <a:cxn ang="0">
                  <a:pos x="28" y="272"/>
                </a:cxn>
                <a:cxn ang="0">
                  <a:pos x="52" y="274"/>
                </a:cxn>
                <a:cxn ang="0">
                  <a:pos x="82" y="322"/>
                </a:cxn>
                <a:cxn ang="0">
                  <a:pos x="112" y="320"/>
                </a:cxn>
                <a:cxn ang="0">
                  <a:pos x="150" y="306"/>
                </a:cxn>
                <a:cxn ang="0">
                  <a:pos x="156" y="290"/>
                </a:cxn>
                <a:cxn ang="0">
                  <a:pos x="170" y="278"/>
                </a:cxn>
                <a:cxn ang="0">
                  <a:pos x="194" y="276"/>
                </a:cxn>
                <a:cxn ang="0">
                  <a:pos x="208" y="256"/>
                </a:cxn>
                <a:cxn ang="0">
                  <a:pos x="222" y="226"/>
                </a:cxn>
                <a:cxn ang="0">
                  <a:pos x="218" y="208"/>
                </a:cxn>
                <a:cxn ang="0">
                  <a:pos x="236" y="194"/>
                </a:cxn>
                <a:cxn ang="0">
                  <a:pos x="238" y="182"/>
                </a:cxn>
                <a:cxn ang="0">
                  <a:pos x="244" y="172"/>
                </a:cxn>
                <a:cxn ang="0">
                  <a:pos x="238" y="154"/>
                </a:cxn>
                <a:cxn ang="0">
                  <a:pos x="240" y="120"/>
                </a:cxn>
                <a:cxn ang="0">
                  <a:pos x="236" y="108"/>
                </a:cxn>
                <a:cxn ang="0">
                  <a:pos x="266" y="98"/>
                </a:cxn>
                <a:cxn ang="0">
                  <a:pos x="282" y="74"/>
                </a:cxn>
                <a:cxn ang="0">
                  <a:pos x="270" y="64"/>
                </a:cxn>
                <a:cxn ang="0">
                  <a:pos x="268" y="58"/>
                </a:cxn>
                <a:cxn ang="0">
                  <a:pos x="256" y="64"/>
                </a:cxn>
                <a:cxn ang="0">
                  <a:pos x="234" y="54"/>
                </a:cxn>
                <a:cxn ang="0">
                  <a:pos x="222" y="50"/>
                </a:cxn>
                <a:cxn ang="0">
                  <a:pos x="200" y="62"/>
                </a:cxn>
                <a:cxn ang="0">
                  <a:pos x="182" y="58"/>
                </a:cxn>
                <a:cxn ang="0">
                  <a:pos x="170" y="30"/>
                </a:cxn>
                <a:cxn ang="0">
                  <a:pos x="160" y="2"/>
                </a:cxn>
                <a:cxn ang="0">
                  <a:pos x="148" y="14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4737012" y="3011207"/>
              <a:ext cx="433241" cy="501271"/>
            </a:xfrm>
            <a:custGeom>
              <a:avLst/>
              <a:gdLst/>
              <a:ahLst/>
              <a:cxnLst>
                <a:cxn ang="0">
                  <a:pos x="148" y="4"/>
                </a:cxn>
                <a:cxn ang="0">
                  <a:pos x="126" y="12"/>
                </a:cxn>
                <a:cxn ang="0">
                  <a:pos x="102" y="6"/>
                </a:cxn>
                <a:cxn ang="0">
                  <a:pos x="78" y="6"/>
                </a:cxn>
                <a:cxn ang="0">
                  <a:pos x="62" y="28"/>
                </a:cxn>
                <a:cxn ang="0">
                  <a:pos x="54" y="64"/>
                </a:cxn>
                <a:cxn ang="0">
                  <a:pos x="44" y="74"/>
                </a:cxn>
                <a:cxn ang="0">
                  <a:pos x="44" y="82"/>
                </a:cxn>
                <a:cxn ang="0">
                  <a:pos x="36" y="100"/>
                </a:cxn>
                <a:cxn ang="0">
                  <a:pos x="4" y="132"/>
                </a:cxn>
                <a:cxn ang="0">
                  <a:pos x="6" y="140"/>
                </a:cxn>
                <a:cxn ang="0">
                  <a:pos x="0" y="148"/>
                </a:cxn>
                <a:cxn ang="0">
                  <a:pos x="0" y="156"/>
                </a:cxn>
                <a:cxn ang="0">
                  <a:pos x="30" y="202"/>
                </a:cxn>
                <a:cxn ang="0">
                  <a:pos x="30" y="206"/>
                </a:cxn>
                <a:cxn ang="0">
                  <a:pos x="28" y="210"/>
                </a:cxn>
                <a:cxn ang="0">
                  <a:pos x="40" y="214"/>
                </a:cxn>
                <a:cxn ang="0">
                  <a:pos x="48" y="224"/>
                </a:cxn>
                <a:cxn ang="0">
                  <a:pos x="52" y="246"/>
                </a:cxn>
                <a:cxn ang="0">
                  <a:pos x="58" y="266"/>
                </a:cxn>
                <a:cxn ang="0">
                  <a:pos x="68" y="272"/>
                </a:cxn>
                <a:cxn ang="0">
                  <a:pos x="80" y="270"/>
                </a:cxn>
                <a:cxn ang="0">
                  <a:pos x="90" y="264"/>
                </a:cxn>
                <a:cxn ang="0">
                  <a:pos x="90" y="258"/>
                </a:cxn>
                <a:cxn ang="0">
                  <a:pos x="104" y="250"/>
                </a:cxn>
                <a:cxn ang="0">
                  <a:pos x="122" y="270"/>
                </a:cxn>
                <a:cxn ang="0">
                  <a:pos x="134" y="272"/>
                </a:cxn>
                <a:cxn ang="0">
                  <a:pos x="146" y="268"/>
                </a:cxn>
                <a:cxn ang="0">
                  <a:pos x="152" y="270"/>
                </a:cxn>
                <a:cxn ang="0">
                  <a:pos x="170" y="274"/>
                </a:cxn>
                <a:cxn ang="0">
                  <a:pos x="170" y="246"/>
                </a:cxn>
                <a:cxn ang="0">
                  <a:pos x="180" y="232"/>
                </a:cxn>
                <a:cxn ang="0">
                  <a:pos x="172" y="224"/>
                </a:cxn>
                <a:cxn ang="0">
                  <a:pos x="176" y="220"/>
                </a:cxn>
                <a:cxn ang="0">
                  <a:pos x="198" y="186"/>
                </a:cxn>
                <a:cxn ang="0">
                  <a:pos x="204" y="188"/>
                </a:cxn>
                <a:cxn ang="0">
                  <a:pos x="204" y="204"/>
                </a:cxn>
                <a:cxn ang="0">
                  <a:pos x="226" y="172"/>
                </a:cxn>
                <a:cxn ang="0">
                  <a:pos x="214" y="174"/>
                </a:cxn>
                <a:cxn ang="0">
                  <a:pos x="216" y="136"/>
                </a:cxn>
                <a:cxn ang="0">
                  <a:pos x="214" y="134"/>
                </a:cxn>
                <a:cxn ang="0">
                  <a:pos x="208" y="122"/>
                </a:cxn>
                <a:cxn ang="0">
                  <a:pos x="230" y="116"/>
                </a:cxn>
                <a:cxn ang="0">
                  <a:pos x="240" y="106"/>
                </a:cxn>
                <a:cxn ang="0">
                  <a:pos x="216" y="86"/>
                </a:cxn>
                <a:cxn ang="0">
                  <a:pos x="232" y="66"/>
                </a:cxn>
                <a:cxn ang="0">
                  <a:pos x="220" y="68"/>
                </a:cxn>
                <a:cxn ang="0">
                  <a:pos x="220" y="64"/>
                </a:cxn>
                <a:cxn ang="0">
                  <a:pos x="214" y="54"/>
                </a:cxn>
                <a:cxn ang="0">
                  <a:pos x="204" y="48"/>
                </a:cxn>
                <a:cxn ang="0">
                  <a:pos x="160" y="64"/>
                </a:cxn>
                <a:cxn ang="0">
                  <a:pos x="104" y="48"/>
                </a:cxn>
                <a:cxn ang="0">
                  <a:pos x="158" y="34"/>
                </a:cxn>
                <a:cxn ang="0">
                  <a:pos x="178" y="12"/>
                </a:cxn>
                <a:cxn ang="0">
                  <a:pos x="148" y="4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4314512" y="2577965"/>
              <a:ext cx="547818" cy="669555"/>
            </a:xfrm>
            <a:custGeom>
              <a:avLst/>
              <a:gdLst/>
              <a:ahLst/>
              <a:cxnLst>
                <a:cxn ang="0">
                  <a:pos x="186" y="86"/>
                </a:cxn>
                <a:cxn ang="0">
                  <a:pos x="170" y="56"/>
                </a:cxn>
                <a:cxn ang="0">
                  <a:pos x="110" y="34"/>
                </a:cxn>
                <a:cxn ang="0">
                  <a:pos x="80" y="0"/>
                </a:cxn>
                <a:cxn ang="0">
                  <a:pos x="82" y="14"/>
                </a:cxn>
                <a:cxn ang="0">
                  <a:pos x="98" y="38"/>
                </a:cxn>
                <a:cxn ang="0">
                  <a:pos x="74" y="72"/>
                </a:cxn>
                <a:cxn ang="0">
                  <a:pos x="52" y="50"/>
                </a:cxn>
                <a:cxn ang="0">
                  <a:pos x="46" y="70"/>
                </a:cxn>
                <a:cxn ang="0">
                  <a:pos x="44" y="82"/>
                </a:cxn>
                <a:cxn ang="0">
                  <a:pos x="22" y="94"/>
                </a:cxn>
                <a:cxn ang="0">
                  <a:pos x="20" y="124"/>
                </a:cxn>
                <a:cxn ang="0">
                  <a:pos x="0" y="122"/>
                </a:cxn>
                <a:cxn ang="0">
                  <a:pos x="18" y="144"/>
                </a:cxn>
                <a:cxn ang="0">
                  <a:pos x="36" y="162"/>
                </a:cxn>
                <a:cxn ang="0">
                  <a:pos x="54" y="164"/>
                </a:cxn>
                <a:cxn ang="0">
                  <a:pos x="68" y="200"/>
                </a:cxn>
                <a:cxn ang="0">
                  <a:pos x="68" y="214"/>
                </a:cxn>
                <a:cxn ang="0">
                  <a:pos x="54" y="220"/>
                </a:cxn>
                <a:cxn ang="0">
                  <a:pos x="44" y="244"/>
                </a:cxn>
                <a:cxn ang="0">
                  <a:pos x="76" y="258"/>
                </a:cxn>
                <a:cxn ang="0">
                  <a:pos x="102" y="352"/>
                </a:cxn>
                <a:cxn ang="0">
                  <a:pos x="100" y="364"/>
                </a:cxn>
                <a:cxn ang="0">
                  <a:pos x="138" y="362"/>
                </a:cxn>
                <a:cxn ang="0">
                  <a:pos x="146" y="366"/>
                </a:cxn>
                <a:cxn ang="0">
                  <a:pos x="158" y="350"/>
                </a:cxn>
                <a:cxn ang="0">
                  <a:pos x="196" y="358"/>
                </a:cxn>
                <a:cxn ang="0">
                  <a:pos x="260" y="342"/>
                </a:cxn>
                <a:cxn ang="0">
                  <a:pos x="272" y="320"/>
                </a:cxn>
                <a:cxn ang="0">
                  <a:pos x="254" y="286"/>
                </a:cxn>
                <a:cxn ang="0">
                  <a:pos x="288" y="270"/>
                </a:cxn>
                <a:cxn ang="0">
                  <a:pos x="298" y="234"/>
                </a:cxn>
                <a:cxn ang="0">
                  <a:pos x="282" y="222"/>
                </a:cxn>
                <a:cxn ang="0">
                  <a:pos x="270" y="230"/>
                </a:cxn>
                <a:cxn ang="0">
                  <a:pos x="244" y="210"/>
                </a:cxn>
                <a:cxn ang="0">
                  <a:pos x="218" y="192"/>
                </a:cxn>
                <a:cxn ang="0">
                  <a:pos x="214" y="184"/>
                </a:cxn>
                <a:cxn ang="0">
                  <a:pos x="230" y="152"/>
                </a:cxn>
                <a:cxn ang="0">
                  <a:pos x="234" y="128"/>
                </a:cxn>
                <a:cxn ang="0">
                  <a:pos x="260" y="122"/>
                </a:cxn>
                <a:cxn ang="0">
                  <a:pos x="242" y="116"/>
                </a:cxn>
                <a:cxn ang="0">
                  <a:pos x="214" y="120"/>
                </a:cxn>
                <a:cxn ang="0">
                  <a:pos x="194" y="106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4421927" y="1804576"/>
              <a:ext cx="143220" cy="207669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4" y="0"/>
                </a:cxn>
                <a:cxn ang="0">
                  <a:pos x="40" y="2"/>
                </a:cxn>
                <a:cxn ang="0">
                  <a:pos x="38" y="4"/>
                </a:cxn>
                <a:cxn ang="0">
                  <a:pos x="32" y="14"/>
                </a:cxn>
                <a:cxn ang="0">
                  <a:pos x="28" y="12"/>
                </a:cxn>
                <a:cxn ang="0">
                  <a:pos x="28" y="14"/>
                </a:cxn>
                <a:cxn ang="0">
                  <a:pos x="22" y="20"/>
                </a:cxn>
                <a:cxn ang="0">
                  <a:pos x="18" y="22"/>
                </a:cxn>
                <a:cxn ang="0">
                  <a:pos x="10" y="26"/>
                </a:cxn>
                <a:cxn ang="0">
                  <a:pos x="8" y="32"/>
                </a:cxn>
                <a:cxn ang="0">
                  <a:pos x="8" y="44"/>
                </a:cxn>
                <a:cxn ang="0">
                  <a:pos x="6" y="48"/>
                </a:cxn>
                <a:cxn ang="0">
                  <a:pos x="4" y="50"/>
                </a:cxn>
                <a:cxn ang="0">
                  <a:pos x="0" y="60"/>
                </a:cxn>
                <a:cxn ang="0">
                  <a:pos x="0" y="66"/>
                </a:cxn>
                <a:cxn ang="0">
                  <a:pos x="0" y="78"/>
                </a:cxn>
                <a:cxn ang="0">
                  <a:pos x="4" y="102"/>
                </a:cxn>
                <a:cxn ang="0">
                  <a:pos x="8" y="106"/>
                </a:cxn>
                <a:cxn ang="0">
                  <a:pos x="18" y="112"/>
                </a:cxn>
                <a:cxn ang="0">
                  <a:pos x="36" y="116"/>
                </a:cxn>
                <a:cxn ang="0">
                  <a:pos x="44" y="114"/>
                </a:cxn>
                <a:cxn ang="0">
                  <a:pos x="54" y="110"/>
                </a:cxn>
                <a:cxn ang="0">
                  <a:pos x="50" y="100"/>
                </a:cxn>
                <a:cxn ang="0">
                  <a:pos x="50" y="98"/>
                </a:cxn>
                <a:cxn ang="0">
                  <a:pos x="52" y="90"/>
                </a:cxn>
                <a:cxn ang="0">
                  <a:pos x="60" y="74"/>
                </a:cxn>
                <a:cxn ang="0">
                  <a:pos x="76" y="74"/>
                </a:cxn>
                <a:cxn ang="0">
                  <a:pos x="80" y="74"/>
                </a:cxn>
                <a:cxn ang="0">
                  <a:pos x="74" y="64"/>
                </a:cxn>
                <a:cxn ang="0">
                  <a:pos x="64" y="48"/>
                </a:cxn>
                <a:cxn ang="0">
                  <a:pos x="58" y="40"/>
                </a:cxn>
                <a:cxn ang="0">
                  <a:pos x="54" y="30"/>
                </a:cxn>
                <a:cxn ang="0">
                  <a:pos x="52" y="18"/>
                </a:cxn>
                <a:cxn ang="0">
                  <a:pos x="48" y="8"/>
                </a:cxn>
                <a:cxn ang="0">
                  <a:pos x="46" y="2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4278707" y="1711483"/>
              <a:ext cx="189767" cy="204089"/>
            </a:xfrm>
            <a:custGeom>
              <a:avLst/>
              <a:gdLst/>
              <a:ahLst/>
              <a:cxnLst>
                <a:cxn ang="0">
                  <a:pos x="52" y="24"/>
                </a:cxn>
                <a:cxn ang="0">
                  <a:pos x="52" y="26"/>
                </a:cxn>
                <a:cxn ang="0">
                  <a:pos x="48" y="26"/>
                </a:cxn>
                <a:cxn ang="0">
                  <a:pos x="38" y="24"/>
                </a:cxn>
                <a:cxn ang="0">
                  <a:pos x="38" y="28"/>
                </a:cxn>
                <a:cxn ang="0">
                  <a:pos x="38" y="30"/>
                </a:cxn>
                <a:cxn ang="0">
                  <a:pos x="36" y="30"/>
                </a:cxn>
                <a:cxn ang="0">
                  <a:pos x="18" y="38"/>
                </a:cxn>
                <a:cxn ang="0">
                  <a:pos x="18" y="40"/>
                </a:cxn>
                <a:cxn ang="0">
                  <a:pos x="16" y="44"/>
                </a:cxn>
                <a:cxn ang="0">
                  <a:pos x="18" y="48"/>
                </a:cxn>
                <a:cxn ang="0">
                  <a:pos x="24" y="56"/>
                </a:cxn>
                <a:cxn ang="0">
                  <a:pos x="24" y="58"/>
                </a:cxn>
                <a:cxn ang="0">
                  <a:pos x="24" y="60"/>
                </a:cxn>
                <a:cxn ang="0">
                  <a:pos x="14" y="72"/>
                </a:cxn>
                <a:cxn ang="0">
                  <a:pos x="4" y="82"/>
                </a:cxn>
                <a:cxn ang="0">
                  <a:pos x="0" y="86"/>
                </a:cxn>
                <a:cxn ang="0">
                  <a:pos x="0" y="90"/>
                </a:cxn>
                <a:cxn ang="0">
                  <a:pos x="4" y="96"/>
                </a:cxn>
                <a:cxn ang="0">
                  <a:pos x="14" y="100"/>
                </a:cxn>
                <a:cxn ang="0">
                  <a:pos x="20" y="100"/>
                </a:cxn>
                <a:cxn ang="0">
                  <a:pos x="32" y="102"/>
                </a:cxn>
                <a:cxn ang="0">
                  <a:pos x="36" y="102"/>
                </a:cxn>
                <a:cxn ang="0">
                  <a:pos x="40" y="106"/>
                </a:cxn>
                <a:cxn ang="0">
                  <a:pos x="48" y="110"/>
                </a:cxn>
                <a:cxn ang="0">
                  <a:pos x="56" y="114"/>
                </a:cxn>
                <a:cxn ang="0">
                  <a:pos x="62" y="114"/>
                </a:cxn>
                <a:cxn ang="0">
                  <a:pos x="66" y="112"/>
                </a:cxn>
                <a:cxn ang="0">
                  <a:pos x="72" y="106"/>
                </a:cxn>
                <a:cxn ang="0">
                  <a:pos x="78" y="98"/>
                </a:cxn>
                <a:cxn ang="0">
                  <a:pos x="84" y="84"/>
                </a:cxn>
                <a:cxn ang="0">
                  <a:pos x="80" y="66"/>
                </a:cxn>
                <a:cxn ang="0">
                  <a:pos x="86" y="68"/>
                </a:cxn>
                <a:cxn ang="0">
                  <a:pos x="96" y="68"/>
                </a:cxn>
                <a:cxn ang="0">
                  <a:pos x="100" y="66"/>
                </a:cxn>
                <a:cxn ang="0">
                  <a:pos x="102" y="62"/>
                </a:cxn>
                <a:cxn ang="0">
                  <a:pos x="94" y="38"/>
                </a:cxn>
                <a:cxn ang="0">
                  <a:pos x="96" y="30"/>
                </a:cxn>
                <a:cxn ang="0">
                  <a:pos x="102" y="26"/>
                </a:cxn>
                <a:cxn ang="0">
                  <a:pos x="106" y="22"/>
                </a:cxn>
                <a:cxn ang="0">
                  <a:pos x="104" y="18"/>
                </a:cxn>
                <a:cxn ang="0">
                  <a:pos x="86" y="18"/>
                </a:cxn>
                <a:cxn ang="0">
                  <a:pos x="68" y="6"/>
                </a:cxn>
                <a:cxn ang="0">
                  <a:pos x="62" y="2"/>
                </a:cxn>
                <a:cxn ang="0">
                  <a:pos x="58" y="0"/>
                </a:cxn>
                <a:cxn ang="0">
                  <a:pos x="48" y="2"/>
                </a:cxn>
                <a:cxn ang="0">
                  <a:pos x="44" y="2"/>
                </a:cxn>
                <a:cxn ang="0">
                  <a:pos x="44" y="8"/>
                </a:cxn>
                <a:cxn ang="0">
                  <a:pos x="50" y="10"/>
                </a:cxn>
                <a:cxn ang="0">
                  <a:pos x="54" y="16"/>
                </a:cxn>
                <a:cxn ang="0">
                  <a:pos x="54" y="20"/>
                </a:cxn>
                <a:cxn ang="0">
                  <a:pos x="52" y="24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4600952" y="1306885"/>
              <a:ext cx="673135" cy="640911"/>
            </a:xfrm>
            <a:custGeom>
              <a:avLst/>
              <a:gdLst/>
              <a:ahLst/>
              <a:cxnLst>
                <a:cxn ang="0">
                  <a:pos x="160" y="64"/>
                </a:cxn>
                <a:cxn ang="0">
                  <a:pos x="142" y="80"/>
                </a:cxn>
                <a:cxn ang="0">
                  <a:pos x="116" y="92"/>
                </a:cxn>
                <a:cxn ang="0">
                  <a:pos x="90" y="116"/>
                </a:cxn>
                <a:cxn ang="0">
                  <a:pos x="68" y="140"/>
                </a:cxn>
                <a:cxn ang="0">
                  <a:pos x="42" y="138"/>
                </a:cxn>
                <a:cxn ang="0">
                  <a:pos x="28" y="156"/>
                </a:cxn>
                <a:cxn ang="0">
                  <a:pos x="4" y="208"/>
                </a:cxn>
                <a:cxn ang="0">
                  <a:pos x="2" y="232"/>
                </a:cxn>
                <a:cxn ang="0">
                  <a:pos x="34" y="238"/>
                </a:cxn>
                <a:cxn ang="0">
                  <a:pos x="46" y="248"/>
                </a:cxn>
                <a:cxn ang="0">
                  <a:pos x="52" y="258"/>
                </a:cxn>
                <a:cxn ang="0">
                  <a:pos x="86" y="270"/>
                </a:cxn>
                <a:cxn ang="0">
                  <a:pos x="122" y="212"/>
                </a:cxn>
                <a:cxn ang="0">
                  <a:pos x="148" y="202"/>
                </a:cxn>
                <a:cxn ang="0">
                  <a:pos x="164" y="194"/>
                </a:cxn>
                <a:cxn ang="0">
                  <a:pos x="174" y="200"/>
                </a:cxn>
                <a:cxn ang="0">
                  <a:pos x="190" y="238"/>
                </a:cxn>
                <a:cxn ang="0">
                  <a:pos x="184" y="270"/>
                </a:cxn>
                <a:cxn ang="0">
                  <a:pos x="170" y="312"/>
                </a:cxn>
                <a:cxn ang="0">
                  <a:pos x="184" y="304"/>
                </a:cxn>
                <a:cxn ang="0">
                  <a:pos x="194" y="308"/>
                </a:cxn>
                <a:cxn ang="0">
                  <a:pos x="186" y="324"/>
                </a:cxn>
                <a:cxn ang="0">
                  <a:pos x="182" y="336"/>
                </a:cxn>
                <a:cxn ang="0">
                  <a:pos x="168" y="346"/>
                </a:cxn>
                <a:cxn ang="0">
                  <a:pos x="158" y="358"/>
                </a:cxn>
                <a:cxn ang="0">
                  <a:pos x="198" y="328"/>
                </a:cxn>
                <a:cxn ang="0">
                  <a:pos x="272" y="260"/>
                </a:cxn>
                <a:cxn ang="0">
                  <a:pos x="304" y="252"/>
                </a:cxn>
                <a:cxn ang="0">
                  <a:pos x="376" y="156"/>
                </a:cxn>
                <a:cxn ang="0">
                  <a:pos x="364" y="122"/>
                </a:cxn>
                <a:cxn ang="0">
                  <a:pos x="356" y="122"/>
                </a:cxn>
                <a:cxn ang="0">
                  <a:pos x="344" y="110"/>
                </a:cxn>
                <a:cxn ang="0">
                  <a:pos x="336" y="62"/>
                </a:cxn>
                <a:cxn ang="0">
                  <a:pos x="308" y="30"/>
                </a:cxn>
                <a:cxn ang="0">
                  <a:pos x="308" y="12"/>
                </a:cxn>
                <a:cxn ang="0">
                  <a:pos x="294" y="24"/>
                </a:cxn>
                <a:cxn ang="0">
                  <a:pos x="274" y="20"/>
                </a:cxn>
                <a:cxn ang="0">
                  <a:pos x="268" y="8"/>
                </a:cxn>
                <a:cxn ang="0">
                  <a:pos x="236" y="0"/>
                </a:cxn>
                <a:cxn ang="0">
                  <a:pos x="234" y="12"/>
                </a:cxn>
                <a:cxn ang="0">
                  <a:pos x="226" y="30"/>
                </a:cxn>
                <a:cxn ang="0">
                  <a:pos x="210" y="48"/>
                </a:cxn>
                <a:cxn ang="0">
                  <a:pos x="172" y="46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4751334" y="920190"/>
              <a:ext cx="959576" cy="651652"/>
            </a:xfrm>
            <a:custGeom>
              <a:avLst/>
              <a:gdLst/>
              <a:ahLst/>
              <a:cxnLst>
                <a:cxn ang="0">
                  <a:pos x="92" y="6"/>
                </a:cxn>
                <a:cxn ang="0">
                  <a:pos x="70" y="20"/>
                </a:cxn>
                <a:cxn ang="0">
                  <a:pos x="58" y="36"/>
                </a:cxn>
                <a:cxn ang="0">
                  <a:pos x="28" y="40"/>
                </a:cxn>
                <a:cxn ang="0">
                  <a:pos x="0" y="40"/>
                </a:cxn>
                <a:cxn ang="0">
                  <a:pos x="34" y="64"/>
                </a:cxn>
                <a:cxn ang="0">
                  <a:pos x="50" y="140"/>
                </a:cxn>
                <a:cxn ang="0">
                  <a:pos x="88" y="122"/>
                </a:cxn>
                <a:cxn ang="0">
                  <a:pos x="126" y="176"/>
                </a:cxn>
                <a:cxn ang="0">
                  <a:pos x="128" y="220"/>
                </a:cxn>
                <a:cxn ang="0">
                  <a:pos x="158" y="208"/>
                </a:cxn>
                <a:cxn ang="0">
                  <a:pos x="188" y="216"/>
                </a:cxn>
                <a:cxn ang="0">
                  <a:pos x="194" y="228"/>
                </a:cxn>
                <a:cxn ang="0">
                  <a:pos x="210" y="214"/>
                </a:cxn>
                <a:cxn ang="0">
                  <a:pos x="230" y="218"/>
                </a:cxn>
                <a:cxn ang="0">
                  <a:pos x="232" y="242"/>
                </a:cxn>
                <a:cxn ang="0">
                  <a:pos x="262" y="274"/>
                </a:cxn>
                <a:cxn ang="0">
                  <a:pos x="268" y="324"/>
                </a:cxn>
                <a:cxn ang="0">
                  <a:pos x="282" y="330"/>
                </a:cxn>
                <a:cxn ang="0">
                  <a:pos x="298" y="344"/>
                </a:cxn>
                <a:cxn ang="0">
                  <a:pos x="326" y="304"/>
                </a:cxn>
                <a:cxn ang="0">
                  <a:pos x="352" y="294"/>
                </a:cxn>
                <a:cxn ang="0">
                  <a:pos x="400" y="272"/>
                </a:cxn>
                <a:cxn ang="0">
                  <a:pos x="404" y="260"/>
                </a:cxn>
                <a:cxn ang="0">
                  <a:pos x="430" y="256"/>
                </a:cxn>
                <a:cxn ang="0">
                  <a:pos x="454" y="228"/>
                </a:cxn>
                <a:cxn ang="0">
                  <a:pos x="476" y="170"/>
                </a:cxn>
                <a:cxn ang="0">
                  <a:pos x="496" y="168"/>
                </a:cxn>
                <a:cxn ang="0">
                  <a:pos x="518" y="176"/>
                </a:cxn>
                <a:cxn ang="0">
                  <a:pos x="536" y="124"/>
                </a:cxn>
                <a:cxn ang="0">
                  <a:pos x="504" y="118"/>
                </a:cxn>
                <a:cxn ang="0">
                  <a:pos x="484" y="104"/>
                </a:cxn>
                <a:cxn ang="0">
                  <a:pos x="470" y="112"/>
                </a:cxn>
                <a:cxn ang="0">
                  <a:pos x="446" y="110"/>
                </a:cxn>
                <a:cxn ang="0">
                  <a:pos x="446" y="136"/>
                </a:cxn>
                <a:cxn ang="0">
                  <a:pos x="428" y="146"/>
                </a:cxn>
                <a:cxn ang="0">
                  <a:pos x="414" y="140"/>
                </a:cxn>
                <a:cxn ang="0">
                  <a:pos x="374" y="104"/>
                </a:cxn>
                <a:cxn ang="0">
                  <a:pos x="366" y="88"/>
                </a:cxn>
                <a:cxn ang="0">
                  <a:pos x="368" y="100"/>
                </a:cxn>
                <a:cxn ang="0">
                  <a:pos x="340" y="116"/>
                </a:cxn>
                <a:cxn ang="0">
                  <a:pos x="336" y="100"/>
                </a:cxn>
                <a:cxn ang="0">
                  <a:pos x="314" y="84"/>
                </a:cxn>
                <a:cxn ang="0">
                  <a:pos x="288" y="80"/>
                </a:cxn>
                <a:cxn ang="0">
                  <a:pos x="284" y="56"/>
                </a:cxn>
                <a:cxn ang="0">
                  <a:pos x="252" y="70"/>
                </a:cxn>
                <a:cxn ang="0">
                  <a:pos x="234" y="66"/>
                </a:cxn>
                <a:cxn ang="0">
                  <a:pos x="212" y="46"/>
                </a:cxn>
                <a:cxn ang="0">
                  <a:pos x="194" y="46"/>
                </a:cxn>
                <a:cxn ang="0">
                  <a:pos x="152" y="58"/>
                </a:cxn>
                <a:cxn ang="0">
                  <a:pos x="120" y="42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4547245" y="0"/>
              <a:ext cx="1285402" cy="1167245"/>
            </a:xfrm>
            <a:custGeom>
              <a:avLst/>
              <a:gdLst/>
              <a:ahLst/>
              <a:cxnLst>
                <a:cxn ang="0">
                  <a:pos x="712" y="290"/>
                </a:cxn>
                <a:cxn ang="0">
                  <a:pos x="704" y="270"/>
                </a:cxn>
                <a:cxn ang="0">
                  <a:pos x="692" y="234"/>
                </a:cxn>
                <a:cxn ang="0">
                  <a:pos x="662" y="254"/>
                </a:cxn>
                <a:cxn ang="0">
                  <a:pos x="632" y="276"/>
                </a:cxn>
                <a:cxn ang="0">
                  <a:pos x="618" y="320"/>
                </a:cxn>
                <a:cxn ang="0">
                  <a:pos x="510" y="308"/>
                </a:cxn>
                <a:cxn ang="0">
                  <a:pos x="496" y="280"/>
                </a:cxn>
                <a:cxn ang="0">
                  <a:pos x="452" y="246"/>
                </a:cxn>
                <a:cxn ang="0">
                  <a:pos x="332" y="234"/>
                </a:cxn>
                <a:cxn ang="0">
                  <a:pos x="258" y="110"/>
                </a:cxn>
                <a:cxn ang="0">
                  <a:pos x="164" y="14"/>
                </a:cxn>
                <a:cxn ang="0">
                  <a:pos x="94" y="6"/>
                </a:cxn>
                <a:cxn ang="0">
                  <a:pos x="54" y="4"/>
                </a:cxn>
                <a:cxn ang="0">
                  <a:pos x="8" y="36"/>
                </a:cxn>
                <a:cxn ang="0">
                  <a:pos x="0" y="62"/>
                </a:cxn>
                <a:cxn ang="0">
                  <a:pos x="22" y="86"/>
                </a:cxn>
                <a:cxn ang="0">
                  <a:pos x="42" y="70"/>
                </a:cxn>
                <a:cxn ang="0">
                  <a:pos x="74" y="94"/>
                </a:cxn>
                <a:cxn ang="0">
                  <a:pos x="96" y="140"/>
                </a:cxn>
                <a:cxn ang="0">
                  <a:pos x="124" y="148"/>
                </a:cxn>
                <a:cxn ang="0">
                  <a:pos x="176" y="110"/>
                </a:cxn>
                <a:cxn ang="0">
                  <a:pos x="230" y="138"/>
                </a:cxn>
                <a:cxn ang="0">
                  <a:pos x="238" y="196"/>
                </a:cxn>
                <a:cxn ang="0">
                  <a:pos x="240" y="250"/>
                </a:cxn>
                <a:cxn ang="0">
                  <a:pos x="232" y="284"/>
                </a:cxn>
                <a:cxn ang="0">
                  <a:pos x="228" y="330"/>
                </a:cxn>
                <a:cxn ang="0">
                  <a:pos x="214" y="366"/>
                </a:cxn>
                <a:cxn ang="0">
                  <a:pos x="180" y="370"/>
                </a:cxn>
                <a:cxn ang="0">
                  <a:pos x="154" y="414"/>
                </a:cxn>
                <a:cxn ang="0">
                  <a:pos x="144" y="446"/>
                </a:cxn>
                <a:cxn ang="0">
                  <a:pos x="178" y="476"/>
                </a:cxn>
                <a:cxn ang="0">
                  <a:pos x="188" y="516"/>
                </a:cxn>
                <a:cxn ang="0">
                  <a:pos x="226" y="528"/>
                </a:cxn>
                <a:cxn ang="0">
                  <a:pos x="254" y="560"/>
                </a:cxn>
                <a:cxn ang="0">
                  <a:pos x="274" y="560"/>
                </a:cxn>
                <a:cxn ang="0">
                  <a:pos x="308" y="552"/>
                </a:cxn>
                <a:cxn ang="0">
                  <a:pos x="334" y="544"/>
                </a:cxn>
                <a:cxn ang="0">
                  <a:pos x="344" y="556"/>
                </a:cxn>
                <a:cxn ang="0">
                  <a:pos x="362" y="576"/>
                </a:cxn>
                <a:cxn ang="0">
                  <a:pos x="364" y="564"/>
                </a:cxn>
                <a:cxn ang="0">
                  <a:pos x="402" y="562"/>
                </a:cxn>
                <a:cxn ang="0">
                  <a:pos x="422" y="588"/>
                </a:cxn>
                <a:cxn ang="0">
                  <a:pos x="456" y="608"/>
                </a:cxn>
                <a:cxn ang="0">
                  <a:pos x="474" y="616"/>
                </a:cxn>
                <a:cxn ang="0">
                  <a:pos x="474" y="596"/>
                </a:cxn>
                <a:cxn ang="0">
                  <a:pos x="486" y="590"/>
                </a:cxn>
                <a:cxn ang="0">
                  <a:pos x="496" y="616"/>
                </a:cxn>
                <a:cxn ang="0">
                  <a:pos x="512" y="626"/>
                </a:cxn>
                <a:cxn ang="0">
                  <a:pos x="544" y="638"/>
                </a:cxn>
                <a:cxn ang="0">
                  <a:pos x="556" y="618"/>
                </a:cxn>
                <a:cxn ang="0">
                  <a:pos x="592" y="598"/>
                </a:cxn>
                <a:cxn ang="0">
                  <a:pos x="610" y="600"/>
                </a:cxn>
                <a:cxn ang="0">
                  <a:pos x="610" y="618"/>
                </a:cxn>
                <a:cxn ang="0">
                  <a:pos x="640" y="630"/>
                </a:cxn>
                <a:cxn ang="0">
                  <a:pos x="624" y="562"/>
                </a:cxn>
                <a:cxn ang="0">
                  <a:pos x="616" y="518"/>
                </a:cxn>
                <a:cxn ang="0">
                  <a:pos x="662" y="482"/>
                </a:cxn>
                <a:cxn ang="0">
                  <a:pos x="704" y="476"/>
                </a:cxn>
                <a:cxn ang="0">
                  <a:pos x="716" y="382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4293029" y="2094597"/>
              <a:ext cx="776970" cy="486949"/>
            </a:xfrm>
            <a:custGeom>
              <a:avLst/>
              <a:gdLst/>
              <a:ahLst/>
              <a:cxnLst>
                <a:cxn ang="0">
                  <a:pos x="396" y="8"/>
                </a:cxn>
                <a:cxn ang="0">
                  <a:pos x="388" y="14"/>
                </a:cxn>
                <a:cxn ang="0">
                  <a:pos x="330" y="6"/>
                </a:cxn>
                <a:cxn ang="0">
                  <a:pos x="270" y="42"/>
                </a:cxn>
                <a:cxn ang="0">
                  <a:pos x="268" y="62"/>
                </a:cxn>
                <a:cxn ang="0">
                  <a:pos x="228" y="62"/>
                </a:cxn>
                <a:cxn ang="0">
                  <a:pos x="218" y="60"/>
                </a:cxn>
                <a:cxn ang="0">
                  <a:pos x="212" y="52"/>
                </a:cxn>
                <a:cxn ang="0">
                  <a:pos x="168" y="0"/>
                </a:cxn>
                <a:cxn ang="0">
                  <a:pos x="150" y="20"/>
                </a:cxn>
                <a:cxn ang="0">
                  <a:pos x="144" y="0"/>
                </a:cxn>
                <a:cxn ang="0">
                  <a:pos x="120" y="18"/>
                </a:cxn>
                <a:cxn ang="0">
                  <a:pos x="102" y="24"/>
                </a:cxn>
                <a:cxn ang="0">
                  <a:pos x="56" y="70"/>
                </a:cxn>
                <a:cxn ang="0">
                  <a:pos x="22" y="148"/>
                </a:cxn>
                <a:cxn ang="0">
                  <a:pos x="20" y="152"/>
                </a:cxn>
                <a:cxn ang="0">
                  <a:pos x="20" y="160"/>
                </a:cxn>
                <a:cxn ang="0">
                  <a:pos x="32" y="188"/>
                </a:cxn>
                <a:cxn ang="0">
                  <a:pos x="34" y="206"/>
                </a:cxn>
                <a:cxn ang="0">
                  <a:pos x="0" y="228"/>
                </a:cxn>
                <a:cxn ang="0">
                  <a:pos x="16" y="244"/>
                </a:cxn>
                <a:cxn ang="0">
                  <a:pos x="18" y="252"/>
                </a:cxn>
                <a:cxn ang="0">
                  <a:pos x="36" y="264"/>
                </a:cxn>
                <a:cxn ang="0">
                  <a:pos x="74" y="266"/>
                </a:cxn>
                <a:cxn ang="0">
                  <a:pos x="92" y="230"/>
                </a:cxn>
                <a:cxn ang="0">
                  <a:pos x="118" y="240"/>
                </a:cxn>
                <a:cxn ang="0">
                  <a:pos x="118" y="244"/>
                </a:cxn>
                <a:cxn ang="0">
                  <a:pos x="116" y="256"/>
                </a:cxn>
                <a:cxn ang="0">
                  <a:pos x="124" y="264"/>
                </a:cxn>
                <a:cxn ang="0">
                  <a:pos x="160" y="260"/>
                </a:cxn>
                <a:cxn ang="0">
                  <a:pos x="172" y="252"/>
                </a:cxn>
                <a:cxn ang="0">
                  <a:pos x="184" y="252"/>
                </a:cxn>
                <a:cxn ang="0">
                  <a:pos x="202" y="258"/>
                </a:cxn>
                <a:cxn ang="0">
                  <a:pos x="212" y="250"/>
                </a:cxn>
                <a:cxn ang="0">
                  <a:pos x="216" y="248"/>
                </a:cxn>
                <a:cxn ang="0">
                  <a:pos x="224" y="236"/>
                </a:cxn>
                <a:cxn ang="0">
                  <a:pos x="238" y="220"/>
                </a:cxn>
                <a:cxn ang="0">
                  <a:pos x="250" y="212"/>
                </a:cxn>
                <a:cxn ang="0">
                  <a:pos x="252" y="214"/>
                </a:cxn>
                <a:cxn ang="0">
                  <a:pos x="260" y="216"/>
                </a:cxn>
                <a:cxn ang="0">
                  <a:pos x="280" y="172"/>
                </a:cxn>
                <a:cxn ang="0">
                  <a:pos x="296" y="160"/>
                </a:cxn>
                <a:cxn ang="0">
                  <a:pos x="300" y="150"/>
                </a:cxn>
                <a:cxn ang="0">
                  <a:pos x="294" y="128"/>
                </a:cxn>
                <a:cxn ang="0">
                  <a:pos x="298" y="120"/>
                </a:cxn>
                <a:cxn ang="0">
                  <a:pos x="310" y="120"/>
                </a:cxn>
                <a:cxn ang="0">
                  <a:pos x="322" y="112"/>
                </a:cxn>
                <a:cxn ang="0">
                  <a:pos x="322" y="108"/>
                </a:cxn>
                <a:cxn ang="0">
                  <a:pos x="338" y="96"/>
                </a:cxn>
                <a:cxn ang="0">
                  <a:pos x="328" y="94"/>
                </a:cxn>
                <a:cxn ang="0">
                  <a:pos x="328" y="88"/>
                </a:cxn>
                <a:cxn ang="0">
                  <a:pos x="332" y="86"/>
                </a:cxn>
                <a:cxn ang="0">
                  <a:pos x="342" y="84"/>
                </a:cxn>
                <a:cxn ang="0">
                  <a:pos x="404" y="40"/>
                </a:cxn>
                <a:cxn ang="0">
                  <a:pos x="428" y="48"/>
                </a:cxn>
                <a:cxn ang="0">
                  <a:pos x="424" y="28"/>
                </a:cxn>
                <a:cxn ang="0">
                  <a:pos x="432" y="12"/>
                </a:cxn>
                <a:cxn ang="0">
                  <a:pos x="426" y="14"/>
                </a:cxn>
                <a:cxn ang="0">
                  <a:pos x="408" y="16"/>
                </a:cxn>
                <a:cxn ang="0">
                  <a:pos x="404" y="12"/>
                </a:cxn>
                <a:cxn ang="0">
                  <a:pos x="396" y="8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5019872" y="2903792"/>
              <a:ext cx="121737" cy="107415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8" y="24"/>
                </a:cxn>
                <a:cxn ang="0">
                  <a:pos x="48" y="8"/>
                </a:cxn>
                <a:cxn ang="0">
                  <a:pos x="40" y="4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14" y="20"/>
                </a:cxn>
                <a:cxn ang="0">
                  <a:pos x="10" y="28"/>
                </a:cxn>
                <a:cxn ang="0">
                  <a:pos x="4" y="36"/>
                </a:cxn>
                <a:cxn ang="0">
                  <a:pos x="0" y="40"/>
                </a:cxn>
                <a:cxn ang="0">
                  <a:pos x="8" y="48"/>
                </a:cxn>
                <a:cxn ang="0">
                  <a:pos x="10" y="48"/>
                </a:cxn>
                <a:cxn ang="0">
                  <a:pos x="12" y="56"/>
                </a:cxn>
                <a:cxn ang="0">
                  <a:pos x="22" y="60"/>
                </a:cxn>
                <a:cxn ang="0">
                  <a:pos x="28" y="56"/>
                </a:cxn>
                <a:cxn ang="0">
                  <a:pos x="34" y="54"/>
                </a:cxn>
                <a:cxn ang="0">
                  <a:pos x="52" y="58"/>
                </a:cxn>
                <a:cxn ang="0">
                  <a:pos x="52" y="52"/>
                </a:cxn>
                <a:cxn ang="0">
                  <a:pos x="54" y="44"/>
                </a:cxn>
                <a:cxn ang="0">
                  <a:pos x="56" y="38"/>
                </a:cxn>
                <a:cxn ang="0">
                  <a:pos x="58" y="34"/>
                </a:cxn>
                <a:cxn ang="0">
                  <a:pos x="62" y="32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8" name="Freeform 36"/>
            <p:cNvSpPr>
              <a:spLocks/>
            </p:cNvSpPr>
            <p:nvPr/>
          </p:nvSpPr>
          <p:spPr bwMode="auto">
            <a:xfrm>
              <a:off x="4450571" y="2492033"/>
              <a:ext cx="676716" cy="522754"/>
            </a:xfrm>
            <a:custGeom>
              <a:avLst/>
              <a:gdLst/>
              <a:ahLst/>
              <a:cxnLst>
                <a:cxn ang="0">
                  <a:pos x="264" y="86"/>
                </a:cxn>
                <a:cxn ang="0">
                  <a:pos x="252" y="70"/>
                </a:cxn>
                <a:cxn ang="0">
                  <a:pos x="226" y="44"/>
                </a:cxn>
                <a:cxn ang="0">
                  <a:pos x="204" y="38"/>
                </a:cxn>
                <a:cxn ang="0">
                  <a:pos x="194" y="28"/>
                </a:cxn>
                <a:cxn ang="0">
                  <a:pos x="170" y="18"/>
                </a:cxn>
                <a:cxn ang="0">
                  <a:pos x="170" y="2"/>
                </a:cxn>
                <a:cxn ang="0">
                  <a:pos x="164" y="0"/>
                </a:cxn>
                <a:cxn ang="0">
                  <a:pos x="148" y="12"/>
                </a:cxn>
                <a:cxn ang="0">
                  <a:pos x="140" y="26"/>
                </a:cxn>
                <a:cxn ang="0">
                  <a:pos x="126" y="46"/>
                </a:cxn>
                <a:cxn ang="0">
                  <a:pos x="120" y="52"/>
                </a:cxn>
                <a:cxn ang="0">
                  <a:pos x="116" y="48"/>
                </a:cxn>
                <a:cxn ang="0">
                  <a:pos x="102" y="40"/>
                </a:cxn>
                <a:cxn ang="0">
                  <a:pos x="88" y="40"/>
                </a:cxn>
                <a:cxn ang="0">
                  <a:pos x="62" y="50"/>
                </a:cxn>
                <a:cxn ang="0">
                  <a:pos x="26" y="44"/>
                </a:cxn>
                <a:cxn ang="0">
                  <a:pos x="20" y="32"/>
                </a:cxn>
                <a:cxn ang="0">
                  <a:pos x="8" y="18"/>
                </a:cxn>
                <a:cxn ang="0">
                  <a:pos x="4" y="36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40" y="76"/>
                </a:cxn>
                <a:cxn ang="0">
                  <a:pos x="98" y="96"/>
                </a:cxn>
                <a:cxn ang="0">
                  <a:pos x="112" y="112"/>
                </a:cxn>
                <a:cxn ang="0">
                  <a:pos x="124" y="150"/>
                </a:cxn>
                <a:cxn ang="0">
                  <a:pos x="146" y="162"/>
                </a:cxn>
                <a:cxn ang="0">
                  <a:pos x="180" y="144"/>
                </a:cxn>
                <a:cxn ang="0">
                  <a:pos x="184" y="144"/>
                </a:cxn>
                <a:cxn ang="0">
                  <a:pos x="200" y="146"/>
                </a:cxn>
                <a:cxn ang="0">
                  <a:pos x="198" y="152"/>
                </a:cxn>
                <a:cxn ang="0">
                  <a:pos x="186" y="186"/>
                </a:cxn>
                <a:cxn ang="0">
                  <a:pos x="166" y="194"/>
                </a:cxn>
                <a:cxn ang="0">
                  <a:pos x="152" y="222"/>
                </a:cxn>
                <a:cxn ang="0">
                  <a:pos x="148" y="234"/>
                </a:cxn>
                <a:cxn ang="0">
                  <a:pos x="172" y="252"/>
                </a:cxn>
                <a:cxn ang="0">
                  <a:pos x="182" y="254"/>
                </a:cxn>
                <a:cxn ang="0">
                  <a:pos x="194" y="270"/>
                </a:cxn>
                <a:cxn ang="0">
                  <a:pos x="204" y="262"/>
                </a:cxn>
                <a:cxn ang="0">
                  <a:pos x="214" y="264"/>
                </a:cxn>
                <a:cxn ang="0">
                  <a:pos x="224" y="270"/>
                </a:cxn>
                <a:cxn ang="0">
                  <a:pos x="236" y="286"/>
                </a:cxn>
                <a:cxn ang="0">
                  <a:pos x="242" y="284"/>
                </a:cxn>
                <a:cxn ang="0">
                  <a:pos x="264" y="288"/>
                </a:cxn>
                <a:cxn ang="0">
                  <a:pos x="304" y="286"/>
                </a:cxn>
                <a:cxn ang="0">
                  <a:pos x="318" y="278"/>
                </a:cxn>
                <a:cxn ang="0">
                  <a:pos x="312" y="268"/>
                </a:cxn>
                <a:cxn ang="0">
                  <a:pos x="322" y="256"/>
                </a:cxn>
                <a:cxn ang="0">
                  <a:pos x="324" y="238"/>
                </a:cxn>
                <a:cxn ang="0">
                  <a:pos x="326" y="230"/>
                </a:cxn>
                <a:cxn ang="0">
                  <a:pos x="340" y="222"/>
                </a:cxn>
                <a:cxn ang="0">
                  <a:pos x="356" y="226"/>
                </a:cxn>
                <a:cxn ang="0">
                  <a:pos x="378" y="238"/>
                </a:cxn>
                <a:cxn ang="0">
                  <a:pos x="364" y="210"/>
                </a:cxn>
                <a:cxn ang="0">
                  <a:pos x="348" y="194"/>
                </a:cxn>
                <a:cxn ang="0">
                  <a:pos x="294" y="170"/>
                </a:cxn>
                <a:cxn ang="0">
                  <a:pos x="292" y="146"/>
                </a:cxn>
                <a:cxn ang="0">
                  <a:pos x="270" y="94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096101" y="1493072"/>
              <a:ext cx="630169" cy="898707"/>
            </a:xfrm>
            <a:custGeom>
              <a:avLst/>
              <a:gdLst/>
              <a:ahLst/>
              <a:cxnLst>
                <a:cxn ang="0">
                  <a:pos x="312" y="144"/>
                </a:cxn>
                <a:cxn ang="0">
                  <a:pos x="270" y="122"/>
                </a:cxn>
                <a:cxn ang="0">
                  <a:pos x="278" y="102"/>
                </a:cxn>
                <a:cxn ang="0">
                  <a:pos x="246" y="88"/>
                </a:cxn>
                <a:cxn ang="0">
                  <a:pos x="234" y="48"/>
                </a:cxn>
                <a:cxn ang="0">
                  <a:pos x="226" y="40"/>
                </a:cxn>
                <a:cxn ang="0">
                  <a:pos x="210" y="30"/>
                </a:cxn>
                <a:cxn ang="0">
                  <a:pos x="200" y="0"/>
                </a:cxn>
                <a:cxn ang="0">
                  <a:pos x="178" y="16"/>
                </a:cxn>
                <a:cxn ang="0">
                  <a:pos x="146" y="64"/>
                </a:cxn>
                <a:cxn ang="0">
                  <a:pos x="130" y="68"/>
                </a:cxn>
                <a:cxn ang="0">
                  <a:pos x="114" y="78"/>
                </a:cxn>
                <a:cxn ang="0">
                  <a:pos x="80" y="96"/>
                </a:cxn>
                <a:cxn ang="0">
                  <a:pos x="50" y="94"/>
                </a:cxn>
                <a:cxn ang="0">
                  <a:pos x="42" y="56"/>
                </a:cxn>
                <a:cxn ang="0">
                  <a:pos x="16" y="96"/>
                </a:cxn>
                <a:cxn ang="0">
                  <a:pos x="0" y="122"/>
                </a:cxn>
                <a:cxn ang="0">
                  <a:pos x="38" y="186"/>
                </a:cxn>
                <a:cxn ang="0">
                  <a:pos x="12" y="200"/>
                </a:cxn>
                <a:cxn ang="0">
                  <a:pos x="48" y="240"/>
                </a:cxn>
                <a:cxn ang="0">
                  <a:pos x="36" y="284"/>
                </a:cxn>
                <a:cxn ang="0">
                  <a:pos x="8" y="332"/>
                </a:cxn>
                <a:cxn ang="0">
                  <a:pos x="48" y="376"/>
                </a:cxn>
                <a:cxn ang="0">
                  <a:pos x="32" y="416"/>
                </a:cxn>
                <a:cxn ang="0">
                  <a:pos x="14" y="456"/>
                </a:cxn>
                <a:cxn ang="0">
                  <a:pos x="14" y="468"/>
                </a:cxn>
                <a:cxn ang="0">
                  <a:pos x="28" y="488"/>
                </a:cxn>
                <a:cxn ang="0">
                  <a:pos x="80" y="500"/>
                </a:cxn>
                <a:cxn ang="0">
                  <a:pos x="122" y="486"/>
                </a:cxn>
                <a:cxn ang="0">
                  <a:pos x="158" y="400"/>
                </a:cxn>
                <a:cxn ang="0">
                  <a:pos x="240" y="332"/>
                </a:cxn>
                <a:cxn ang="0">
                  <a:pos x="226" y="302"/>
                </a:cxn>
                <a:cxn ang="0">
                  <a:pos x="196" y="292"/>
                </a:cxn>
                <a:cxn ang="0">
                  <a:pos x="176" y="256"/>
                </a:cxn>
                <a:cxn ang="0">
                  <a:pos x="146" y="240"/>
                </a:cxn>
                <a:cxn ang="0">
                  <a:pos x="110" y="226"/>
                </a:cxn>
                <a:cxn ang="0">
                  <a:pos x="96" y="210"/>
                </a:cxn>
                <a:cxn ang="0">
                  <a:pos x="110" y="192"/>
                </a:cxn>
                <a:cxn ang="0">
                  <a:pos x="112" y="164"/>
                </a:cxn>
                <a:cxn ang="0">
                  <a:pos x="120" y="152"/>
                </a:cxn>
                <a:cxn ang="0">
                  <a:pos x="150" y="140"/>
                </a:cxn>
                <a:cxn ang="0">
                  <a:pos x="140" y="128"/>
                </a:cxn>
                <a:cxn ang="0">
                  <a:pos x="160" y="116"/>
                </a:cxn>
                <a:cxn ang="0">
                  <a:pos x="208" y="134"/>
                </a:cxn>
                <a:cxn ang="0">
                  <a:pos x="210" y="152"/>
                </a:cxn>
                <a:cxn ang="0">
                  <a:pos x="210" y="180"/>
                </a:cxn>
                <a:cxn ang="0">
                  <a:pos x="234" y="172"/>
                </a:cxn>
                <a:cxn ang="0">
                  <a:pos x="246" y="210"/>
                </a:cxn>
                <a:cxn ang="0">
                  <a:pos x="300" y="244"/>
                </a:cxn>
                <a:cxn ang="0">
                  <a:pos x="336" y="188"/>
                </a:cxn>
                <a:cxn ang="0">
                  <a:pos x="350" y="176"/>
                </a:cxn>
                <a:cxn ang="0">
                  <a:pos x="326" y="156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3809660" y="2355974"/>
              <a:ext cx="662394" cy="655233"/>
            </a:xfrm>
            <a:custGeom>
              <a:avLst/>
              <a:gdLst/>
              <a:ahLst/>
              <a:cxnLst>
                <a:cxn ang="0">
                  <a:pos x="80" y="120"/>
                </a:cxn>
                <a:cxn ang="0">
                  <a:pos x="2" y="162"/>
                </a:cxn>
                <a:cxn ang="0">
                  <a:pos x="2" y="196"/>
                </a:cxn>
                <a:cxn ang="0">
                  <a:pos x="10" y="210"/>
                </a:cxn>
                <a:cxn ang="0">
                  <a:pos x="30" y="222"/>
                </a:cxn>
                <a:cxn ang="0">
                  <a:pos x="54" y="276"/>
                </a:cxn>
                <a:cxn ang="0">
                  <a:pos x="66" y="286"/>
                </a:cxn>
                <a:cxn ang="0">
                  <a:pos x="86" y="290"/>
                </a:cxn>
                <a:cxn ang="0">
                  <a:pos x="104" y="300"/>
                </a:cxn>
                <a:cxn ang="0">
                  <a:pos x="194" y="304"/>
                </a:cxn>
                <a:cxn ang="0">
                  <a:pos x="210" y="310"/>
                </a:cxn>
                <a:cxn ang="0">
                  <a:pos x="214" y="318"/>
                </a:cxn>
                <a:cxn ang="0">
                  <a:pos x="214" y="342"/>
                </a:cxn>
                <a:cxn ang="0">
                  <a:pos x="234" y="342"/>
                </a:cxn>
                <a:cxn ang="0">
                  <a:pos x="250" y="338"/>
                </a:cxn>
                <a:cxn ang="0">
                  <a:pos x="258" y="342"/>
                </a:cxn>
                <a:cxn ang="0">
                  <a:pos x="278" y="362"/>
                </a:cxn>
                <a:cxn ang="0">
                  <a:pos x="282" y="366"/>
                </a:cxn>
                <a:cxn ang="0">
                  <a:pos x="298" y="350"/>
                </a:cxn>
                <a:cxn ang="0">
                  <a:pos x="314" y="358"/>
                </a:cxn>
                <a:cxn ang="0">
                  <a:pos x="326" y="342"/>
                </a:cxn>
                <a:cxn ang="0">
                  <a:pos x="334" y="334"/>
                </a:cxn>
                <a:cxn ang="0">
                  <a:pos x="346" y="330"/>
                </a:cxn>
                <a:cxn ang="0">
                  <a:pos x="342" y="326"/>
                </a:cxn>
                <a:cxn ang="0">
                  <a:pos x="338" y="300"/>
                </a:cxn>
                <a:cxn ang="0">
                  <a:pos x="328" y="294"/>
                </a:cxn>
                <a:cxn ang="0">
                  <a:pos x="310" y="296"/>
                </a:cxn>
                <a:cxn ang="0">
                  <a:pos x="302" y="294"/>
                </a:cxn>
                <a:cxn ang="0">
                  <a:pos x="302" y="286"/>
                </a:cxn>
                <a:cxn ang="0">
                  <a:pos x="282" y="262"/>
                </a:cxn>
                <a:cxn ang="0">
                  <a:pos x="274" y="250"/>
                </a:cxn>
                <a:cxn ang="0">
                  <a:pos x="274" y="238"/>
                </a:cxn>
                <a:cxn ang="0">
                  <a:pos x="298" y="240"/>
                </a:cxn>
                <a:cxn ang="0">
                  <a:pos x="296" y="216"/>
                </a:cxn>
                <a:cxn ang="0">
                  <a:pos x="300" y="210"/>
                </a:cxn>
                <a:cxn ang="0">
                  <a:pos x="310" y="204"/>
                </a:cxn>
                <a:cxn ang="0">
                  <a:pos x="318" y="196"/>
                </a:cxn>
                <a:cxn ang="0">
                  <a:pos x="312" y="170"/>
                </a:cxn>
                <a:cxn ang="0">
                  <a:pos x="318" y="162"/>
                </a:cxn>
                <a:cxn ang="0">
                  <a:pos x="338" y="166"/>
                </a:cxn>
                <a:cxn ang="0">
                  <a:pos x="340" y="168"/>
                </a:cxn>
                <a:cxn ang="0">
                  <a:pos x="370" y="162"/>
                </a:cxn>
                <a:cxn ang="0">
                  <a:pos x="348" y="128"/>
                </a:cxn>
                <a:cxn ang="0">
                  <a:pos x="334" y="134"/>
                </a:cxn>
                <a:cxn ang="0">
                  <a:pos x="292" y="122"/>
                </a:cxn>
                <a:cxn ang="0">
                  <a:pos x="280" y="110"/>
                </a:cxn>
                <a:cxn ang="0">
                  <a:pos x="260" y="96"/>
                </a:cxn>
                <a:cxn ang="0">
                  <a:pos x="294" y="58"/>
                </a:cxn>
                <a:cxn ang="0">
                  <a:pos x="286" y="30"/>
                </a:cxn>
                <a:cxn ang="0">
                  <a:pos x="258" y="22"/>
                </a:cxn>
                <a:cxn ang="0">
                  <a:pos x="226" y="28"/>
                </a:cxn>
                <a:cxn ang="0">
                  <a:pos x="200" y="14"/>
                </a:cxn>
                <a:cxn ang="0">
                  <a:pos x="190" y="10"/>
                </a:cxn>
                <a:cxn ang="0">
                  <a:pos x="186" y="2"/>
                </a:cxn>
                <a:cxn ang="0">
                  <a:pos x="184" y="22"/>
                </a:cxn>
                <a:cxn ang="0">
                  <a:pos x="180" y="34"/>
                </a:cxn>
                <a:cxn ang="0">
                  <a:pos x="184" y="40"/>
                </a:cxn>
                <a:cxn ang="0">
                  <a:pos x="182" y="50"/>
                </a:cxn>
                <a:cxn ang="0">
                  <a:pos x="184" y="68"/>
                </a:cxn>
                <a:cxn ang="0">
                  <a:pos x="182" y="70"/>
                </a:cxn>
                <a:cxn ang="0">
                  <a:pos x="172" y="96"/>
                </a:cxn>
                <a:cxn ang="0">
                  <a:pos x="148" y="106"/>
                </a:cxn>
                <a:cxn ang="0">
                  <a:pos x="98" y="106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auto">
            <a:xfrm>
              <a:off x="5055677" y="3755952"/>
              <a:ext cx="189767" cy="45830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62" y="14"/>
                </a:cxn>
                <a:cxn ang="0">
                  <a:pos x="46" y="32"/>
                </a:cxn>
                <a:cxn ang="0">
                  <a:pos x="34" y="50"/>
                </a:cxn>
                <a:cxn ang="0">
                  <a:pos x="24" y="70"/>
                </a:cxn>
                <a:cxn ang="0">
                  <a:pos x="10" y="98"/>
                </a:cxn>
                <a:cxn ang="0">
                  <a:pos x="4" y="104"/>
                </a:cxn>
                <a:cxn ang="0">
                  <a:pos x="0" y="108"/>
                </a:cxn>
                <a:cxn ang="0">
                  <a:pos x="6" y="152"/>
                </a:cxn>
                <a:cxn ang="0">
                  <a:pos x="6" y="154"/>
                </a:cxn>
                <a:cxn ang="0">
                  <a:pos x="2" y="184"/>
                </a:cxn>
                <a:cxn ang="0">
                  <a:pos x="2" y="196"/>
                </a:cxn>
                <a:cxn ang="0">
                  <a:pos x="2" y="200"/>
                </a:cxn>
                <a:cxn ang="0">
                  <a:pos x="4" y="202"/>
                </a:cxn>
                <a:cxn ang="0">
                  <a:pos x="36" y="224"/>
                </a:cxn>
                <a:cxn ang="0">
                  <a:pos x="38" y="224"/>
                </a:cxn>
                <a:cxn ang="0">
                  <a:pos x="38" y="226"/>
                </a:cxn>
                <a:cxn ang="0">
                  <a:pos x="42" y="236"/>
                </a:cxn>
                <a:cxn ang="0">
                  <a:pos x="50" y="248"/>
                </a:cxn>
                <a:cxn ang="0">
                  <a:pos x="56" y="252"/>
                </a:cxn>
                <a:cxn ang="0">
                  <a:pos x="62" y="256"/>
                </a:cxn>
                <a:cxn ang="0">
                  <a:pos x="66" y="204"/>
                </a:cxn>
                <a:cxn ang="0">
                  <a:pos x="66" y="202"/>
                </a:cxn>
                <a:cxn ang="0">
                  <a:pos x="90" y="146"/>
                </a:cxn>
                <a:cxn ang="0">
                  <a:pos x="98" y="80"/>
                </a:cxn>
                <a:cxn ang="0">
                  <a:pos x="98" y="78"/>
                </a:cxn>
                <a:cxn ang="0">
                  <a:pos x="106" y="60"/>
                </a:cxn>
                <a:cxn ang="0">
                  <a:pos x="100" y="44"/>
                </a:cxn>
                <a:cxn ang="0">
                  <a:pos x="98" y="44"/>
                </a:cxn>
                <a:cxn ang="0">
                  <a:pos x="98" y="24"/>
                </a:cxn>
                <a:cxn ang="0">
                  <a:pos x="98" y="22"/>
                </a:cxn>
                <a:cxn ang="0">
                  <a:pos x="102" y="16"/>
                </a:cxn>
                <a:cxn ang="0">
                  <a:pos x="106" y="12"/>
                </a:cxn>
                <a:cxn ang="0">
                  <a:pos x="80" y="0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auto">
            <a:xfrm>
              <a:off x="3659279" y="4568727"/>
              <a:ext cx="286441" cy="250636"/>
            </a:xfrm>
            <a:custGeom>
              <a:avLst/>
              <a:gdLst/>
              <a:ahLst/>
              <a:cxnLst>
                <a:cxn ang="0">
                  <a:pos x="72" y="14"/>
                </a:cxn>
                <a:cxn ang="0">
                  <a:pos x="70" y="18"/>
                </a:cxn>
                <a:cxn ang="0">
                  <a:pos x="68" y="20"/>
                </a:cxn>
                <a:cxn ang="0">
                  <a:pos x="36" y="28"/>
                </a:cxn>
                <a:cxn ang="0">
                  <a:pos x="38" y="32"/>
                </a:cxn>
                <a:cxn ang="0">
                  <a:pos x="48" y="44"/>
                </a:cxn>
                <a:cxn ang="0">
                  <a:pos x="44" y="46"/>
                </a:cxn>
                <a:cxn ang="0">
                  <a:pos x="30" y="54"/>
                </a:cxn>
                <a:cxn ang="0">
                  <a:pos x="6" y="72"/>
                </a:cxn>
                <a:cxn ang="0">
                  <a:pos x="2" y="80"/>
                </a:cxn>
                <a:cxn ang="0">
                  <a:pos x="0" y="92"/>
                </a:cxn>
                <a:cxn ang="0">
                  <a:pos x="4" y="108"/>
                </a:cxn>
                <a:cxn ang="0">
                  <a:pos x="10" y="126"/>
                </a:cxn>
                <a:cxn ang="0">
                  <a:pos x="34" y="128"/>
                </a:cxn>
                <a:cxn ang="0">
                  <a:pos x="36" y="128"/>
                </a:cxn>
                <a:cxn ang="0">
                  <a:pos x="60" y="140"/>
                </a:cxn>
                <a:cxn ang="0">
                  <a:pos x="86" y="136"/>
                </a:cxn>
                <a:cxn ang="0">
                  <a:pos x="94" y="132"/>
                </a:cxn>
                <a:cxn ang="0">
                  <a:pos x="102" y="126"/>
                </a:cxn>
                <a:cxn ang="0">
                  <a:pos x="112" y="118"/>
                </a:cxn>
                <a:cxn ang="0">
                  <a:pos x="122" y="106"/>
                </a:cxn>
                <a:cxn ang="0">
                  <a:pos x="124" y="106"/>
                </a:cxn>
                <a:cxn ang="0">
                  <a:pos x="126" y="104"/>
                </a:cxn>
                <a:cxn ang="0">
                  <a:pos x="136" y="100"/>
                </a:cxn>
                <a:cxn ang="0">
                  <a:pos x="134" y="66"/>
                </a:cxn>
                <a:cxn ang="0">
                  <a:pos x="148" y="44"/>
                </a:cxn>
                <a:cxn ang="0">
                  <a:pos x="160" y="34"/>
                </a:cxn>
                <a:cxn ang="0">
                  <a:pos x="160" y="22"/>
                </a:cxn>
                <a:cxn ang="0">
                  <a:pos x="158" y="14"/>
                </a:cxn>
                <a:cxn ang="0">
                  <a:pos x="156" y="10"/>
                </a:cxn>
                <a:cxn ang="0">
                  <a:pos x="152" y="2"/>
                </a:cxn>
                <a:cxn ang="0">
                  <a:pos x="146" y="0"/>
                </a:cxn>
                <a:cxn ang="0">
                  <a:pos x="146" y="12"/>
                </a:cxn>
                <a:cxn ang="0">
                  <a:pos x="126" y="8"/>
                </a:cxn>
                <a:cxn ang="0">
                  <a:pos x="116" y="14"/>
                </a:cxn>
                <a:cxn ang="0">
                  <a:pos x="114" y="14"/>
                </a:cxn>
                <a:cxn ang="0">
                  <a:pos x="72" y="14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113" name="正圆 87"/>
          <p:cNvSpPr>
            <a:spLocks noChangeArrowheads="1"/>
          </p:cNvSpPr>
          <p:nvPr/>
        </p:nvSpPr>
        <p:spPr bwMode="auto">
          <a:xfrm flipH="1">
            <a:off x="6030913" y="3443288"/>
            <a:ext cx="157162" cy="157162"/>
          </a:xfrm>
          <a:prstGeom prst="ellipse">
            <a:avLst/>
          </a:prstGeom>
          <a:solidFill>
            <a:srgbClr val="1496C8">
              <a:alpha val="7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lIns="90170" tIns="46990" rIns="90170" bIns="46990" anchor="ctr"/>
          <a:lstStyle/>
          <a:p>
            <a:endParaRPr lang="zh-CN" altLang="en-US"/>
          </a:p>
        </p:txBody>
      </p:sp>
      <p:sp>
        <p:nvSpPr>
          <p:cNvPr id="3114" name="正圆 87"/>
          <p:cNvSpPr>
            <a:spLocks noChangeArrowheads="1"/>
          </p:cNvSpPr>
          <p:nvPr/>
        </p:nvSpPr>
        <p:spPr bwMode="auto">
          <a:xfrm flipH="1">
            <a:off x="5984875" y="3395663"/>
            <a:ext cx="247650" cy="246062"/>
          </a:xfrm>
          <a:prstGeom prst="ellipse">
            <a:avLst/>
          </a:prstGeom>
          <a:solidFill>
            <a:srgbClr val="1496C8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lIns="90170" tIns="46990" rIns="90170" bIns="46990" anchor="ctr"/>
          <a:lstStyle/>
          <a:p>
            <a:endParaRPr lang="zh-CN" altLang="en-US"/>
          </a:p>
        </p:txBody>
      </p:sp>
      <p:sp>
        <p:nvSpPr>
          <p:cNvPr id="3115" name="正圆 87"/>
          <p:cNvSpPr>
            <a:spLocks noChangeArrowheads="1"/>
          </p:cNvSpPr>
          <p:nvPr/>
        </p:nvSpPr>
        <p:spPr bwMode="auto">
          <a:xfrm flipH="1">
            <a:off x="6072188" y="3481388"/>
            <a:ext cx="76200" cy="762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lIns="90170" tIns="46990" rIns="90170" bIns="46990" anchor="ctr"/>
          <a:lstStyle/>
          <a:p>
            <a:endParaRPr lang="zh-CN" altLang="en-US"/>
          </a:p>
        </p:txBody>
      </p: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4824413" y="4098925"/>
            <a:ext cx="18002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</a:rPr>
              <a:t>你的满意是我最大的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</a:rPr>
              <a:t>追求</a:t>
            </a:r>
            <a:endParaRPr lang="en-US" altLang="zh-CN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1400" dirty="0" smtClean="0">
                <a:solidFill>
                  <a:srgbClr val="76797E"/>
                </a:solidFill>
                <a:latin typeface="Times New Roman" pitchFamily="18" charset="0"/>
              </a:rPr>
              <a:t>Your </a:t>
            </a:r>
            <a:r>
              <a:rPr lang="en-US" sz="1400" dirty="0">
                <a:solidFill>
                  <a:srgbClr val="76797E"/>
                </a:solidFill>
                <a:latin typeface="Times New Roman" pitchFamily="18" charset="0"/>
              </a:rPr>
              <a:t>satisfaction is our greatest pursuit</a:t>
            </a:r>
            <a:endParaRPr lang="en-US" sz="1400" dirty="0">
              <a:solidFill>
                <a:srgbClr val="76797E"/>
              </a:solidFill>
              <a:latin typeface="Times New Roman" pitchFamily="18" charset="0"/>
            </a:endParaRP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1187450" y="3140075"/>
            <a:ext cx="1368425" cy="0"/>
          </a:xfrm>
          <a:prstGeom prst="line">
            <a:avLst/>
          </a:prstGeom>
          <a:noFill/>
          <a:ln w="25400" cmpd="sng">
            <a:solidFill>
              <a:srgbClr val="1496C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1187450" y="3292475"/>
            <a:ext cx="936625" cy="1588"/>
          </a:xfrm>
          <a:prstGeom prst="line">
            <a:avLst/>
          </a:prstGeom>
          <a:noFill/>
          <a:ln w="25400" cmpd="sng">
            <a:solidFill>
              <a:srgbClr val="1496C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1189038" y="3470275"/>
            <a:ext cx="576262" cy="1588"/>
          </a:xfrm>
          <a:prstGeom prst="line">
            <a:avLst/>
          </a:prstGeom>
          <a:noFill/>
          <a:ln w="25400" cmpd="sng">
            <a:solidFill>
              <a:srgbClr val="1496C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27025" y="2565400"/>
            <a:ext cx="863600" cy="1079500"/>
          </a:xfrm>
          <a:prstGeom prst="rect">
            <a:avLst/>
          </a:prstGeom>
          <a:solidFill>
            <a:srgbClr val="171D25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1108075" y="2324100"/>
            <a:ext cx="259556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  <a:latin typeface="Times New Roman" pitchFamily="18" charset="0"/>
              </a:rPr>
              <a:t>闲置物品网站</a:t>
            </a:r>
            <a:endParaRPr lang="en-US" sz="2500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76797E"/>
                </a:solidFill>
                <a:latin typeface="Times New Roman" pitchFamily="18" charset="0"/>
              </a:rPr>
              <a:t>错觉工作室</a:t>
            </a:r>
            <a:endParaRPr lang="en-US" sz="2000" dirty="0">
              <a:solidFill>
                <a:srgbClr val="76797E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8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599581">
                                      <p:cBhvr>
                                        <p:cTn id="8" dur="8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8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3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3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3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31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 autoUpdateAnimBg="0"/>
      <p:bldP spid="3078" grpId="0" animBg="1" autoUpdateAnimBg="0"/>
      <p:bldP spid="3079" grpId="0" animBg="1" autoUpdateAnimBg="0"/>
      <p:bldP spid="3113" grpId="0" bldLvl="0" animBg="1" autoUpdateAnimBg="0"/>
      <p:bldP spid="3114" grpId="0" bldLvl="0" animBg="1" autoUpdateAnimBg="0"/>
      <p:bldP spid="3115" grpId="0" bldLvl="0" animBg="1" autoUpdateAnimBg="0"/>
      <p:bldP spid="3117" grpId="0" animBg="1"/>
      <p:bldP spid="3118" grpId="0" animBg="1"/>
      <p:bldP spid="31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/>
          </p:cNvSpPr>
          <p:nvPr/>
        </p:nvSpPr>
        <p:spPr bwMode="auto">
          <a:xfrm>
            <a:off x="1187450" y="1125538"/>
            <a:ext cx="1296988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DDDDDD"/>
                    </a:gs>
                    <a:gs pos="100000">
                      <a:srgbClr val="171D25"/>
                    </a:gs>
                  </a:gsLst>
                  <a:lin ang="0" scaled="1"/>
                </a:gradFill>
                <a:latin typeface="Times New Roman"/>
                <a:cs typeface="Times New Roman"/>
              </a:rPr>
              <a:t>O</a:t>
            </a:r>
            <a:r>
              <a:rPr lang="en-US" altLang="zh-CN" sz="360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DDDDDD"/>
                    </a:gs>
                    <a:gs pos="100000">
                      <a:srgbClr val="171D25"/>
                    </a:gs>
                  </a:gsLst>
                  <a:lin ang="0" scaled="1"/>
                </a:gradFill>
                <a:latin typeface="Times New Roman"/>
                <a:cs typeface="Times New Roman"/>
              </a:rPr>
              <a:t>ur team  </a:t>
            </a:r>
            <a:endParaRPr lang="zh-CN" altLang="en-US" sz="360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DDDDDD"/>
                  </a:gs>
                  <a:gs pos="100000">
                    <a:srgbClr val="171D25"/>
                  </a:gs>
                </a:gsLst>
                <a:lin ang="0" scaled="1"/>
              </a:gradFill>
              <a:latin typeface="Times New Roman"/>
              <a:cs typeface="Times New Roman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140200" y="2062163"/>
            <a:ext cx="2725738" cy="2725737"/>
          </a:xfrm>
          <a:prstGeom prst="ellipse">
            <a:avLst/>
          </a:prstGeom>
          <a:noFill/>
          <a:ln w="254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4051300" y="1984375"/>
            <a:ext cx="2897188" cy="2898775"/>
          </a:xfrm>
          <a:prstGeom prst="ellipse">
            <a:avLst/>
          </a:prstGeom>
          <a:noFill/>
          <a:ln w="12700" cmpd="sng">
            <a:solidFill>
              <a:srgbClr val="1496C8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3938588" y="1876425"/>
            <a:ext cx="3127375" cy="3128963"/>
          </a:xfrm>
          <a:prstGeom prst="ellipse">
            <a:avLst/>
          </a:prstGeom>
          <a:noFill/>
          <a:ln w="6350" cmpd="sng">
            <a:solidFill>
              <a:srgbClr val="103E61"/>
            </a:solidFill>
            <a:prstDash val="lgDashDotDot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4287838" y="2200275"/>
            <a:ext cx="2438400" cy="2438400"/>
          </a:xfrm>
          <a:prstGeom prst="ellipse">
            <a:avLst/>
          </a:prstGeom>
          <a:noFill/>
          <a:ln w="6350" cmpd="sng">
            <a:solidFill>
              <a:srgbClr val="1496C8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3570288" y="1516063"/>
            <a:ext cx="3848100" cy="3846512"/>
          </a:xfrm>
          <a:prstGeom prst="ellipse">
            <a:avLst/>
          </a:prstGeom>
          <a:noFill/>
          <a:ln w="6350" cmpd="sng">
            <a:solidFill>
              <a:schemeClr val="bg2"/>
            </a:solidFill>
            <a:prstDash val="lg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4104" name="中国 52"/>
          <p:cNvGrpSpPr>
            <a:grpSpLocks/>
          </p:cNvGrpSpPr>
          <p:nvPr/>
        </p:nvGrpSpPr>
        <p:grpSpPr bwMode="auto">
          <a:xfrm>
            <a:off x="4570413" y="2636838"/>
            <a:ext cx="1739900" cy="1582737"/>
            <a:chOff x="0" y="0"/>
            <a:chExt cx="5832647" cy="4819363"/>
          </a:xfrm>
        </p:grpSpPr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2449067" y="53708"/>
              <a:ext cx="2556482" cy="2180529"/>
            </a:xfrm>
            <a:custGeom>
              <a:avLst/>
              <a:gdLst/>
              <a:ahLst/>
              <a:cxnLst>
                <a:cxn ang="0">
                  <a:pos x="1322" y="106"/>
                </a:cxn>
                <a:cxn ang="0">
                  <a:pos x="1262" y="116"/>
                </a:cxn>
                <a:cxn ang="0">
                  <a:pos x="1216" y="60"/>
                </a:cxn>
                <a:cxn ang="0">
                  <a:pos x="1168" y="58"/>
                </a:cxn>
                <a:cxn ang="0">
                  <a:pos x="1136" y="8"/>
                </a:cxn>
                <a:cxn ang="0">
                  <a:pos x="1142" y="48"/>
                </a:cxn>
                <a:cxn ang="0">
                  <a:pos x="1114" y="192"/>
                </a:cxn>
                <a:cxn ang="0">
                  <a:pos x="1088" y="262"/>
                </a:cxn>
                <a:cxn ang="0">
                  <a:pos x="982" y="276"/>
                </a:cxn>
                <a:cxn ang="0">
                  <a:pos x="994" y="420"/>
                </a:cxn>
                <a:cxn ang="0">
                  <a:pos x="1136" y="428"/>
                </a:cxn>
                <a:cxn ang="0">
                  <a:pos x="1174" y="498"/>
                </a:cxn>
                <a:cxn ang="0">
                  <a:pos x="1018" y="540"/>
                </a:cxn>
                <a:cxn ang="0">
                  <a:pos x="946" y="626"/>
                </a:cxn>
                <a:cxn ang="0">
                  <a:pos x="820" y="664"/>
                </a:cxn>
                <a:cxn ang="0">
                  <a:pos x="778" y="722"/>
                </a:cxn>
                <a:cxn ang="0">
                  <a:pos x="776" y="774"/>
                </a:cxn>
                <a:cxn ang="0">
                  <a:pos x="688" y="860"/>
                </a:cxn>
                <a:cxn ang="0">
                  <a:pos x="510" y="882"/>
                </a:cxn>
                <a:cxn ang="0">
                  <a:pos x="398" y="934"/>
                </a:cxn>
                <a:cxn ang="0">
                  <a:pos x="246" y="872"/>
                </a:cxn>
                <a:cxn ang="0">
                  <a:pos x="68" y="854"/>
                </a:cxn>
                <a:cxn ang="0">
                  <a:pos x="24" y="906"/>
                </a:cxn>
                <a:cxn ang="0">
                  <a:pos x="46" y="980"/>
                </a:cxn>
                <a:cxn ang="0">
                  <a:pos x="138" y="966"/>
                </a:cxn>
                <a:cxn ang="0">
                  <a:pos x="156" y="1060"/>
                </a:cxn>
                <a:cxn ang="0">
                  <a:pos x="196" y="1112"/>
                </a:cxn>
                <a:cxn ang="0">
                  <a:pos x="240" y="1114"/>
                </a:cxn>
                <a:cxn ang="0">
                  <a:pos x="342" y="1074"/>
                </a:cxn>
                <a:cxn ang="0">
                  <a:pos x="386" y="1108"/>
                </a:cxn>
                <a:cxn ang="0">
                  <a:pos x="340" y="1208"/>
                </a:cxn>
                <a:cxn ang="0">
                  <a:pos x="450" y="1204"/>
                </a:cxn>
                <a:cxn ang="0">
                  <a:pos x="522" y="1092"/>
                </a:cxn>
                <a:cxn ang="0">
                  <a:pos x="538" y="1180"/>
                </a:cxn>
                <a:cxn ang="0">
                  <a:pos x="614" y="1216"/>
                </a:cxn>
                <a:cxn ang="0">
                  <a:pos x="690" y="1108"/>
                </a:cxn>
                <a:cxn ang="0">
                  <a:pos x="752" y="1064"/>
                </a:cxn>
                <a:cxn ang="0">
                  <a:pos x="806" y="1052"/>
                </a:cxn>
                <a:cxn ang="0">
                  <a:pos x="860" y="992"/>
                </a:cxn>
                <a:cxn ang="0">
                  <a:pos x="914" y="940"/>
                </a:cxn>
                <a:cxn ang="0">
                  <a:pos x="958" y="840"/>
                </a:cxn>
                <a:cxn ang="0">
                  <a:pos x="992" y="896"/>
                </a:cxn>
                <a:cxn ang="0">
                  <a:pos x="1068" y="848"/>
                </a:cxn>
                <a:cxn ang="0">
                  <a:pos x="1122" y="796"/>
                </a:cxn>
                <a:cxn ang="0">
                  <a:pos x="1158" y="828"/>
                </a:cxn>
                <a:cxn ang="0">
                  <a:pos x="1206" y="890"/>
                </a:cxn>
                <a:cxn ang="0">
                  <a:pos x="1266" y="832"/>
                </a:cxn>
                <a:cxn ang="0">
                  <a:pos x="1356" y="756"/>
                </a:cxn>
                <a:cxn ang="0">
                  <a:pos x="1412" y="712"/>
                </a:cxn>
                <a:cxn ang="0">
                  <a:pos x="1386" y="642"/>
                </a:cxn>
                <a:cxn ang="0">
                  <a:pos x="1328" y="630"/>
                </a:cxn>
                <a:cxn ang="0">
                  <a:pos x="1276" y="524"/>
                </a:cxn>
                <a:cxn ang="0">
                  <a:pos x="1338" y="512"/>
                </a:cxn>
                <a:cxn ang="0">
                  <a:pos x="1298" y="406"/>
                </a:cxn>
                <a:cxn ang="0">
                  <a:pos x="1334" y="368"/>
                </a:cxn>
                <a:cxn ang="0">
                  <a:pos x="1386" y="284"/>
                </a:cxn>
                <a:cxn ang="0">
                  <a:pos x="1398" y="186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1958538" y="1528877"/>
              <a:ext cx="1632711" cy="1382076"/>
            </a:xfrm>
            <a:custGeom>
              <a:avLst/>
              <a:gdLst/>
              <a:ahLst/>
              <a:cxnLst>
                <a:cxn ang="0">
                  <a:pos x="536" y="310"/>
                </a:cxn>
                <a:cxn ang="0">
                  <a:pos x="494" y="314"/>
                </a:cxn>
                <a:cxn ang="0">
                  <a:pos x="446" y="258"/>
                </a:cxn>
                <a:cxn ang="0">
                  <a:pos x="406" y="228"/>
                </a:cxn>
                <a:cxn ang="0">
                  <a:pos x="416" y="162"/>
                </a:cxn>
                <a:cxn ang="0">
                  <a:pos x="348" y="164"/>
                </a:cxn>
                <a:cxn ang="0">
                  <a:pos x="324" y="176"/>
                </a:cxn>
                <a:cxn ang="0">
                  <a:pos x="288" y="108"/>
                </a:cxn>
                <a:cxn ang="0">
                  <a:pos x="268" y="32"/>
                </a:cxn>
                <a:cxn ang="0">
                  <a:pos x="216" y="4"/>
                </a:cxn>
                <a:cxn ang="0">
                  <a:pos x="178" y="64"/>
                </a:cxn>
                <a:cxn ang="0">
                  <a:pos x="108" y="86"/>
                </a:cxn>
                <a:cxn ang="0">
                  <a:pos x="60" y="132"/>
                </a:cxn>
                <a:cxn ang="0">
                  <a:pos x="8" y="158"/>
                </a:cxn>
                <a:cxn ang="0">
                  <a:pos x="10" y="232"/>
                </a:cxn>
                <a:cxn ang="0">
                  <a:pos x="80" y="236"/>
                </a:cxn>
                <a:cxn ang="0">
                  <a:pos x="154" y="272"/>
                </a:cxn>
                <a:cxn ang="0">
                  <a:pos x="222" y="274"/>
                </a:cxn>
                <a:cxn ang="0">
                  <a:pos x="302" y="284"/>
                </a:cxn>
                <a:cxn ang="0">
                  <a:pos x="352" y="296"/>
                </a:cxn>
                <a:cxn ang="0">
                  <a:pos x="404" y="338"/>
                </a:cxn>
                <a:cxn ang="0">
                  <a:pos x="492" y="392"/>
                </a:cxn>
                <a:cxn ang="0">
                  <a:pos x="548" y="440"/>
                </a:cxn>
                <a:cxn ang="0">
                  <a:pos x="544" y="576"/>
                </a:cxn>
                <a:cxn ang="0">
                  <a:pos x="500" y="622"/>
                </a:cxn>
                <a:cxn ang="0">
                  <a:pos x="492" y="656"/>
                </a:cxn>
                <a:cxn ang="0">
                  <a:pos x="452" y="696"/>
                </a:cxn>
                <a:cxn ang="0">
                  <a:pos x="500" y="706"/>
                </a:cxn>
                <a:cxn ang="0">
                  <a:pos x="520" y="678"/>
                </a:cxn>
                <a:cxn ang="0">
                  <a:pos x="552" y="644"/>
                </a:cxn>
                <a:cxn ang="0">
                  <a:pos x="576" y="664"/>
                </a:cxn>
                <a:cxn ang="0">
                  <a:pos x="644" y="690"/>
                </a:cxn>
                <a:cxn ang="0">
                  <a:pos x="668" y="726"/>
                </a:cxn>
                <a:cxn ang="0">
                  <a:pos x="684" y="762"/>
                </a:cxn>
                <a:cxn ang="0">
                  <a:pos x="732" y="742"/>
                </a:cxn>
                <a:cxn ang="0">
                  <a:pos x="736" y="700"/>
                </a:cxn>
                <a:cxn ang="0">
                  <a:pos x="776" y="664"/>
                </a:cxn>
                <a:cxn ang="0">
                  <a:pos x="792" y="582"/>
                </a:cxn>
                <a:cxn ang="0">
                  <a:pos x="840" y="596"/>
                </a:cxn>
                <a:cxn ang="0">
                  <a:pos x="860" y="562"/>
                </a:cxn>
                <a:cxn ang="0">
                  <a:pos x="904" y="536"/>
                </a:cxn>
                <a:cxn ang="0">
                  <a:pos x="906" y="488"/>
                </a:cxn>
                <a:cxn ang="0">
                  <a:pos x="840" y="454"/>
                </a:cxn>
                <a:cxn ang="0">
                  <a:pos x="788" y="476"/>
                </a:cxn>
                <a:cxn ang="0">
                  <a:pos x="816" y="510"/>
                </a:cxn>
                <a:cxn ang="0">
                  <a:pos x="798" y="548"/>
                </a:cxn>
                <a:cxn ang="0">
                  <a:pos x="780" y="552"/>
                </a:cxn>
                <a:cxn ang="0">
                  <a:pos x="758" y="576"/>
                </a:cxn>
                <a:cxn ang="0">
                  <a:pos x="728" y="546"/>
                </a:cxn>
                <a:cxn ang="0">
                  <a:pos x="712" y="512"/>
                </a:cxn>
                <a:cxn ang="0">
                  <a:pos x="698" y="444"/>
                </a:cxn>
                <a:cxn ang="0">
                  <a:pos x="644" y="410"/>
                </a:cxn>
                <a:cxn ang="0">
                  <a:pos x="604" y="384"/>
                </a:cxn>
                <a:cxn ang="0">
                  <a:pos x="606" y="324"/>
                </a:cxn>
                <a:cxn ang="0">
                  <a:pos x="640" y="254"/>
                </a:cxn>
                <a:cxn ang="0">
                  <a:pos x="590" y="286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118622" y="2008665"/>
              <a:ext cx="329407" cy="544237"/>
            </a:xfrm>
            <a:custGeom>
              <a:avLst/>
              <a:gdLst/>
              <a:ahLst/>
              <a:cxnLst>
                <a:cxn ang="0">
                  <a:pos x="92" y="58"/>
                </a:cxn>
                <a:cxn ang="0">
                  <a:pos x="92" y="86"/>
                </a:cxn>
                <a:cxn ang="0">
                  <a:pos x="84" y="108"/>
                </a:cxn>
                <a:cxn ang="0">
                  <a:pos x="82" y="116"/>
                </a:cxn>
                <a:cxn ang="0">
                  <a:pos x="76" y="122"/>
                </a:cxn>
                <a:cxn ang="0">
                  <a:pos x="74" y="124"/>
                </a:cxn>
                <a:cxn ang="0">
                  <a:pos x="54" y="120"/>
                </a:cxn>
                <a:cxn ang="0">
                  <a:pos x="12" y="134"/>
                </a:cxn>
                <a:cxn ang="0">
                  <a:pos x="8" y="140"/>
                </a:cxn>
                <a:cxn ang="0">
                  <a:pos x="38" y="144"/>
                </a:cxn>
                <a:cxn ang="0">
                  <a:pos x="48" y="162"/>
                </a:cxn>
                <a:cxn ang="0">
                  <a:pos x="60" y="174"/>
                </a:cxn>
                <a:cxn ang="0">
                  <a:pos x="60" y="206"/>
                </a:cxn>
                <a:cxn ang="0">
                  <a:pos x="72" y="216"/>
                </a:cxn>
                <a:cxn ang="0">
                  <a:pos x="76" y="240"/>
                </a:cxn>
                <a:cxn ang="0">
                  <a:pos x="70" y="256"/>
                </a:cxn>
                <a:cxn ang="0">
                  <a:pos x="82" y="270"/>
                </a:cxn>
                <a:cxn ang="0">
                  <a:pos x="100" y="280"/>
                </a:cxn>
                <a:cxn ang="0">
                  <a:pos x="114" y="298"/>
                </a:cxn>
                <a:cxn ang="0">
                  <a:pos x="124" y="304"/>
                </a:cxn>
                <a:cxn ang="0">
                  <a:pos x="122" y="282"/>
                </a:cxn>
                <a:cxn ang="0">
                  <a:pos x="126" y="274"/>
                </a:cxn>
                <a:cxn ang="0">
                  <a:pos x="140" y="268"/>
                </a:cxn>
                <a:cxn ang="0">
                  <a:pos x="144" y="268"/>
                </a:cxn>
                <a:cxn ang="0">
                  <a:pos x="156" y="266"/>
                </a:cxn>
                <a:cxn ang="0">
                  <a:pos x="158" y="244"/>
                </a:cxn>
                <a:cxn ang="0">
                  <a:pos x="148" y="232"/>
                </a:cxn>
                <a:cxn ang="0">
                  <a:pos x="138" y="232"/>
                </a:cxn>
                <a:cxn ang="0">
                  <a:pos x="132" y="210"/>
                </a:cxn>
                <a:cxn ang="0">
                  <a:pos x="136" y="168"/>
                </a:cxn>
                <a:cxn ang="0">
                  <a:pos x="164" y="160"/>
                </a:cxn>
                <a:cxn ang="0">
                  <a:pos x="184" y="108"/>
                </a:cxn>
                <a:cxn ang="0">
                  <a:pos x="174" y="96"/>
                </a:cxn>
                <a:cxn ang="0">
                  <a:pos x="166" y="96"/>
                </a:cxn>
                <a:cxn ang="0">
                  <a:pos x="152" y="96"/>
                </a:cxn>
                <a:cxn ang="0">
                  <a:pos x="142" y="84"/>
                </a:cxn>
                <a:cxn ang="0">
                  <a:pos x="146" y="52"/>
                </a:cxn>
                <a:cxn ang="0">
                  <a:pos x="150" y="42"/>
                </a:cxn>
                <a:cxn ang="0">
                  <a:pos x="156" y="32"/>
                </a:cxn>
                <a:cxn ang="0">
                  <a:pos x="144" y="8"/>
                </a:cxn>
                <a:cxn ang="0">
                  <a:pos x="108" y="18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0" y="576462"/>
              <a:ext cx="2334491" cy="1765190"/>
            </a:xfrm>
            <a:custGeom>
              <a:avLst/>
              <a:gdLst/>
              <a:ahLst/>
              <a:cxnLst>
                <a:cxn ang="0">
                  <a:pos x="1262" y="444"/>
                </a:cxn>
                <a:cxn ang="0">
                  <a:pos x="1222" y="408"/>
                </a:cxn>
                <a:cxn ang="0">
                  <a:pos x="1202" y="378"/>
                </a:cxn>
                <a:cxn ang="0">
                  <a:pos x="1140" y="340"/>
                </a:cxn>
                <a:cxn ang="0">
                  <a:pos x="1032" y="320"/>
                </a:cxn>
                <a:cxn ang="0">
                  <a:pos x="1044" y="246"/>
                </a:cxn>
                <a:cxn ang="0">
                  <a:pos x="1024" y="112"/>
                </a:cxn>
                <a:cxn ang="0">
                  <a:pos x="976" y="90"/>
                </a:cxn>
                <a:cxn ang="0">
                  <a:pos x="954" y="60"/>
                </a:cxn>
                <a:cxn ang="0">
                  <a:pos x="928" y="0"/>
                </a:cxn>
                <a:cxn ang="0">
                  <a:pos x="876" y="36"/>
                </a:cxn>
                <a:cxn ang="0">
                  <a:pos x="816" y="66"/>
                </a:cxn>
                <a:cxn ang="0">
                  <a:pos x="798" y="130"/>
                </a:cxn>
                <a:cxn ang="0">
                  <a:pos x="760" y="146"/>
                </a:cxn>
                <a:cxn ang="0">
                  <a:pos x="674" y="104"/>
                </a:cxn>
                <a:cxn ang="0">
                  <a:pos x="610" y="232"/>
                </a:cxn>
                <a:cxn ang="0">
                  <a:pos x="576" y="226"/>
                </a:cxn>
                <a:cxn ang="0">
                  <a:pos x="494" y="216"/>
                </a:cxn>
                <a:cxn ang="0">
                  <a:pos x="494" y="256"/>
                </a:cxn>
                <a:cxn ang="0">
                  <a:pos x="472" y="388"/>
                </a:cxn>
                <a:cxn ang="0">
                  <a:pos x="464" y="390"/>
                </a:cxn>
                <a:cxn ang="0">
                  <a:pos x="452" y="392"/>
                </a:cxn>
                <a:cxn ang="0">
                  <a:pos x="412" y="444"/>
                </a:cxn>
                <a:cxn ang="0">
                  <a:pos x="330" y="468"/>
                </a:cxn>
                <a:cxn ang="0">
                  <a:pos x="248" y="470"/>
                </a:cxn>
                <a:cxn ang="0">
                  <a:pos x="184" y="506"/>
                </a:cxn>
                <a:cxn ang="0">
                  <a:pos x="106" y="494"/>
                </a:cxn>
                <a:cxn ang="0">
                  <a:pos x="60" y="482"/>
                </a:cxn>
                <a:cxn ang="0">
                  <a:pos x="10" y="528"/>
                </a:cxn>
                <a:cxn ang="0">
                  <a:pos x="14" y="562"/>
                </a:cxn>
                <a:cxn ang="0">
                  <a:pos x="14" y="598"/>
                </a:cxn>
                <a:cxn ang="0">
                  <a:pos x="58" y="652"/>
                </a:cxn>
                <a:cxn ang="0">
                  <a:pos x="6" y="716"/>
                </a:cxn>
                <a:cxn ang="0">
                  <a:pos x="42" y="734"/>
                </a:cxn>
                <a:cxn ang="0">
                  <a:pos x="74" y="792"/>
                </a:cxn>
                <a:cxn ang="0">
                  <a:pos x="100" y="852"/>
                </a:cxn>
                <a:cxn ang="0">
                  <a:pos x="174" y="888"/>
                </a:cxn>
                <a:cxn ang="0">
                  <a:pos x="206" y="982"/>
                </a:cxn>
                <a:cxn ang="0">
                  <a:pos x="260" y="984"/>
                </a:cxn>
                <a:cxn ang="0">
                  <a:pos x="274" y="952"/>
                </a:cxn>
                <a:cxn ang="0">
                  <a:pos x="298" y="926"/>
                </a:cxn>
                <a:cxn ang="0">
                  <a:pos x="382" y="946"/>
                </a:cxn>
                <a:cxn ang="0">
                  <a:pos x="452" y="924"/>
                </a:cxn>
                <a:cxn ang="0">
                  <a:pos x="488" y="960"/>
                </a:cxn>
                <a:cxn ang="0">
                  <a:pos x="552" y="964"/>
                </a:cxn>
                <a:cxn ang="0">
                  <a:pos x="666" y="944"/>
                </a:cxn>
                <a:cxn ang="0">
                  <a:pos x="754" y="928"/>
                </a:cxn>
                <a:cxn ang="0">
                  <a:pos x="832" y="948"/>
                </a:cxn>
                <a:cxn ang="0">
                  <a:pos x="908" y="976"/>
                </a:cxn>
                <a:cxn ang="0">
                  <a:pos x="940" y="940"/>
                </a:cxn>
                <a:cxn ang="0">
                  <a:pos x="954" y="920"/>
                </a:cxn>
                <a:cxn ang="0">
                  <a:pos x="950" y="884"/>
                </a:cxn>
                <a:cxn ang="0">
                  <a:pos x="922" y="856"/>
                </a:cxn>
                <a:cxn ang="0">
                  <a:pos x="934" y="804"/>
                </a:cxn>
                <a:cxn ang="0">
                  <a:pos x="1004" y="794"/>
                </a:cxn>
                <a:cxn ang="0">
                  <a:pos x="1090" y="772"/>
                </a:cxn>
                <a:cxn ang="0">
                  <a:pos x="1086" y="748"/>
                </a:cxn>
                <a:cxn ang="0">
                  <a:pos x="1086" y="702"/>
                </a:cxn>
                <a:cxn ang="0">
                  <a:pos x="1126" y="676"/>
                </a:cxn>
                <a:cxn ang="0">
                  <a:pos x="1186" y="614"/>
                </a:cxn>
                <a:cxn ang="0">
                  <a:pos x="1214" y="596"/>
                </a:cxn>
                <a:cxn ang="0">
                  <a:pos x="1296" y="580"/>
                </a:cxn>
                <a:cxn ang="0">
                  <a:pos x="1302" y="530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1514555" y="1962118"/>
              <a:ext cx="1453686" cy="1041928"/>
            </a:xfrm>
            <a:custGeom>
              <a:avLst/>
              <a:gdLst/>
              <a:ahLst/>
              <a:cxnLst>
                <a:cxn ang="0">
                  <a:pos x="480" y="58"/>
                </a:cxn>
                <a:cxn ang="0">
                  <a:pos x="460" y="82"/>
                </a:cxn>
                <a:cxn ang="0">
                  <a:pos x="396" y="38"/>
                </a:cxn>
                <a:cxn ang="0">
                  <a:pos x="344" y="10"/>
                </a:cxn>
                <a:cxn ang="0">
                  <a:pos x="288" y="4"/>
                </a:cxn>
                <a:cxn ang="0">
                  <a:pos x="248" y="6"/>
                </a:cxn>
                <a:cxn ang="0">
                  <a:pos x="198" y="18"/>
                </a:cxn>
                <a:cxn ang="0">
                  <a:pos x="158" y="28"/>
                </a:cxn>
                <a:cxn ang="0">
                  <a:pos x="92" y="38"/>
                </a:cxn>
                <a:cxn ang="0">
                  <a:pos x="84" y="78"/>
                </a:cxn>
                <a:cxn ang="0">
                  <a:pos x="120" y="114"/>
                </a:cxn>
                <a:cxn ang="0">
                  <a:pos x="128" y="142"/>
                </a:cxn>
                <a:cxn ang="0">
                  <a:pos x="112" y="196"/>
                </a:cxn>
                <a:cxn ang="0">
                  <a:pos x="106" y="214"/>
                </a:cxn>
                <a:cxn ang="0">
                  <a:pos x="60" y="210"/>
                </a:cxn>
                <a:cxn ang="0">
                  <a:pos x="22" y="202"/>
                </a:cxn>
                <a:cxn ang="0">
                  <a:pos x="8" y="250"/>
                </a:cxn>
                <a:cxn ang="0">
                  <a:pos x="4" y="272"/>
                </a:cxn>
                <a:cxn ang="0">
                  <a:pos x="18" y="310"/>
                </a:cxn>
                <a:cxn ang="0">
                  <a:pos x="0" y="362"/>
                </a:cxn>
                <a:cxn ang="0">
                  <a:pos x="26" y="406"/>
                </a:cxn>
                <a:cxn ang="0">
                  <a:pos x="68" y="422"/>
                </a:cxn>
                <a:cxn ang="0">
                  <a:pos x="92" y="424"/>
                </a:cxn>
                <a:cxn ang="0">
                  <a:pos x="108" y="448"/>
                </a:cxn>
                <a:cxn ang="0">
                  <a:pos x="132" y="460"/>
                </a:cxn>
                <a:cxn ang="0">
                  <a:pos x="162" y="474"/>
                </a:cxn>
                <a:cxn ang="0">
                  <a:pos x="232" y="498"/>
                </a:cxn>
                <a:cxn ang="0">
                  <a:pos x="304" y="494"/>
                </a:cxn>
                <a:cxn ang="0">
                  <a:pos x="332" y="532"/>
                </a:cxn>
                <a:cxn ang="0">
                  <a:pos x="348" y="554"/>
                </a:cxn>
                <a:cxn ang="0">
                  <a:pos x="364" y="578"/>
                </a:cxn>
                <a:cxn ang="0">
                  <a:pos x="390" y="568"/>
                </a:cxn>
                <a:cxn ang="0">
                  <a:pos x="428" y="574"/>
                </a:cxn>
                <a:cxn ang="0">
                  <a:pos x="456" y="546"/>
                </a:cxn>
                <a:cxn ang="0">
                  <a:pos x="476" y="492"/>
                </a:cxn>
                <a:cxn ang="0">
                  <a:pos x="476" y="438"/>
                </a:cxn>
                <a:cxn ang="0">
                  <a:pos x="480" y="418"/>
                </a:cxn>
                <a:cxn ang="0">
                  <a:pos x="514" y="410"/>
                </a:cxn>
                <a:cxn ang="0">
                  <a:pos x="556" y="428"/>
                </a:cxn>
                <a:cxn ang="0">
                  <a:pos x="568" y="462"/>
                </a:cxn>
                <a:cxn ang="0">
                  <a:pos x="584" y="478"/>
                </a:cxn>
                <a:cxn ang="0">
                  <a:pos x="610" y="506"/>
                </a:cxn>
                <a:cxn ang="0">
                  <a:pos x="652" y="518"/>
                </a:cxn>
                <a:cxn ang="0">
                  <a:pos x="664" y="518"/>
                </a:cxn>
                <a:cxn ang="0">
                  <a:pos x="700" y="508"/>
                </a:cxn>
                <a:cxn ang="0">
                  <a:pos x="698" y="480"/>
                </a:cxn>
                <a:cxn ang="0">
                  <a:pos x="722" y="472"/>
                </a:cxn>
                <a:cxn ang="0">
                  <a:pos x="688" y="426"/>
                </a:cxn>
                <a:cxn ang="0">
                  <a:pos x="744" y="396"/>
                </a:cxn>
                <a:cxn ang="0">
                  <a:pos x="730" y="378"/>
                </a:cxn>
                <a:cxn ang="0">
                  <a:pos x="752" y="350"/>
                </a:cxn>
                <a:cxn ang="0">
                  <a:pos x="796" y="310"/>
                </a:cxn>
                <a:cxn ang="0">
                  <a:pos x="800" y="254"/>
                </a:cxn>
                <a:cxn ang="0">
                  <a:pos x="778" y="182"/>
                </a:cxn>
                <a:cxn ang="0">
                  <a:pos x="736" y="158"/>
                </a:cxn>
                <a:cxn ang="0">
                  <a:pos x="672" y="100"/>
                </a:cxn>
                <a:cxn ang="0">
                  <a:pos x="658" y="106"/>
                </a:cxn>
                <a:cxn ang="0">
                  <a:pos x="616" y="78"/>
                </a:cxn>
                <a:cxn ang="0">
                  <a:pos x="584" y="52"/>
                </a:cxn>
                <a:cxn ang="0">
                  <a:pos x="552" y="50"/>
                </a:cxn>
                <a:cxn ang="0">
                  <a:pos x="484" y="30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2348813" y="2692542"/>
              <a:ext cx="1256758" cy="1102796"/>
            </a:xfrm>
            <a:custGeom>
              <a:avLst/>
              <a:gdLst/>
              <a:ahLst/>
              <a:cxnLst>
                <a:cxn ang="0">
                  <a:pos x="20" y="28"/>
                </a:cxn>
                <a:cxn ang="0">
                  <a:pos x="22" y="90"/>
                </a:cxn>
                <a:cxn ang="0">
                  <a:pos x="38" y="136"/>
                </a:cxn>
                <a:cxn ang="0">
                  <a:pos x="70" y="194"/>
                </a:cxn>
                <a:cxn ang="0">
                  <a:pos x="74" y="244"/>
                </a:cxn>
                <a:cxn ang="0">
                  <a:pos x="92" y="302"/>
                </a:cxn>
                <a:cxn ang="0">
                  <a:pos x="98" y="346"/>
                </a:cxn>
                <a:cxn ang="0">
                  <a:pos x="90" y="386"/>
                </a:cxn>
                <a:cxn ang="0">
                  <a:pos x="90" y="434"/>
                </a:cxn>
                <a:cxn ang="0">
                  <a:pos x="106" y="462"/>
                </a:cxn>
                <a:cxn ang="0">
                  <a:pos x="118" y="450"/>
                </a:cxn>
                <a:cxn ang="0">
                  <a:pos x="124" y="426"/>
                </a:cxn>
                <a:cxn ang="0">
                  <a:pos x="146" y="420"/>
                </a:cxn>
                <a:cxn ang="0">
                  <a:pos x="170" y="474"/>
                </a:cxn>
                <a:cxn ang="0">
                  <a:pos x="200" y="470"/>
                </a:cxn>
                <a:cxn ang="0">
                  <a:pos x="238" y="556"/>
                </a:cxn>
                <a:cxn ang="0">
                  <a:pos x="254" y="588"/>
                </a:cxn>
                <a:cxn ang="0">
                  <a:pos x="262" y="598"/>
                </a:cxn>
                <a:cxn ang="0">
                  <a:pos x="278" y="602"/>
                </a:cxn>
                <a:cxn ang="0">
                  <a:pos x="328" y="588"/>
                </a:cxn>
                <a:cxn ang="0">
                  <a:pos x="328" y="536"/>
                </a:cxn>
                <a:cxn ang="0">
                  <a:pos x="348" y="510"/>
                </a:cxn>
                <a:cxn ang="0">
                  <a:pos x="390" y="450"/>
                </a:cxn>
                <a:cxn ang="0">
                  <a:pos x="428" y="420"/>
                </a:cxn>
                <a:cxn ang="0">
                  <a:pos x="448" y="480"/>
                </a:cxn>
                <a:cxn ang="0">
                  <a:pos x="478" y="466"/>
                </a:cxn>
                <a:cxn ang="0">
                  <a:pos x="498" y="494"/>
                </a:cxn>
                <a:cxn ang="0">
                  <a:pos x="554" y="482"/>
                </a:cxn>
                <a:cxn ang="0">
                  <a:pos x="504" y="434"/>
                </a:cxn>
                <a:cxn ang="0">
                  <a:pos x="534" y="416"/>
                </a:cxn>
                <a:cxn ang="0">
                  <a:pos x="532" y="396"/>
                </a:cxn>
                <a:cxn ang="0">
                  <a:pos x="522" y="314"/>
                </a:cxn>
                <a:cxn ang="0">
                  <a:pos x="608" y="286"/>
                </a:cxn>
                <a:cxn ang="0">
                  <a:pos x="664" y="224"/>
                </a:cxn>
                <a:cxn ang="0">
                  <a:pos x="686" y="174"/>
                </a:cxn>
                <a:cxn ang="0">
                  <a:pos x="684" y="156"/>
                </a:cxn>
                <a:cxn ang="0">
                  <a:pos x="630" y="138"/>
                </a:cxn>
                <a:cxn ang="0">
                  <a:pos x="612" y="146"/>
                </a:cxn>
                <a:cxn ang="0">
                  <a:pos x="598" y="126"/>
                </a:cxn>
                <a:cxn ang="0">
                  <a:pos x="576" y="124"/>
                </a:cxn>
                <a:cxn ang="0">
                  <a:pos x="524" y="114"/>
                </a:cxn>
                <a:cxn ang="0">
                  <a:pos x="488" y="132"/>
                </a:cxn>
                <a:cxn ang="0">
                  <a:pos x="438" y="110"/>
                </a:cxn>
                <a:cxn ang="0">
                  <a:pos x="416" y="58"/>
                </a:cxn>
                <a:cxn ang="0">
                  <a:pos x="350" y="18"/>
                </a:cxn>
                <a:cxn ang="0">
                  <a:pos x="310" y="30"/>
                </a:cxn>
                <a:cxn ang="0">
                  <a:pos x="318" y="62"/>
                </a:cxn>
                <a:cxn ang="0">
                  <a:pos x="280" y="66"/>
                </a:cxn>
                <a:cxn ang="0">
                  <a:pos x="262" y="86"/>
                </a:cxn>
                <a:cxn ang="0">
                  <a:pos x="246" y="104"/>
                </a:cxn>
                <a:cxn ang="0">
                  <a:pos x="208" y="118"/>
                </a:cxn>
                <a:cxn ang="0">
                  <a:pos x="160" y="110"/>
                </a:cxn>
                <a:cxn ang="0">
                  <a:pos x="132" y="108"/>
                </a:cxn>
                <a:cxn ang="0">
                  <a:pos x="106" y="66"/>
                </a:cxn>
                <a:cxn ang="0">
                  <a:pos x="86" y="46"/>
                </a:cxn>
                <a:cxn ang="0">
                  <a:pos x="66" y="14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261377" y="2244978"/>
              <a:ext cx="2248559" cy="1367754"/>
            </a:xfrm>
            <a:custGeom>
              <a:avLst/>
              <a:gdLst/>
              <a:ahLst/>
              <a:cxnLst>
                <a:cxn ang="0">
                  <a:pos x="132" y="26"/>
                </a:cxn>
                <a:cxn ang="0">
                  <a:pos x="122" y="60"/>
                </a:cxn>
                <a:cxn ang="0">
                  <a:pos x="62" y="70"/>
                </a:cxn>
                <a:cxn ang="0">
                  <a:pos x="44" y="122"/>
                </a:cxn>
                <a:cxn ang="0">
                  <a:pos x="60" y="188"/>
                </a:cxn>
                <a:cxn ang="0">
                  <a:pos x="6" y="216"/>
                </a:cxn>
                <a:cxn ang="0">
                  <a:pos x="2" y="262"/>
                </a:cxn>
                <a:cxn ang="0">
                  <a:pos x="28" y="300"/>
                </a:cxn>
                <a:cxn ang="0">
                  <a:pos x="62" y="338"/>
                </a:cxn>
                <a:cxn ang="0">
                  <a:pos x="150" y="386"/>
                </a:cxn>
                <a:cxn ang="0">
                  <a:pos x="222" y="454"/>
                </a:cxn>
                <a:cxn ang="0">
                  <a:pos x="290" y="500"/>
                </a:cxn>
                <a:cxn ang="0">
                  <a:pos x="334" y="556"/>
                </a:cxn>
                <a:cxn ang="0">
                  <a:pos x="404" y="602"/>
                </a:cxn>
                <a:cxn ang="0">
                  <a:pos x="470" y="628"/>
                </a:cxn>
                <a:cxn ang="0">
                  <a:pos x="580" y="642"/>
                </a:cxn>
                <a:cxn ang="0">
                  <a:pos x="594" y="664"/>
                </a:cxn>
                <a:cxn ang="0">
                  <a:pos x="586" y="692"/>
                </a:cxn>
                <a:cxn ang="0">
                  <a:pos x="616" y="676"/>
                </a:cxn>
                <a:cxn ang="0">
                  <a:pos x="660" y="638"/>
                </a:cxn>
                <a:cxn ang="0">
                  <a:pos x="772" y="680"/>
                </a:cxn>
                <a:cxn ang="0">
                  <a:pos x="802" y="754"/>
                </a:cxn>
                <a:cxn ang="0">
                  <a:pos x="904" y="748"/>
                </a:cxn>
                <a:cxn ang="0">
                  <a:pos x="1024" y="680"/>
                </a:cxn>
                <a:cxn ang="0">
                  <a:pos x="1122" y="712"/>
                </a:cxn>
                <a:cxn ang="0">
                  <a:pos x="1138" y="716"/>
                </a:cxn>
                <a:cxn ang="0">
                  <a:pos x="1156" y="666"/>
                </a:cxn>
                <a:cxn ang="0">
                  <a:pos x="1192" y="696"/>
                </a:cxn>
                <a:cxn ang="0">
                  <a:pos x="1214" y="664"/>
                </a:cxn>
                <a:cxn ang="0">
                  <a:pos x="1228" y="644"/>
                </a:cxn>
                <a:cxn ang="0">
                  <a:pos x="1246" y="568"/>
                </a:cxn>
                <a:cxn ang="0">
                  <a:pos x="1240" y="510"/>
                </a:cxn>
                <a:cxn ang="0">
                  <a:pos x="1228" y="448"/>
                </a:cxn>
                <a:cxn ang="0">
                  <a:pos x="1200" y="412"/>
                </a:cxn>
                <a:cxn ang="0">
                  <a:pos x="1162" y="366"/>
                </a:cxn>
                <a:cxn ang="0">
                  <a:pos x="1152" y="418"/>
                </a:cxn>
                <a:cxn ang="0">
                  <a:pos x="1094" y="430"/>
                </a:cxn>
                <a:cxn ang="0">
                  <a:pos x="1036" y="386"/>
                </a:cxn>
                <a:cxn ang="0">
                  <a:pos x="1000" y="344"/>
                </a:cxn>
                <a:cxn ang="0">
                  <a:pos x="900" y="342"/>
                </a:cxn>
                <a:cxn ang="0">
                  <a:pos x="828" y="312"/>
                </a:cxn>
                <a:cxn ang="0">
                  <a:pos x="796" y="290"/>
                </a:cxn>
                <a:cxn ang="0">
                  <a:pos x="768" y="274"/>
                </a:cxn>
                <a:cxn ang="0">
                  <a:pos x="746" y="280"/>
                </a:cxn>
                <a:cxn ang="0">
                  <a:pos x="708" y="238"/>
                </a:cxn>
                <a:cxn ang="0">
                  <a:pos x="692" y="196"/>
                </a:cxn>
                <a:cxn ang="0">
                  <a:pos x="694" y="118"/>
                </a:cxn>
                <a:cxn ang="0">
                  <a:pos x="708" y="84"/>
                </a:cxn>
                <a:cxn ang="0">
                  <a:pos x="712" y="44"/>
                </a:cxn>
                <a:cxn ang="0">
                  <a:pos x="680" y="20"/>
                </a:cxn>
                <a:cxn ang="0">
                  <a:pos x="596" y="10"/>
                </a:cxn>
                <a:cxn ang="0">
                  <a:pos x="518" y="24"/>
                </a:cxn>
                <a:cxn ang="0">
                  <a:pos x="440" y="36"/>
                </a:cxn>
                <a:cxn ang="0">
                  <a:pos x="372" y="44"/>
                </a:cxn>
                <a:cxn ang="0">
                  <a:pos x="318" y="20"/>
                </a:cxn>
                <a:cxn ang="0">
                  <a:pos x="296" y="8"/>
                </a:cxn>
                <a:cxn ang="0">
                  <a:pos x="210" y="16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2309427" y="3383580"/>
              <a:ext cx="1016864" cy="1059830"/>
            </a:xfrm>
            <a:custGeom>
              <a:avLst/>
              <a:gdLst/>
              <a:ahLst/>
              <a:cxnLst>
                <a:cxn ang="0">
                  <a:pos x="20" y="364"/>
                </a:cxn>
                <a:cxn ang="0">
                  <a:pos x="74" y="378"/>
                </a:cxn>
                <a:cxn ang="0">
                  <a:pos x="98" y="440"/>
                </a:cxn>
                <a:cxn ang="0">
                  <a:pos x="96" y="502"/>
                </a:cxn>
                <a:cxn ang="0">
                  <a:pos x="144" y="520"/>
                </a:cxn>
                <a:cxn ang="0">
                  <a:pos x="220" y="540"/>
                </a:cxn>
                <a:cxn ang="0">
                  <a:pos x="272" y="592"/>
                </a:cxn>
                <a:cxn ang="0">
                  <a:pos x="262" y="522"/>
                </a:cxn>
                <a:cxn ang="0">
                  <a:pos x="294" y="490"/>
                </a:cxn>
                <a:cxn ang="0">
                  <a:pos x="362" y="490"/>
                </a:cxn>
                <a:cxn ang="0">
                  <a:pos x="438" y="468"/>
                </a:cxn>
                <a:cxn ang="0">
                  <a:pos x="528" y="426"/>
                </a:cxn>
                <a:cxn ang="0">
                  <a:pos x="540" y="430"/>
                </a:cxn>
                <a:cxn ang="0">
                  <a:pos x="548" y="388"/>
                </a:cxn>
                <a:cxn ang="0">
                  <a:pos x="504" y="386"/>
                </a:cxn>
                <a:cxn ang="0">
                  <a:pos x="484" y="360"/>
                </a:cxn>
                <a:cxn ang="0">
                  <a:pos x="460" y="340"/>
                </a:cxn>
                <a:cxn ang="0">
                  <a:pos x="452" y="272"/>
                </a:cxn>
                <a:cxn ang="0">
                  <a:pos x="440" y="190"/>
                </a:cxn>
                <a:cxn ang="0">
                  <a:pos x="398" y="152"/>
                </a:cxn>
                <a:cxn ang="0">
                  <a:pos x="412" y="132"/>
                </a:cxn>
                <a:cxn ang="0">
                  <a:pos x="480" y="128"/>
                </a:cxn>
                <a:cxn ang="0">
                  <a:pos x="512" y="108"/>
                </a:cxn>
                <a:cxn ang="0">
                  <a:pos x="474" y="102"/>
                </a:cxn>
                <a:cxn ang="0">
                  <a:pos x="454" y="88"/>
                </a:cxn>
                <a:cxn ang="0">
                  <a:pos x="428" y="48"/>
                </a:cxn>
                <a:cxn ang="0">
                  <a:pos x="404" y="84"/>
                </a:cxn>
                <a:cxn ang="0">
                  <a:pos x="360" y="138"/>
                </a:cxn>
                <a:cxn ang="0">
                  <a:pos x="366" y="172"/>
                </a:cxn>
                <a:cxn ang="0">
                  <a:pos x="348" y="214"/>
                </a:cxn>
                <a:cxn ang="0">
                  <a:pos x="316" y="214"/>
                </a:cxn>
                <a:cxn ang="0">
                  <a:pos x="288" y="240"/>
                </a:cxn>
                <a:cxn ang="0">
                  <a:pos x="276" y="224"/>
                </a:cxn>
                <a:cxn ang="0">
                  <a:pos x="264" y="222"/>
                </a:cxn>
                <a:cxn ang="0">
                  <a:pos x="244" y="168"/>
                </a:cxn>
                <a:cxn ang="0">
                  <a:pos x="216" y="94"/>
                </a:cxn>
                <a:cxn ang="0">
                  <a:pos x="196" y="102"/>
                </a:cxn>
                <a:cxn ang="0">
                  <a:pos x="172" y="86"/>
                </a:cxn>
                <a:cxn ang="0">
                  <a:pos x="156" y="50"/>
                </a:cxn>
                <a:cxn ang="0">
                  <a:pos x="138" y="82"/>
                </a:cxn>
                <a:cxn ang="0">
                  <a:pos x="122" y="84"/>
                </a:cxn>
                <a:cxn ang="0">
                  <a:pos x="106" y="56"/>
                </a:cxn>
                <a:cxn ang="0">
                  <a:pos x="102" y="0"/>
                </a:cxn>
                <a:cxn ang="0">
                  <a:pos x="82" y="44"/>
                </a:cxn>
                <a:cxn ang="0">
                  <a:pos x="56" y="66"/>
                </a:cxn>
                <a:cxn ang="0">
                  <a:pos x="54" y="106"/>
                </a:cxn>
                <a:cxn ang="0">
                  <a:pos x="76" y="104"/>
                </a:cxn>
                <a:cxn ang="0">
                  <a:pos x="78" y="238"/>
                </a:cxn>
                <a:cxn ang="0">
                  <a:pos x="48" y="252"/>
                </a:cxn>
                <a:cxn ang="0">
                  <a:pos x="6" y="320"/>
                </a:cxn>
                <a:cxn ang="0">
                  <a:pos x="12" y="354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3039851" y="3369257"/>
              <a:ext cx="687457" cy="594364"/>
            </a:xfrm>
            <a:custGeom>
              <a:avLst/>
              <a:gdLst/>
              <a:ahLst/>
              <a:cxnLst>
                <a:cxn ang="0">
                  <a:pos x="288" y="8"/>
                </a:cxn>
                <a:cxn ang="0">
                  <a:pos x="276" y="24"/>
                </a:cxn>
                <a:cxn ang="0">
                  <a:pos x="264" y="20"/>
                </a:cxn>
                <a:cxn ang="0">
                  <a:pos x="260" y="10"/>
                </a:cxn>
                <a:cxn ang="0">
                  <a:pos x="252" y="0"/>
                </a:cxn>
                <a:cxn ang="0">
                  <a:pos x="248" y="20"/>
                </a:cxn>
                <a:cxn ang="0">
                  <a:pos x="236" y="36"/>
                </a:cxn>
                <a:cxn ang="0">
                  <a:pos x="208" y="44"/>
                </a:cxn>
                <a:cxn ang="0">
                  <a:pos x="188" y="58"/>
                </a:cxn>
                <a:cxn ang="0">
                  <a:pos x="184" y="52"/>
                </a:cxn>
                <a:cxn ang="0">
                  <a:pos x="168" y="60"/>
                </a:cxn>
                <a:cxn ang="0">
                  <a:pos x="160" y="50"/>
                </a:cxn>
                <a:cxn ang="0">
                  <a:pos x="132" y="56"/>
                </a:cxn>
                <a:cxn ang="0">
                  <a:pos x="170" y="82"/>
                </a:cxn>
                <a:cxn ang="0">
                  <a:pos x="176" y="110"/>
                </a:cxn>
                <a:cxn ang="0">
                  <a:pos x="160" y="122"/>
                </a:cxn>
                <a:cxn ang="0">
                  <a:pos x="114" y="126"/>
                </a:cxn>
                <a:cxn ang="0">
                  <a:pos x="94" y="142"/>
                </a:cxn>
                <a:cxn ang="0">
                  <a:pos x="60" y="142"/>
                </a:cxn>
                <a:cxn ang="0">
                  <a:pos x="16" y="148"/>
                </a:cxn>
                <a:cxn ang="0">
                  <a:pos x="0" y="172"/>
                </a:cxn>
                <a:cxn ang="0">
                  <a:pos x="22" y="200"/>
                </a:cxn>
                <a:cxn ang="0">
                  <a:pos x="30" y="190"/>
                </a:cxn>
                <a:cxn ang="0">
                  <a:pos x="56" y="192"/>
                </a:cxn>
                <a:cxn ang="0">
                  <a:pos x="62" y="236"/>
                </a:cxn>
                <a:cxn ang="0">
                  <a:pos x="52" y="260"/>
                </a:cxn>
                <a:cxn ang="0">
                  <a:pos x="76" y="296"/>
                </a:cxn>
                <a:cxn ang="0">
                  <a:pos x="68" y="320"/>
                </a:cxn>
                <a:cxn ang="0">
                  <a:pos x="70" y="330"/>
                </a:cxn>
                <a:cxn ang="0">
                  <a:pos x="108" y="320"/>
                </a:cxn>
                <a:cxn ang="0">
                  <a:pos x="160" y="330"/>
                </a:cxn>
                <a:cxn ang="0">
                  <a:pos x="196" y="302"/>
                </a:cxn>
                <a:cxn ang="0">
                  <a:pos x="216" y="290"/>
                </a:cxn>
                <a:cxn ang="0">
                  <a:pos x="248" y="280"/>
                </a:cxn>
                <a:cxn ang="0">
                  <a:pos x="256" y="292"/>
                </a:cxn>
                <a:cxn ang="0">
                  <a:pos x="274" y="292"/>
                </a:cxn>
                <a:cxn ang="0">
                  <a:pos x="288" y="298"/>
                </a:cxn>
                <a:cxn ang="0">
                  <a:pos x="296" y="290"/>
                </a:cxn>
                <a:cxn ang="0">
                  <a:pos x="312" y="276"/>
                </a:cxn>
                <a:cxn ang="0">
                  <a:pos x="324" y="268"/>
                </a:cxn>
                <a:cxn ang="0">
                  <a:pos x="342" y="256"/>
                </a:cxn>
                <a:cxn ang="0">
                  <a:pos x="352" y="248"/>
                </a:cxn>
                <a:cxn ang="0">
                  <a:pos x="366" y="244"/>
                </a:cxn>
                <a:cxn ang="0">
                  <a:pos x="380" y="236"/>
                </a:cxn>
                <a:cxn ang="0">
                  <a:pos x="376" y="218"/>
                </a:cxn>
                <a:cxn ang="0">
                  <a:pos x="376" y="188"/>
                </a:cxn>
                <a:cxn ang="0">
                  <a:pos x="380" y="160"/>
                </a:cxn>
                <a:cxn ang="0">
                  <a:pos x="348" y="166"/>
                </a:cxn>
                <a:cxn ang="0">
                  <a:pos x="356" y="132"/>
                </a:cxn>
                <a:cxn ang="0">
                  <a:pos x="366" y="84"/>
                </a:cxn>
                <a:cxn ang="0">
                  <a:pos x="372" y="68"/>
                </a:cxn>
                <a:cxn ang="0">
                  <a:pos x="360" y="64"/>
                </a:cxn>
                <a:cxn ang="0">
                  <a:pos x="348" y="82"/>
                </a:cxn>
                <a:cxn ang="0">
                  <a:pos x="336" y="76"/>
                </a:cxn>
                <a:cxn ang="0">
                  <a:pos x="332" y="60"/>
                </a:cxn>
                <a:cxn ang="0">
                  <a:pos x="316" y="60"/>
                </a:cxn>
                <a:cxn ang="0">
                  <a:pos x="304" y="24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auto">
            <a:xfrm>
              <a:off x="3150847" y="3734469"/>
              <a:ext cx="898707" cy="683877"/>
            </a:xfrm>
            <a:custGeom>
              <a:avLst/>
              <a:gdLst/>
              <a:ahLst/>
              <a:cxnLst>
                <a:cxn ang="0">
                  <a:pos x="404" y="12"/>
                </a:cxn>
                <a:cxn ang="0">
                  <a:pos x="378" y="36"/>
                </a:cxn>
                <a:cxn ang="0">
                  <a:pos x="360" y="32"/>
                </a:cxn>
                <a:cxn ang="0">
                  <a:pos x="336" y="42"/>
                </a:cxn>
                <a:cxn ang="0">
                  <a:pos x="316" y="48"/>
                </a:cxn>
                <a:cxn ang="0">
                  <a:pos x="282" y="60"/>
                </a:cxn>
                <a:cxn ang="0">
                  <a:pos x="270" y="70"/>
                </a:cxn>
                <a:cxn ang="0">
                  <a:pos x="276" y="82"/>
                </a:cxn>
                <a:cxn ang="0">
                  <a:pos x="240" y="94"/>
                </a:cxn>
                <a:cxn ang="0">
                  <a:pos x="224" y="102"/>
                </a:cxn>
                <a:cxn ang="0">
                  <a:pos x="194" y="98"/>
                </a:cxn>
                <a:cxn ang="0">
                  <a:pos x="178" y="84"/>
                </a:cxn>
                <a:cxn ang="0">
                  <a:pos x="160" y="92"/>
                </a:cxn>
                <a:cxn ang="0">
                  <a:pos x="148" y="102"/>
                </a:cxn>
                <a:cxn ang="0">
                  <a:pos x="126" y="116"/>
                </a:cxn>
                <a:cxn ang="0">
                  <a:pos x="70" y="134"/>
                </a:cxn>
                <a:cxn ang="0">
                  <a:pos x="20" y="130"/>
                </a:cxn>
                <a:cxn ang="0">
                  <a:pos x="2" y="138"/>
                </a:cxn>
                <a:cxn ang="0">
                  <a:pos x="4" y="158"/>
                </a:cxn>
                <a:cxn ang="0">
                  <a:pos x="40" y="158"/>
                </a:cxn>
                <a:cxn ang="0">
                  <a:pos x="42" y="186"/>
                </a:cxn>
                <a:cxn ang="0">
                  <a:pos x="74" y="184"/>
                </a:cxn>
                <a:cxn ang="0">
                  <a:pos x="94" y="176"/>
                </a:cxn>
                <a:cxn ang="0">
                  <a:pos x="104" y="188"/>
                </a:cxn>
                <a:cxn ang="0">
                  <a:pos x="92" y="232"/>
                </a:cxn>
                <a:cxn ang="0">
                  <a:pos x="70" y="248"/>
                </a:cxn>
                <a:cxn ang="0">
                  <a:pos x="108" y="258"/>
                </a:cxn>
                <a:cxn ang="0">
                  <a:pos x="152" y="268"/>
                </a:cxn>
                <a:cxn ang="0">
                  <a:pos x="140" y="300"/>
                </a:cxn>
                <a:cxn ang="0">
                  <a:pos x="144" y="326"/>
                </a:cxn>
                <a:cxn ang="0">
                  <a:pos x="194" y="356"/>
                </a:cxn>
                <a:cxn ang="0">
                  <a:pos x="216" y="348"/>
                </a:cxn>
                <a:cxn ang="0">
                  <a:pos x="252" y="360"/>
                </a:cxn>
                <a:cxn ang="0">
                  <a:pos x="256" y="358"/>
                </a:cxn>
                <a:cxn ang="0">
                  <a:pos x="294" y="368"/>
                </a:cxn>
                <a:cxn ang="0">
                  <a:pos x="314" y="370"/>
                </a:cxn>
                <a:cxn ang="0">
                  <a:pos x="320" y="380"/>
                </a:cxn>
                <a:cxn ang="0">
                  <a:pos x="358" y="356"/>
                </a:cxn>
                <a:cxn ang="0">
                  <a:pos x="392" y="328"/>
                </a:cxn>
                <a:cxn ang="0">
                  <a:pos x="400" y="306"/>
                </a:cxn>
                <a:cxn ang="0">
                  <a:pos x="410" y="288"/>
                </a:cxn>
                <a:cxn ang="0">
                  <a:pos x="414" y="274"/>
                </a:cxn>
                <a:cxn ang="0">
                  <a:pos x="456" y="230"/>
                </a:cxn>
                <a:cxn ang="0">
                  <a:pos x="466" y="210"/>
                </a:cxn>
                <a:cxn ang="0">
                  <a:pos x="496" y="156"/>
                </a:cxn>
                <a:cxn ang="0">
                  <a:pos x="496" y="132"/>
                </a:cxn>
                <a:cxn ang="0">
                  <a:pos x="478" y="126"/>
                </a:cxn>
                <a:cxn ang="0">
                  <a:pos x="460" y="126"/>
                </a:cxn>
                <a:cxn ang="0">
                  <a:pos x="450" y="114"/>
                </a:cxn>
                <a:cxn ang="0">
                  <a:pos x="442" y="102"/>
                </a:cxn>
                <a:cxn ang="0">
                  <a:pos x="424" y="114"/>
                </a:cxn>
                <a:cxn ang="0">
                  <a:pos x="422" y="92"/>
                </a:cxn>
                <a:cxn ang="0">
                  <a:pos x="428" y="86"/>
                </a:cxn>
                <a:cxn ang="0">
                  <a:pos x="450" y="36"/>
                </a:cxn>
                <a:cxn ang="0">
                  <a:pos x="440" y="12"/>
                </a:cxn>
                <a:cxn ang="0">
                  <a:pos x="434" y="0"/>
                </a:cxn>
                <a:cxn ang="0">
                  <a:pos x="426" y="8"/>
                </a:cxn>
                <a:cxn ang="0">
                  <a:pos x="410" y="8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auto">
            <a:xfrm>
              <a:off x="3276165" y="2982563"/>
              <a:ext cx="508432" cy="515593"/>
            </a:xfrm>
            <a:custGeom>
              <a:avLst/>
              <a:gdLst/>
              <a:ahLst/>
              <a:cxnLst>
                <a:cxn ang="0">
                  <a:pos x="278" y="44"/>
                </a:cxn>
                <a:cxn ang="0">
                  <a:pos x="260" y="30"/>
                </a:cxn>
                <a:cxn ang="0">
                  <a:pos x="258" y="28"/>
                </a:cxn>
                <a:cxn ang="0">
                  <a:pos x="248" y="24"/>
                </a:cxn>
                <a:cxn ang="0">
                  <a:pos x="234" y="28"/>
                </a:cxn>
                <a:cxn ang="0">
                  <a:pos x="222" y="22"/>
                </a:cxn>
                <a:cxn ang="0">
                  <a:pos x="220" y="20"/>
                </a:cxn>
                <a:cxn ang="0">
                  <a:pos x="204" y="4"/>
                </a:cxn>
                <a:cxn ang="0">
                  <a:pos x="188" y="8"/>
                </a:cxn>
                <a:cxn ang="0">
                  <a:pos x="172" y="40"/>
                </a:cxn>
                <a:cxn ang="0">
                  <a:pos x="162" y="60"/>
                </a:cxn>
                <a:cxn ang="0">
                  <a:pos x="144" y="86"/>
                </a:cxn>
                <a:cxn ang="0">
                  <a:pos x="124" y="104"/>
                </a:cxn>
                <a:cxn ang="0">
                  <a:pos x="114" y="120"/>
                </a:cxn>
                <a:cxn ang="0">
                  <a:pos x="96" y="132"/>
                </a:cxn>
                <a:cxn ang="0">
                  <a:pos x="74" y="164"/>
                </a:cxn>
                <a:cxn ang="0">
                  <a:pos x="8" y="160"/>
                </a:cxn>
                <a:cxn ang="0">
                  <a:pos x="0" y="180"/>
                </a:cxn>
                <a:cxn ang="0">
                  <a:pos x="20" y="226"/>
                </a:cxn>
                <a:cxn ang="0">
                  <a:pos x="32" y="234"/>
                </a:cxn>
                <a:cxn ang="0">
                  <a:pos x="42" y="252"/>
                </a:cxn>
                <a:cxn ang="0">
                  <a:pos x="38" y="266"/>
                </a:cxn>
                <a:cxn ang="0">
                  <a:pos x="44" y="268"/>
                </a:cxn>
                <a:cxn ang="0">
                  <a:pos x="50" y="258"/>
                </a:cxn>
                <a:cxn ang="0">
                  <a:pos x="64" y="266"/>
                </a:cxn>
                <a:cxn ang="0">
                  <a:pos x="68" y="260"/>
                </a:cxn>
                <a:cxn ang="0">
                  <a:pos x="78" y="244"/>
                </a:cxn>
                <a:cxn ang="0">
                  <a:pos x="88" y="242"/>
                </a:cxn>
                <a:cxn ang="0">
                  <a:pos x="110" y="232"/>
                </a:cxn>
                <a:cxn ang="0">
                  <a:pos x="112" y="212"/>
                </a:cxn>
                <a:cxn ang="0">
                  <a:pos x="120" y="206"/>
                </a:cxn>
                <a:cxn ang="0">
                  <a:pos x="134" y="208"/>
                </a:cxn>
                <a:cxn ang="0">
                  <a:pos x="136" y="220"/>
                </a:cxn>
                <a:cxn ang="0">
                  <a:pos x="138" y="232"/>
                </a:cxn>
                <a:cxn ang="0">
                  <a:pos x="144" y="226"/>
                </a:cxn>
                <a:cxn ang="0">
                  <a:pos x="160" y="212"/>
                </a:cxn>
                <a:cxn ang="0">
                  <a:pos x="162" y="210"/>
                </a:cxn>
                <a:cxn ang="0">
                  <a:pos x="174" y="214"/>
                </a:cxn>
                <a:cxn ang="0">
                  <a:pos x="180" y="226"/>
                </a:cxn>
                <a:cxn ang="0">
                  <a:pos x="188" y="252"/>
                </a:cxn>
                <a:cxn ang="0">
                  <a:pos x="188" y="264"/>
                </a:cxn>
                <a:cxn ang="0">
                  <a:pos x="194" y="270"/>
                </a:cxn>
                <a:cxn ang="0">
                  <a:pos x="198" y="264"/>
                </a:cxn>
                <a:cxn ang="0">
                  <a:pos x="208" y="272"/>
                </a:cxn>
                <a:cxn ang="0">
                  <a:pos x="216" y="288"/>
                </a:cxn>
                <a:cxn ang="0">
                  <a:pos x="220" y="276"/>
                </a:cxn>
                <a:cxn ang="0">
                  <a:pos x="224" y="274"/>
                </a:cxn>
                <a:cxn ang="0">
                  <a:pos x="230" y="270"/>
                </a:cxn>
                <a:cxn ang="0">
                  <a:pos x="236" y="266"/>
                </a:cxn>
                <a:cxn ang="0">
                  <a:pos x="232" y="226"/>
                </a:cxn>
                <a:cxn ang="0">
                  <a:pos x="188" y="168"/>
                </a:cxn>
                <a:cxn ang="0">
                  <a:pos x="184" y="146"/>
                </a:cxn>
                <a:cxn ang="0">
                  <a:pos x="174" y="128"/>
                </a:cxn>
                <a:cxn ang="0">
                  <a:pos x="180" y="104"/>
                </a:cxn>
                <a:cxn ang="0">
                  <a:pos x="184" y="104"/>
                </a:cxn>
                <a:cxn ang="0">
                  <a:pos x="260" y="88"/>
                </a:cxn>
                <a:cxn ang="0">
                  <a:pos x="274" y="82"/>
                </a:cxn>
                <a:cxn ang="0">
                  <a:pos x="280" y="76"/>
                </a:cxn>
                <a:cxn ang="0">
                  <a:pos x="284" y="58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3276165" y="1980021"/>
              <a:ext cx="580042" cy="1034767"/>
            </a:xfrm>
            <a:custGeom>
              <a:avLst/>
              <a:gdLst/>
              <a:ahLst/>
              <a:cxnLst>
                <a:cxn ang="0">
                  <a:pos x="96" y="180"/>
                </a:cxn>
                <a:cxn ang="0">
                  <a:pos x="124" y="202"/>
                </a:cxn>
                <a:cxn ang="0">
                  <a:pos x="176" y="228"/>
                </a:cxn>
                <a:cxn ang="0">
                  <a:pos x="188" y="244"/>
                </a:cxn>
                <a:cxn ang="0">
                  <a:pos x="178" y="264"/>
                </a:cxn>
                <a:cxn ang="0">
                  <a:pos x="178" y="286"/>
                </a:cxn>
                <a:cxn ang="0">
                  <a:pos x="168" y="316"/>
                </a:cxn>
                <a:cxn ang="0">
                  <a:pos x="140" y="312"/>
                </a:cxn>
                <a:cxn ang="0">
                  <a:pos x="112" y="332"/>
                </a:cxn>
                <a:cxn ang="0">
                  <a:pos x="124" y="350"/>
                </a:cxn>
                <a:cxn ang="0">
                  <a:pos x="88" y="348"/>
                </a:cxn>
                <a:cxn ang="0">
                  <a:pos x="44" y="366"/>
                </a:cxn>
                <a:cxn ang="0">
                  <a:pos x="48" y="406"/>
                </a:cxn>
                <a:cxn ang="0">
                  <a:pos x="52" y="422"/>
                </a:cxn>
                <a:cxn ang="0">
                  <a:pos x="54" y="444"/>
                </a:cxn>
                <a:cxn ang="0">
                  <a:pos x="6" y="454"/>
                </a:cxn>
                <a:cxn ang="0">
                  <a:pos x="6" y="486"/>
                </a:cxn>
                <a:cxn ang="0">
                  <a:pos x="12" y="508"/>
                </a:cxn>
                <a:cxn ang="0">
                  <a:pos x="66" y="504"/>
                </a:cxn>
                <a:cxn ang="0">
                  <a:pos x="86" y="520"/>
                </a:cxn>
                <a:cxn ang="0">
                  <a:pos x="100" y="532"/>
                </a:cxn>
                <a:cxn ang="0">
                  <a:pos x="104" y="530"/>
                </a:cxn>
                <a:cxn ang="0">
                  <a:pos x="136" y="546"/>
                </a:cxn>
                <a:cxn ang="0">
                  <a:pos x="168" y="544"/>
                </a:cxn>
                <a:cxn ang="0">
                  <a:pos x="208" y="556"/>
                </a:cxn>
                <a:cxn ang="0">
                  <a:pos x="226" y="574"/>
                </a:cxn>
                <a:cxn ang="0">
                  <a:pos x="248" y="560"/>
                </a:cxn>
                <a:cxn ang="0">
                  <a:pos x="246" y="516"/>
                </a:cxn>
                <a:cxn ang="0">
                  <a:pos x="268" y="512"/>
                </a:cxn>
                <a:cxn ang="0">
                  <a:pos x="242" y="484"/>
                </a:cxn>
                <a:cxn ang="0">
                  <a:pos x="236" y="472"/>
                </a:cxn>
                <a:cxn ang="0">
                  <a:pos x="260" y="466"/>
                </a:cxn>
                <a:cxn ang="0">
                  <a:pos x="304" y="466"/>
                </a:cxn>
                <a:cxn ang="0">
                  <a:pos x="320" y="438"/>
                </a:cxn>
                <a:cxn ang="0">
                  <a:pos x="296" y="420"/>
                </a:cxn>
                <a:cxn ang="0">
                  <a:pos x="290" y="374"/>
                </a:cxn>
                <a:cxn ang="0">
                  <a:pos x="274" y="366"/>
                </a:cxn>
                <a:cxn ang="0">
                  <a:pos x="288" y="262"/>
                </a:cxn>
                <a:cxn ang="0">
                  <a:pos x="276" y="190"/>
                </a:cxn>
                <a:cxn ang="0">
                  <a:pos x="280" y="160"/>
                </a:cxn>
                <a:cxn ang="0">
                  <a:pos x="294" y="130"/>
                </a:cxn>
                <a:cxn ang="0">
                  <a:pos x="278" y="110"/>
                </a:cxn>
                <a:cxn ang="0">
                  <a:pos x="276" y="86"/>
                </a:cxn>
                <a:cxn ang="0">
                  <a:pos x="292" y="36"/>
                </a:cxn>
                <a:cxn ang="0">
                  <a:pos x="302" y="20"/>
                </a:cxn>
                <a:cxn ang="0">
                  <a:pos x="306" y="0"/>
                </a:cxn>
                <a:cxn ang="0">
                  <a:pos x="290" y="18"/>
                </a:cxn>
                <a:cxn ang="0">
                  <a:pos x="260" y="28"/>
                </a:cxn>
                <a:cxn ang="0">
                  <a:pos x="210" y="56"/>
                </a:cxn>
                <a:cxn ang="0">
                  <a:pos x="196" y="70"/>
                </a:cxn>
                <a:cxn ang="0">
                  <a:pos x="186" y="118"/>
                </a:cxn>
                <a:cxn ang="0">
                  <a:pos x="182" y="132"/>
                </a:cxn>
                <a:cxn ang="0">
                  <a:pos x="172" y="146"/>
                </a:cxn>
                <a:cxn ang="0">
                  <a:pos x="108" y="132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auto">
            <a:xfrm>
              <a:off x="3777436" y="1786673"/>
              <a:ext cx="386695" cy="848580"/>
            </a:xfrm>
            <a:custGeom>
              <a:avLst/>
              <a:gdLst/>
              <a:ahLst/>
              <a:cxnLst>
                <a:cxn ang="0">
                  <a:pos x="204" y="20"/>
                </a:cxn>
                <a:cxn ang="0">
                  <a:pos x="194" y="0"/>
                </a:cxn>
                <a:cxn ang="0">
                  <a:pos x="176" y="24"/>
                </a:cxn>
                <a:cxn ang="0">
                  <a:pos x="156" y="30"/>
                </a:cxn>
                <a:cxn ang="0">
                  <a:pos x="136" y="28"/>
                </a:cxn>
                <a:cxn ang="0">
                  <a:pos x="122" y="40"/>
                </a:cxn>
                <a:cxn ang="0">
                  <a:pos x="112" y="48"/>
                </a:cxn>
                <a:cxn ang="0">
                  <a:pos x="94" y="46"/>
                </a:cxn>
                <a:cxn ang="0">
                  <a:pos x="92" y="64"/>
                </a:cxn>
                <a:cxn ang="0">
                  <a:pos x="82" y="76"/>
                </a:cxn>
                <a:cxn ang="0">
                  <a:pos x="66" y="92"/>
                </a:cxn>
                <a:cxn ang="0">
                  <a:pos x="40" y="106"/>
                </a:cxn>
                <a:cxn ang="0">
                  <a:pos x="42" y="124"/>
                </a:cxn>
                <a:cxn ang="0">
                  <a:pos x="28" y="136"/>
                </a:cxn>
                <a:cxn ang="0">
                  <a:pos x="26" y="154"/>
                </a:cxn>
                <a:cxn ang="0">
                  <a:pos x="26" y="170"/>
                </a:cxn>
                <a:cxn ang="0">
                  <a:pos x="16" y="184"/>
                </a:cxn>
                <a:cxn ang="0">
                  <a:pos x="6" y="214"/>
                </a:cxn>
                <a:cxn ang="0">
                  <a:pos x="22" y="236"/>
                </a:cxn>
                <a:cxn ang="0">
                  <a:pos x="24" y="262"/>
                </a:cxn>
                <a:cxn ang="0">
                  <a:pos x="6" y="276"/>
                </a:cxn>
                <a:cxn ang="0">
                  <a:pos x="6" y="324"/>
                </a:cxn>
                <a:cxn ang="0">
                  <a:pos x="18" y="368"/>
                </a:cxn>
                <a:cxn ang="0">
                  <a:pos x="18" y="372"/>
                </a:cxn>
                <a:cxn ang="0">
                  <a:pos x="2" y="468"/>
                </a:cxn>
                <a:cxn ang="0">
                  <a:pos x="32" y="456"/>
                </a:cxn>
                <a:cxn ang="0">
                  <a:pos x="96" y="432"/>
                </a:cxn>
                <a:cxn ang="0">
                  <a:pos x="114" y="416"/>
                </a:cxn>
                <a:cxn ang="0">
                  <a:pos x="150" y="420"/>
                </a:cxn>
                <a:cxn ang="0">
                  <a:pos x="180" y="408"/>
                </a:cxn>
                <a:cxn ang="0">
                  <a:pos x="182" y="392"/>
                </a:cxn>
                <a:cxn ang="0">
                  <a:pos x="190" y="372"/>
                </a:cxn>
                <a:cxn ang="0">
                  <a:pos x="190" y="368"/>
                </a:cxn>
                <a:cxn ang="0">
                  <a:pos x="192" y="360"/>
                </a:cxn>
                <a:cxn ang="0">
                  <a:pos x="190" y="352"/>
                </a:cxn>
                <a:cxn ang="0">
                  <a:pos x="198" y="336"/>
                </a:cxn>
                <a:cxn ang="0">
                  <a:pos x="184" y="310"/>
                </a:cxn>
                <a:cxn ang="0">
                  <a:pos x="180" y="302"/>
                </a:cxn>
                <a:cxn ang="0">
                  <a:pos x="182" y="294"/>
                </a:cxn>
                <a:cxn ang="0">
                  <a:pos x="190" y="280"/>
                </a:cxn>
                <a:cxn ang="0">
                  <a:pos x="202" y="248"/>
                </a:cxn>
                <a:cxn ang="0">
                  <a:pos x="216" y="216"/>
                </a:cxn>
                <a:cxn ang="0">
                  <a:pos x="184" y="184"/>
                </a:cxn>
                <a:cxn ang="0">
                  <a:pos x="176" y="170"/>
                </a:cxn>
                <a:cxn ang="0">
                  <a:pos x="180" y="146"/>
                </a:cxn>
                <a:cxn ang="0">
                  <a:pos x="184" y="122"/>
                </a:cxn>
                <a:cxn ang="0">
                  <a:pos x="190" y="114"/>
                </a:cxn>
                <a:cxn ang="0">
                  <a:pos x="208" y="112"/>
                </a:cxn>
                <a:cxn ang="0">
                  <a:pos x="216" y="76"/>
                </a:cxn>
                <a:cxn ang="0">
                  <a:pos x="200" y="64"/>
                </a:cxn>
                <a:cxn ang="0">
                  <a:pos x="182" y="54"/>
                </a:cxn>
                <a:cxn ang="0">
                  <a:pos x="180" y="32"/>
                </a:cxn>
                <a:cxn ang="0">
                  <a:pos x="202" y="24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auto">
            <a:xfrm>
              <a:off x="3677181" y="3233198"/>
              <a:ext cx="615847" cy="716101"/>
            </a:xfrm>
            <a:custGeom>
              <a:avLst/>
              <a:gdLst/>
              <a:ahLst/>
              <a:cxnLst>
                <a:cxn ang="0">
                  <a:pos x="300" y="66"/>
                </a:cxn>
                <a:cxn ang="0">
                  <a:pos x="294" y="32"/>
                </a:cxn>
                <a:cxn ang="0">
                  <a:pos x="282" y="24"/>
                </a:cxn>
                <a:cxn ang="0">
                  <a:pos x="252" y="44"/>
                </a:cxn>
                <a:cxn ang="0">
                  <a:pos x="252" y="22"/>
                </a:cxn>
                <a:cxn ang="0">
                  <a:pos x="244" y="20"/>
                </a:cxn>
                <a:cxn ang="0">
                  <a:pos x="216" y="44"/>
                </a:cxn>
                <a:cxn ang="0">
                  <a:pos x="198" y="32"/>
                </a:cxn>
                <a:cxn ang="0">
                  <a:pos x="176" y="20"/>
                </a:cxn>
                <a:cxn ang="0">
                  <a:pos x="132" y="6"/>
                </a:cxn>
                <a:cxn ang="0">
                  <a:pos x="100" y="0"/>
                </a:cxn>
                <a:cxn ang="0">
                  <a:pos x="96" y="30"/>
                </a:cxn>
                <a:cxn ang="0">
                  <a:pos x="68" y="32"/>
                </a:cxn>
                <a:cxn ang="0">
                  <a:pos x="28" y="52"/>
                </a:cxn>
                <a:cxn ang="0">
                  <a:pos x="26" y="144"/>
                </a:cxn>
                <a:cxn ang="0">
                  <a:pos x="20" y="152"/>
                </a:cxn>
                <a:cxn ang="0">
                  <a:pos x="26" y="198"/>
                </a:cxn>
                <a:cxn ang="0">
                  <a:pos x="4" y="214"/>
                </a:cxn>
                <a:cxn ang="0">
                  <a:pos x="14" y="224"/>
                </a:cxn>
                <a:cxn ang="0">
                  <a:pos x="22" y="224"/>
                </a:cxn>
                <a:cxn ang="0">
                  <a:pos x="32" y="234"/>
                </a:cxn>
                <a:cxn ang="0">
                  <a:pos x="32" y="256"/>
                </a:cxn>
                <a:cxn ang="0">
                  <a:pos x="24" y="282"/>
                </a:cxn>
                <a:cxn ang="0">
                  <a:pos x="48" y="316"/>
                </a:cxn>
                <a:cxn ang="0">
                  <a:pos x="76" y="304"/>
                </a:cxn>
                <a:cxn ang="0">
                  <a:pos x="92" y="302"/>
                </a:cxn>
                <a:cxn ang="0">
                  <a:pos x="100" y="282"/>
                </a:cxn>
                <a:cxn ang="0">
                  <a:pos x="128" y="280"/>
                </a:cxn>
                <a:cxn ang="0">
                  <a:pos x="136" y="270"/>
                </a:cxn>
                <a:cxn ang="0">
                  <a:pos x="152" y="280"/>
                </a:cxn>
                <a:cxn ang="0">
                  <a:pos x="154" y="302"/>
                </a:cxn>
                <a:cxn ang="0">
                  <a:pos x="164" y="316"/>
                </a:cxn>
                <a:cxn ang="0">
                  <a:pos x="154" y="344"/>
                </a:cxn>
                <a:cxn ang="0">
                  <a:pos x="164" y="372"/>
                </a:cxn>
                <a:cxn ang="0">
                  <a:pos x="164" y="388"/>
                </a:cxn>
                <a:cxn ang="0">
                  <a:pos x="176" y="400"/>
                </a:cxn>
                <a:cxn ang="0">
                  <a:pos x="194" y="392"/>
                </a:cxn>
                <a:cxn ang="0">
                  <a:pos x="216" y="366"/>
                </a:cxn>
                <a:cxn ang="0">
                  <a:pos x="220" y="354"/>
                </a:cxn>
                <a:cxn ang="0">
                  <a:pos x="236" y="360"/>
                </a:cxn>
                <a:cxn ang="0">
                  <a:pos x="270" y="378"/>
                </a:cxn>
                <a:cxn ang="0">
                  <a:pos x="266" y="360"/>
                </a:cxn>
                <a:cxn ang="0">
                  <a:pos x="256" y="340"/>
                </a:cxn>
                <a:cxn ang="0">
                  <a:pos x="282" y="324"/>
                </a:cxn>
                <a:cxn ang="0">
                  <a:pos x="332" y="332"/>
                </a:cxn>
                <a:cxn ang="0">
                  <a:pos x="332" y="328"/>
                </a:cxn>
                <a:cxn ang="0">
                  <a:pos x="344" y="304"/>
                </a:cxn>
                <a:cxn ang="0">
                  <a:pos x="338" y="286"/>
                </a:cxn>
                <a:cxn ang="0">
                  <a:pos x="330" y="276"/>
                </a:cxn>
                <a:cxn ang="0">
                  <a:pos x="340" y="268"/>
                </a:cxn>
                <a:cxn ang="0">
                  <a:pos x="326" y="250"/>
                </a:cxn>
                <a:cxn ang="0">
                  <a:pos x="316" y="196"/>
                </a:cxn>
                <a:cxn ang="0">
                  <a:pos x="302" y="204"/>
                </a:cxn>
                <a:cxn ang="0">
                  <a:pos x="322" y="138"/>
                </a:cxn>
                <a:cxn ang="0">
                  <a:pos x="322" y="76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auto">
            <a:xfrm>
              <a:off x="3605571" y="2821440"/>
              <a:ext cx="873644" cy="547818"/>
            </a:xfrm>
            <a:custGeom>
              <a:avLst/>
              <a:gdLst/>
              <a:ahLst/>
              <a:cxnLst>
                <a:cxn ang="0">
                  <a:pos x="64" y="10"/>
                </a:cxn>
                <a:cxn ang="0">
                  <a:pos x="98" y="40"/>
                </a:cxn>
                <a:cxn ang="0">
                  <a:pos x="88" y="52"/>
                </a:cxn>
                <a:cxn ang="0">
                  <a:pos x="60" y="58"/>
                </a:cxn>
                <a:cxn ang="0">
                  <a:pos x="72" y="86"/>
                </a:cxn>
                <a:cxn ang="0">
                  <a:pos x="88" y="114"/>
                </a:cxn>
                <a:cxn ang="0">
                  <a:pos x="102" y="130"/>
                </a:cxn>
                <a:cxn ang="0">
                  <a:pos x="106" y="164"/>
                </a:cxn>
                <a:cxn ang="0">
                  <a:pos x="80" y="184"/>
                </a:cxn>
                <a:cxn ang="0">
                  <a:pos x="4" y="204"/>
                </a:cxn>
                <a:cxn ang="0">
                  <a:pos x="8" y="234"/>
                </a:cxn>
                <a:cxn ang="0">
                  <a:pos x="40" y="286"/>
                </a:cxn>
                <a:cxn ang="0">
                  <a:pos x="60" y="278"/>
                </a:cxn>
                <a:cxn ang="0">
                  <a:pos x="78" y="254"/>
                </a:cxn>
                <a:cxn ang="0">
                  <a:pos x="112" y="254"/>
                </a:cxn>
                <a:cxn ang="0">
                  <a:pos x="126" y="222"/>
                </a:cxn>
                <a:cxn ang="0">
                  <a:pos x="160" y="222"/>
                </a:cxn>
                <a:cxn ang="0">
                  <a:pos x="220" y="242"/>
                </a:cxn>
                <a:cxn ang="0">
                  <a:pos x="250" y="262"/>
                </a:cxn>
                <a:cxn ang="0">
                  <a:pos x="264" y="254"/>
                </a:cxn>
                <a:cxn ang="0">
                  <a:pos x="296" y="238"/>
                </a:cxn>
                <a:cxn ang="0">
                  <a:pos x="300" y="252"/>
                </a:cxn>
                <a:cxn ang="0">
                  <a:pos x="308" y="256"/>
                </a:cxn>
                <a:cxn ang="0">
                  <a:pos x="330" y="246"/>
                </a:cxn>
                <a:cxn ang="0">
                  <a:pos x="342" y="260"/>
                </a:cxn>
                <a:cxn ang="0">
                  <a:pos x="346" y="290"/>
                </a:cxn>
                <a:cxn ang="0">
                  <a:pos x="372" y="268"/>
                </a:cxn>
                <a:cxn ang="0">
                  <a:pos x="408" y="260"/>
                </a:cxn>
                <a:cxn ang="0">
                  <a:pos x="432" y="242"/>
                </a:cxn>
                <a:cxn ang="0">
                  <a:pos x="488" y="228"/>
                </a:cxn>
                <a:cxn ang="0">
                  <a:pos x="488" y="216"/>
                </a:cxn>
                <a:cxn ang="0">
                  <a:pos x="458" y="150"/>
                </a:cxn>
                <a:cxn ang="0">
                  <a:pos x="446" y="126"/>
                </a:cxn>
                <a:cxn ang="0">
                  <a:pos x="430" y="110"/>
                </a:cxn>
                <a:cxn ang="0">
                  <a:pos x="416" y="100"/>
                </a:cxn>
                <a:cxn ang="0">
                  <a:pos x="394" y="114"/>
                </a:cxn>
                <a:cxn ang="0">
                  <a:pos x="372" y="94"/>
                </a:cxn>
                <a:cxn ang="0">
                  <a:pos x="352" y="90"/>
                </a:cxn>
                <a:cxn ang="0">
                  <a:pos x="324" y="94"/>
                </a:cxn>
                <a:cxn ang="0">
                  <a:pos x="320" y="70"/>
                </a:cxn>
                <a:cxn ang="0">
                  <a:pos x="216" y="50"/>
                </a:cxn>
                <a:cxn ang="0">
                  <a:pos x="178" y="34"/>
                </a:cxn>
                <a:cxn ang="0">
                  <a:pos x="144" y="0"/>
                </a:cxn>
                <a:cxn ang="0">
                  <a:pos x="74" y="6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3798919" y="3827562"/>
              <a:ext cx="909449" cy="719682"/>
            </a:xfrm>
            <a:custGeom>
              <a:avLst/>
              <a:gdLst/>
              <a:ahLst/>
              <a:cxnLst>
                <a:cxn ang="0">
                  <a:pos x="484" y="134"/>
                </a:cxn>
                <a:cxn ang="0">
                  <a:pos x="490" y="126"/>
                </a:cxn>
                <a:cxn ang="0">
                  <a:pos x="508" y="116"/>
                </a:cxn>
                <a:cxn ang="0">
                  <a:pos x="472" y="88"/>
                </a:cxn>
                <a:cxn ang="0">
                  <a:pos x="424" y="42"/>
                </a:cxn>
                <a:cxn ang="0">
                  <a:pos x="404" y="54"/>
                </a:cxn>
                <a:cxn ang="0">
                  <a:pos x="400" y="58"/>
                </a:cxn>
                <a:cxn ang="0">
                  <a:pos x="372" y="50"/>
                </a:cxn>
                <a:cxn ang="0">
                  <a:pos x="332" y="64"/>
                </a:cxn>
                <a:cxn ang="0">
                  <a:pos x="310" y="70"/>
                </a:cxn>
                <a:cxn ang="0">
                  <a:pos x="298" y="76"/>
                </a:cxn>
                <a:cxn ang="0">
                  <a:pos x="286" y="58"/>
                </a:cxn>
                <a:cxn ang="0">
                  <a:pos x="314" y="22"/>
                </a:cxn>
                <a:cxn ang="0">
                  <a:pos x="312" y="12"/>
                </a:cxn>
                <a:cxn ang="0">
                  <a:pos x="288" y="26"/>
                </a:cxn>
                <a:cxn ang="0">
                  <a:pos x="278" y="20"/>
                </a:cxn>
                <a:cxn ang="0">
                  <a:pos x="254" y="16"/>
                </a:cxn>
                <a:cxn ang="0">
                  <a:pos x="236" y="8"/>
                </a:cxn>
                <a:cxn ang="0">
                  <a:pos x="208" y="2"/>
                </a:cxn>
                <a:cxn ang="0">
                  <a:pos x="204" y="24"/>
                </a:cxn>
                <a:cxn ang="0">
                  <a:pos x="210" y="48"/>
                </a:cxn>
                <a:cxn ang="0">
                  <a:pos x="200" y="54"/>
                </a:cxn>
                <a:cxn ang="0">
                  <a:pos x="182" y="46"/>
                </a:cxn>
                <a:cxn ang="0">
                  <a:pos x="156" y="34"/>
                </a:cxn>
                <a:cxn ang="0">
                  <a:pos x="144" y="80"/>
                </a:cxn>
                <a:cxn ang="0">
                  <a:pos x="140" y="108"/>
                </a:cxn>
                <a:cxn ang="0">
                  <a:pos x="124" y="134"/>
                </a:cxn>
                <a:cxn ang="0">
                  <a:pos x="60" y="230"/>
                </a:cxn>
                <a:cxn ang="0">
                  <a:pos x="60" y="266"/>
                </a:cxn>
                <a:cxn ang="0">
                  <a:pos x="16" y="284"/>
                </a:cxn>
                <a:cxn ang="0">
                  <a:pos x="0" y="356"/>
                </a:cxn>
                <a:cxn ang="0">
                  <a:pos x="6" y="380"/>
                </a:cxn>
                <a:cxn ang="0">
                  <a:pos x="42" y="400"/>
                </a:cxn>
                <a:cxn ang="0">
                  <a:pos x="52" y="388"/>
                </a:cxn>
                <a:cxn ang="0">
                  <a:pos x="24" y="364"/>
                </a:cxn>
                <a:cxn ang="0">
                  <a:pos x="36" y="346"/>
                </a:cxn>
                <a:cxn ang="0">
                  <a:pos x="64" y="324"/>
                </a:cxn>
                <a:cxn ang="0">
                  <a:pos x="128" y="282"/>
                </a:cxn>
                <a:cxn ang="0">
                  <a:pos x="146" y="296"/>
                </a:cxn>
                <a:cxn ang="0">
                  <a:pos x="168" y="282"/>
                </a:cxn>
                <a:cxn ang="0">
                  <a:pos x="194" y="272"/>
                </a:cxn>
                <a:cxn ang="0">
                  <a:pos x="218" y="238"/>
                </a:cxn>
                <a:cxn ang="0">
                  <a:pos x="250" y="252"/>
                </a:cxn>
                <a:cxn ang="0">
                  <a:pos x="248" y="186"/>
                </a:cxn>
                <a:cxn ang="0">
                  <a:pos x="264" y="190"/>
                </a:cxn>
                <a:cxn ang="0">
                  <a:pos x="318" y="224"/>
                </a:cxn>
                <a:cxn ang="0">
                  <a:pos x="312" y="206"/>
                </a:cxn>
                <a:cxn ang="0">
                  <a:pos x="340" y="206"/>
                </a:cxn>
                <a:cxn ang="0">
                  <a:pos x="350" y="190"/>
                </a:cxn>
                <a:cxn ang="0">
                  <a:pos x="376" y="194"/>
                </a:cxn>
                <a:cxn ang="0">
                  <a:pos x="388" y="206"/>
                </a:cxn>
                <a:cxn ang="0">
                  <a:pos x="400" y="182"/>
                </a:cxn>
                <a:cxn ang="0">
                  <a:pos x="414" y="186"/>
                </a:cxn>
                <a:cxn ang="0">
                  <a:pos x="432" y="180"/>
                </a:cxn>
                <a:cxn ang="0">
                  <a:pos x="464" y="146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auto">
            <a:xfrm>
              <a:off x="4228580" y="3204554"/>
              <a:ext cx="544237" cy="741165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200" y="24"/>
                </a:cxn>
                <a:cxn ang="0">
                  <a:pos x="180" y="34"/>
                </a:cxn>
                <a:cxn ang="0">
                  <a:pos x="174" y="22"/>
                </a:cxn>
                <a:cxn ang="0">
                  <a:pos x="152" y="24"/>
                </a:cxn>
                <a:cxn ang="0">
                  <a:pos x="108" y="36"/>
                </a:cxn>
                <a:cxn ang="0">
                  <a:pos x="68" y="54"/>
                </a:cxn>
                <a:cxn ang="0">
                  <a:pos x="34" y="56"/>
                </a:cxn>
                <a:cxn ang="0">
                  <a:pos x="16" y="84"/>
                </a:cxn>
                <a:cxn ang="0">
                  <a:pos x="22" y="92"/>
                </a:cxn>
                <a:cxn ang="0">
                  <a:pos x="34" y="144"/>
                </a:cxn>
                <a:cxn ang="0">
                  <a:pos x="0" y="200"/>
                </a:cxn>
                <a:cxn ang="0">
                  <a:pos x="16" y="198"/>
                </a:cxn>
                <a:cxn ang="0">
                  <a:pos x="16" y="226"/>
                </a:cxn>
                <a:cxn ang="0">
                  <a:pos x="24" y="262"/>
                </a:cxn>
                <a:cxn ang="0">
                  <a:pos x="40" y="286"/>
                </a:cxn>
                <a:cxn ang="0">
                  <a:pos x="44" y="310"/>
                </a:cxn>
                <a:cxn ang="0">
                  <a:pos x="34" y="344"/>
                </a:cxn>
                <a:cxn ang="0">
                  <a:pos x="52" y="362"/>
                </a:cxn>
                <a:cxn ang="0">
                  <a:pos x="72" y="352"/>
                </a:cxn>
                <a:cxn ang="0">
                  <a:pos x="86" y="362"/>
                </a:cxn>
                <a:cxn ang="0">
                  <a:pos x="66" y="392"/>
                </a:cxn>
                <a:cxn ang="0">
                  <a:pos x="72" y="408"/>
                </a:cxn>
                <a:cxn ang="0">
                  <a:pos x="94" y="402"/>
                </a:cxn>
                <a:cxn ang="0">
                  <a:pos x="134" y="390"/>
                </a:cxn>
                <a:cxn ang="0">
                  <a:pos x="154" y="400"/>
                </a:cxn>
                <a:cxn ang="0">
                  <a:pos x="152" y="384"/>
                </a:cxn>
                <a:cxn ang="0">
                  <a:pos x="150" y="362"/>
                </a:cxn>
                <a:cxn ang="0">
                  <a:pos x="166" y="346"/>
                </a:cxn>
                <a:cxn ang="0">
                  <a:pos x="166" y="328"/>
                </a:cxn>
                <a:cxn ang="0">
                  <a:pos x="164" y="316"/>
                </a:cxn>
                <a:cxn ang="0">
                  <a:pos x="178" y="298"/>
                </a:cxn>
                <a:cxn ang="0">
                  <a:pos x="186" y="278"/>
                </a:cxn>
                <a:cxn ang="0">
                  <a:pos x="194" y="266"/>
                </a:cxn>
                <a:cxn ang="0">
                  <a:pos x="194" y="242"/>
                </a:cxn>
                <a:cxn ang="0">
                  <a:pos x="194" y="228"/>
                </a:cxn>
                <a:cxn ang="0">
                  <a:pos x="224" y="200"/>
                </a:cxn>
                <a:cxn ang="0">
                  <a:pos x="220" y="186"/>
                </a:cxn>
                <a:cxn ang="0">
                  <a:pos x="224" y="156"/>
                </a:cxn>
                <a:cxn ang="0">
                  <a:pos x="250" y="136"/>
                </a:cxn>
                <a:cxn ang="0">
                  <a:pos x="272" y="140"/>
                </a:cxn>
                <a:cxn ang="0">
                  <a:pos x="296" y="108"/>
                </a:cxn>
                <a:cxn ang="0">
                  <a:pos x="300" y="102"/>
                </a:cxn>
                <a:cxn ang="0">
                  <a:pos x="296" y="84"/>
                </a:cxn>
                <a:cxn ang="0">
                  <a:pos x="274" y="46"/>
                </a:cxn>
                <a:cxn ang="0">
                  <a:pos x="280" y="28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4511440" y="3401482"/>
              <a:ext cx="504852" cy="615847"/>
            </a:xfrm>
            <a:custGeom>
              <a:avLst/>
              <a:gdLst/>
              <a:ahLst/>
              <a:cxnLst>
                <a:cxn ang="0">
                  <a:pos x="132" y="24"/>
                </a:cxn>
                <a:cxn ang="0">
                  <a:pos x="118" y="40"/>
                </a:cxn>
                <a:cxn ang="0">
                  <a:pos x="84" y="38"/>
                </a:cxn>
                <a:cxn ang="0">
                  <a:pos x="70" y="60"/>
                </a:cxn>
                <a:cxn ang="0">
                  <a:pos x="74" y="92"/>
                </a:cxn>
                <a:cxn ang="0">
                  <a:pos x="42" y="124"/>
                </a:cxn>
                <a:cxn ang="0">
                  <a:pos x="54" y="140"/>
                </a:cxn>
                <a:cxn ang="0">
                  <a:pos x="56" y="148"/>
                </a:cxn>
                <a:cxn ang="0">
                  <a:pos x="38" y="174"/>
                </a:cxn>
                <a:cxn ang="0">
                  <a:pos x="30" y="190"/>
                </a:cxn>
                <a:cxn ang="0">
                  <a:pos x="14" y="208"/>
                </a:cxn>
                <a:cxn ang="0">
                  <a:pos x="14" y="226"/>
                </a:cxn>
                <a:cxn ang="0">
                  <a:pos x="14" y="242"/>
                </a:cxn>
                <a:cxn ang="0">
                  <a:pos x="0" y="252"/>
                </a:cxn>
                <a:cxn ang="0">
                  <a:pos x="28" y="272"/>
                </a:cxn>
                <a:cxn ang="0">
                  <a:pos x="52" y="274"/>
                </a:cxn>
                <a:cxn ang="0">
                  <a:pos x="82" y="322"/>
                </a:cxn>
                <a:cxn ang="0">
                  <a:pos x="112" y="320"/>
                </a:cxn>
                <a:cxn ang="0">
                  <a:pos x="150" y="306"/>
                </a:cxn>
                <a:cxn ang="0">
                  <a:pos x="156" y="290"/>
                </a:cxn>
                <a:cxn ang="0">
                  <a:pos x="170" y="278"/>
                </a:cxn>
                <a:cxn ang="0">
                  <a:pos x="194" y="276"/>
                </a:cxn>
                <a:cxn ang="0">
                  <a:pos x="208" y="256"/>
                </a:cxn>
                <a:cxn ang="0">
                  <a:pos x="222" y="226"/>
                </a:cxn>
                <a:cxn ang="0">
                  <a:pos x="218" y="208"/>
                </a:cxn>
                <a:cxn ang="0">
                  <a:pos x="236" y="194"/>
                </a:cxn>
                <a:cxn ang="0">
                  <a:pos x="238" y="182"/>
                </a:cxn>
                <a:cxn ang="0">
                  <a:pos x="244" y="172"/>
                </a:cxn>
                <a:cxn ang="0">
                  <a:pos x="238" y="154"/>
                </a:cxn>
                <a:cxn ang="0">
                  <a:pos x="240" y="120"/>
                </a:cxn>
                <a:cxn ang="0">
                  <a:pos x="236" y="108"/>
                </a:cxn>
                <a:cxn ang="0">
                  <a:pos x="266" y="98"/>
                </a:cxn>
                <a:cxn ang="0">
                  <a:pos x="282" y="74"/>
                </a:cxn>
                <a:cxn ang="0">
                  <a:pos x="270" y="64"/>
                </a:cxn>
                <a:cxn ang="0">
                  <a:pos x="268" y="58"/>
                </a:cxn>
                <a:cxn ang="0">
                  <a:pos x="256" y="64"/>
                </a:cxn>
                <a:cxn ang="0">
                  <a:pos x="234" y="54"/>
                </a:cxn>
                <a:cxn ang="0">
                  <a:pos x="222" y="50"/>
                </a:cxn>
                <a:cxn ang="0">
                  <a:pos x="200" y="62"/>
                </a:cxn>
                <a:cxn ang="0">
                  <a:pos x="182" y="58"/>
                </a:cxn>
                <a:cxn ang="0">
                  <a:pos x="170" y="30"/>
                </a:cxn>
                <a:cxn ang="0">
                  <a:pos x="160" y="2"/>
                </a:cxn>
                <a:cxn ang="0">
                  <a:pos x="148" y="14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4737012" y="3011207"/>
              <a:ext cx="433241" cy="501271"/>
            </a:xfrm>
            <a:custGeom>
              <a:avLst/>
              <a:gdLst/>
              <a:ahLst/>
              <a:cxnLst>
                <a:cxn ang="0">
                  <a:pos x="148" y="4"/>
                </a:cxn>
                <a:cxn ang="0">
                  <a:pos x="126" y="12"/>
                </a:cxn>
                <a:cxn ang="0">
                  <a:pos x="102" y="6"/>
                </a:cxn>
                <a:cxn ang="0">
                  <a:pos x="78" y="6"/>
                </a:cxn>
                <a:cxn ang="0">
                  <a:pos x="62" y="28"/>
                </a:cxn>
                <a:cxn ang="0">
                  <a:pos x="54" y="64"/>
                </a:cxn>
                <a:cxn ang="0">
                  <a:pos x="44" y="74"/>
                </a:cxn>
                <a:cxn ang="0">
                  <a:pos x="44" y="82"/>
                </a:cxn>
                <a:cxn ang="0">
                  <a:pos x="36" y="100"/>
                </a:cxn>
                <a:cxn ang="0">
                  <a:pos x="4" y="132"/>
                </a:cxn>
                <a:cxn ang="0">
                  <a:pos x="6" y="140"/>
                </a:cxn>
                <a:cxn ang="0">
                  <a:pos x="0" y="148"/>
                </a:cxn>
                <a:cxn ang="0">
                  <a:pos x="0" y="156"/>
                </a:cxn>
                <a:cxn ang="0">
                  <a:pos x="30" y="202"/>
                </a:cxn>
                <a:cxn ang="0">
                  <a:pos x="30" y="206"/>
                </a:cxn>
                <a:cxn ang="0">
                  <a:pos x="28" y="210"/>
                </a:cxn>
                <a:cxn ang="0">
                  <a:pos x="40" y="214"/>
                </a:cxn>
                <a:cxn ang="0">
                  <a:pos x="48" y="224"/>
                </a:cxn>
                <a:cxn ang="0">
                  <a:pos x="52" y="246"/>
                </a:cxn>
                <a:cxn ang="0">
                  <a:pos x="58" y="266"/>
                </a:cxn>
                <a:cxn ang="0">
                  <a:pos x="68" y="272"/>
                </a:cxn>
                <a:cxn ang="0">
                  <a:pos x="80" y="270"/>
                </a:cxn>
                <a:cxn ang="0">
                  <a:pos x="90" y="264"/>
                </a:cxn>
                <a:cxn ang="0">
                  <a:pos x="90" y="258"/>
                </a:cxn>
                <a:cxn ang="0">
                  <a:pos x="104" y="250"/>
                </a:cxn>
                <a:cxn ang="0">
                  <a:pos x="122" y="270"/>
                </a:cxn>
                <a:cxn ang="0">
                  <a:pos x="134" y="272"/>
                </a:cxn>
                <a:cxn ang="0">
                  <a:pos x="146" y="268"/>
                </a:cxn>
                <a:cxn ang="0">
                  <a:pos x="152" y="270"/>
                </a:cxn>
                <a:cxn ang="0">
                  <a:pos x="170" y="274"/>
                </a:cxn>
                <a:cxn ang="0">
                  <a:pos x="170" y="246"/>
                </a:cxn>
                <a:cxn ang="0">
                  <a:pos x="180" y="232"/>
                </a:cxn>
                <a:cxn ang="0">
                  <a:pos x="172" y="224"/>
                </a:cxn>
                <a:cxn ang="0">
                  <a:pos x="176" y="220"/>
                </a:cxn>
                <a:cxn ang="0">
                  <a:pos x="198" y="186"/>
                </a:cxn>
                <a:cxn ang="0">
                  <a:pos x="204" y="188"/>
                </a:cxn>
                <a:cxn ang="0">
                  <a:pos x="204" y="204"/>
                </a:cxn>
                <a:cxn ang="0">
                  <a:pos x="226" y="172"/>
                </a:cxn>
                <a:cxn ang="0">
                  <a:pos x="214" y="174"/>
                </a:cxn>
                <a:cxn ang="0">
                  <a:pos x="216" y="136"/>
                </a:cxn>
                <a:cxn ang="0">
                  <a:pos x="214" y="134"/>
                </a:cxn>
                <a:cxn ang="0">
                  <a:pos x="208" y="122"/>
                </a:cxn>
                <a:cxn ang="0">
                  <a:pos x="230" y="116"/>
                </a:cxn>
                <a:cxn ang="0">
                  <a:pos x="240" y="106"/>
                </a:cxn>
                <a:cxn ang="0">
                  <a:pos x="216" y="86"/>
                </a:cxn>
                <a:cxn ang="0">
                  <a:pos x="232" y="66"/>
                </a:cxn>
                <a:cxn ang="0">
                  <a:pos x="220" y="68"/>
                </a:cxn>
                <a:cxn ang="0">
                  <a:pos x="220" y="64"/>
                </a:cxn>
                <a:cxn ang="0">
                  <a:pos x="214" y="54"/>
                </a:cxn>
                <a:cxn ang="0">
                  <a:pos x="204" y="48"/>
                </a:cxn>
                <a:cxn ang="0">
                  <a:pos x="160" y="64"/>
                </a:cxn>
                <a:cxn ang="0">
                  <a:pos x="104" y="48"/>
                </a:cxn>
                <a:cxn ang="0">
                  <a:pos x="158" y="34"/>
                </a:cxn>
                <a:cxn ang="0">
                  <a:pos x="178" y="12"/>
                </a:cxn>
                <a:cxn ang="0">
                  <a:pos x="148" y="4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4314512" y="2577965"/>
              <a:ext cx="547818" cy="669555"/>
            </a:xfrm>
            <a:custGeom>
              <a:avLst/>
              <a:gdLst/>
              <a:ahLst/>
              <a:cxnLst>
                <a:cxn ang="0">
                  <a:pos x="186" y="86"/>
                </a:cxn>
                <a:cxn ang="0">
                  <a:pos x="170" y="56"/>
                </a:cxn>
                <a:cxn ang="0">
                  <a:pos x="110" y="34"/>
                </a:cxn>
                <a:cxn ang="0">
                  <a:pos x="80" y="0"/>
                </a:cxn>
                <a:cxn ang="0">
                  <a:pos x="82" y="14"/>
                </a:cxn>
                <a:cxn ang="0">
                  <a:pos x="98" y="38"/>
                </a:cxn>
                <a:cxn ang="0">
                  <a:pos x="74" y="72"/>
                </a:cxn>
                <a:cxn ang="0">
                  <a:pos x="52" y="50"/>
                </a:cxn>
                <a:cxn ang="0">
                  <a:pos x="46" y="70"/>
                </a:cxn>
                <a:cxn ang="0">
                  <a:pos x="44" y="82"/>
                </a:cxn>
                <a:cxn ang="0">
                  <a:pos x="22" y="94"/>
                </a:cxn>
                <a:cxn ang="0">
                  <a:pos x="20" y="124"/>
                </a:cxn>
                <a:cxn ang="0">
                  <a:pos x="0" y="122"/>
                </a:cxn>
                <a:cxn ang="0">
                  <a:pos x="18" y="144"/>
                </a:cxn>
                <a:cxn ang="0">
                  <a:pos x="36" y="162"/>
                </a:cxn>
                <a:cxn ang="0">
                  <a:pos x="54" y="164"/>
                </a:cxn>
                <a:cxn ang="0">
                  <a:pos x="68" y="200"/>
                </a:cxn>
                <a:cxn ang="0">
                  <a:pos x="68" y="214"/>
                </a:cxn>
                <a:cxn ang="0">
                  <a:pos x="54" y="220"/>
                </a:cxn>
                <a:cxn ang="0">
                  <a:pos x="44" y="244"/>
                </a:cxn>
                <a:cxn ang="0">
                  <a:pos x="76" y="258"/>
                </a:cxn>
                <a:cxn ang="0">
                  <a:pos x="102" y="352"/>
                </a:cxn>
                <a:cxn ang="0">
                  <a:pos x="100" y="364"/>
                </a:cxn>
                <a:cxn ang="0">
                  <a:pos x="138" y="362"/>
                </a:cxn>
                <a:cxn ang="0">
                  <a:pos x="146" y="366"/>
                </a:cxn>
                <a:cxn ang="0">
                  <a:pos x="158" y="350"/>
                </a:cxn>
                <a:cxn ang="0">
                  <a:pos x="196" y="358"/>
                </a:cxn>
                <a:cxn ang="0">
                  <a:pos x="260" y="342"/>
                </a:cxn>
                <a:cxn ang="0">
                  <a:pos x="272" y="320"/>
                </a:cxn>
                <a:cxn ang="0">
                  <a:pos x="254" y="286"/>
                </a:cxn>
                <a:cxn ang="0">
                  <a:pos x="288" y="270"/>
                </a:cxn>
                <a:cxn ang="0">
                  <a:pos x="298" y="234"/>
                </a:cxn>
                <a:cxn ang="0">
                  <a:pos x="282" y="222"/>
                </a:cxn>
                <a:cxn ang="0">
                  <a:pos x="270" y="230"/>
                </a:cxn>
                <a:cxn ang="0">
                  <a:pos x="244" y="210"/>
                </a:cxn>
                <a:cxn ang="0">
                  <a:pos x="218" y="192"/>
                </a:cxn>
                <a:cxn ang="0">
                  <a:pos x="214" y="184"/>
                </a:cxn>
                <a:cxn ang="0">
                  <a:pos x="230" y="152"/>
                </a:cxn>
                <a:cxn ang="0">
                  <a:pos x="234" y="128"/>
                </a:cxn>
                <a:cxn ang="0">
                  <a:pos x="260" y="122"/>
                </a:cxn>
                <a:cxn ang="0">
                  <a:pos x="242" y="116"/>
                </a:cxn>
                <a:cxn ang="0">
                  <a:pos x="214" y="120"/>
                </a:cxn>
                <a:cxn ang="0">
                  <a:pos x="194" y="106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auto">
            <a:xfrm>
              <a:off x="4421927" y="1804576"/>
              <a:ext cx="143220" cy="207669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4" y="0"/>
                </a:cxn>
                <a:cxn ang="0">
                  <a:pos x="40" y="2"/>
                </a:cxn>
                <a:cxn ang="0">
                  <a:pos x="38" y="4"/>
                </a:cxn>
                <a:cxn ang="0">
                  <a:pos x="32" y="14"/>
                </a:cxn>
                <a:cxn ang="0">
                  <a:pos x="28" y="12"/>
                </a:cxn>
                <a:cxn ang="0">
                  <a:pos x="28" y="14"/>
                </a:cxn>
                <a:cxn ang="0">
                  <a:pos x="22" y="20"/>
                </a:cxn>
                <a:cxn ang="0">
                  <a:pos x="18" y="22"/>
                </a:cxn>
                <a:cxn ang="0">
                  <a:pos x="10" y="26"/>
                </a:cxn>
                <a:cxn ang="0">
                  <a:pos x="8" y="32"/>
                </a:cxn>
                <a:cxn ang="0">
                  <a:pos x="8" y="44"/>
                </a:cxn>
                <a:cxn ang="0">
                  <a:pos x="6" y="48"/>
                </a:cxn>
                <a:cxn ang="0">
                  <a:pos x="4" y="50"/>
                </a:cxn>
                <a:cxn ang="0">
                  <a:pos x="0" y="60"/>
                </a:cxn>
                <a:cxn ang="0">
                  <a:pos x="0" y="66"/>
                </a:cxn>
                <a:cxn ang="0">
                  <a:pos x="0" y="78"/>
                </a:cxn>
                <a:cxn ang="0">
                  <a:pos x="4" y="102"/>
                </a:cxn>
                <a:cxn ang="0">
                  <a:pos x="8" y="106"/>
                </a:cxn>
                <a:cxn ang="0">
                  <a:pos x="18" y="112"/>
                </a:cxn>
                <a:cxn ang="0">
                  <a:pos x="36" y="116"/>
                </a:cxn>
                <a:cxn ang="0">
                  <a:pos x="44" y="114"/>
                </a:cxn>
                <a:cxn ang="0">
                  <a:pos x="54" y="110"/>
                </a:cxn>
                <a:cxn ang="0">
                  <a:pos x="50" y="100"/>
                </a:cxn>
                <a:cxn ang="0">
                  <a:pos x="50" y="98"/>
                </a:cxn>
                <a:cxn ang="0">
                  <a:pos x="52" y="90"/>
                </a:cxn>
                <a:cxn ang="0">
                  <a:pos x="60" y="74"/>
                </a:cxn>
                <a:cxn ang="0">
                  <a:pos x="76" y="74"/>
                </a:cxn>
                <a:cxn ang="0">
                  <a:pos x="80" y="74"/>
                </a:cxn>
                <a:cxn ang="0">
                  <a:pos x="74" y="64"/>
                </a:cxn>
                <a:cxn ang="0">
                  <a:pos x="64" y="48"/>
                </a:cxn>
                <a:cxn ang="0">
                  <a:pos x="58" y="40"/>
                </a:cxn>
                <a:cxn ang="0">
                  <a:pos x="54" y="30"/>
                </a:cxn>
                <a:cxn ang="0">
                  <a:pos x="52" y="18"/>
                </a:cxn>
                <a:cxn ang="0">
                  <a:pos x="48" y="8"/>
                </a:cxn>
                <a:cxn ang="0">
                  <a:pos x="46" y="2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auto">
            <a:xfrm>
              <a:off x="4278707" y="1711483"/>
              <a:ext cx="189767" cy="204089"/>
            </a:xfrm>
            <a:custGeom>
              <a:avLst/>
              <a:gdLst/>
              <a:ahLst/>
              <a:cxnLst>
                <a:cxn ang="0">
                  <a:pos x="52" y="24"/>
                </a:cxn>
                <a:cxn ang="0">
                  <a:pos x="52" y="26"/>
                </a:cxn>
                <a:cxn ang="0">
                  <a:pos x="48" y="26"/>
                </a:cxn>
                <a:cxn ang="0">
                  <a:pos x="38" y="24"/>
                </a:cxn>
                <a:cxn ang="0">
                  <a:pos x="38" y="28"/>
                </a:cxn>
                <a:cxn ang="0">
                  <a:pos x="38" y="30"/>
                </a:cxn>
                <a:cxn ang="0">
                  <a:pos x="36" y="30"/>
                </a:cxn>
                <a:cxn ang="0">
                  <a:pos x="18" y="38"/>
                </a:cxn>
                <a:cxn ang="0">
                  <a:pos x="18" y="40"/>
                </a:cxn>
                <a:cxn ang="0">
                  <a:pos x="16" y="44"/>
                </a:cxn>
                <a:cxn ang="0">
                  <a:pos x="18" y="48"/>
                </a:cxn>
                <a:cxn ang="0">
                  <a:pos x="24" y="56"/>
                </a:cxn>
                <a:cxn ang="0">
                  <a:pos x="24" y="58"/>
                </a:cxn>
                <a:cxn ang="0">
                  <a:pos x="24" y="60"/>
                </a:cxn>
                <a:cxn ang="0">
                  <a:pos x="14" y="72"/>
                </a:cxn>
                <a:cxn ang="0">
                  <a:pos x="4" y="82"/>
                </a:cxn>
                <a:cxn ang="0">
                  <a:pos x="0" y="86"/>
                </a:cxn>
                <a:cxn ang="0">
                  <a:pos x="0" y="90"/>
                </a:cxn>
                <a:cxn ang="0">
                  <a:pos x="4" y="96"/>
                </a:cxn>
                <a:cxn ang="0">
                  <a:pos x="14" y="100"/>
                </a:cxn>
                <a:cxn ang="0">
                  <a:pos x="20" y="100"/>
                </a:cxn>
                <a:cxn ang="0">
                  <a:pos x="32" y="102"/>
                </a:cxn>
                <a:cxn ang="0">
                  <a:pos x="36" y="102"/>
                </a:cxn>
                <a:cxn ang="0">
                  <a:pos x="40" y="106"/>
                </a:cxn>
                <a:cxn ang="0">
                  <a:pos x="48" y="110"/>
                </a:cxn>
                <a:cxn ang="0">
                  <a:pos x="56" y="114"/>
                </a:cxn>
                <a:cxn ang="0">
                  <a:pos x="62" y="114"/>
                </a:cxn>
                <a:cxn ang="0">
                  <a:pos x="66" y="112"/>
                </a:cxn>
                <a:cxn ang="0">
                  <a:pos x="72" y="106"/>
                </a:cxn>
                <a:cxn ang="0">
                  <a:pos x="78" y="98"/>
                </a:cxn>
                <a:cxn ang="0">
                  <a:pos x="84" y="84"/>
                </a:cxn>
                <a:cxn ang="0">
                  <a:pos x="80" y="66"/>
                </a:cxn>
                <a:cxn ang="0">
                  <a:pos x="86" y="68"/>
                </a:cxn>
                <a:cxn ang="0">
                  <a:pos x="96" y="68"/>
                </a:cxn>
                <a:cxn ang="0">
                  <a:pos x="100" y="66"/>
                </a:cxn>
                <a:cxn ang="0">
                  <a:pos x="102" y="62"/>
                </a:cxn>
                <a:cxn ang="0">
                  <a:pos x="94" y="38"/>
                </a:cxn>
                <a:cxn ang="0">
                  <a:pos x="96" y="30"/>
                </a:cxn>
                <a:cxn ang="0">
                  <a:pos x="102" y="26"/>
                </a:cxn>
                <a:cxn ang="0">
                  <a:pos x="106" y="22"/>
                </a:cxn>
                <a:cxn ang="0">
                  <a:pos x="104" y="18"/>
                </a:cxn>
                <a:cxn ang="0">
                  <a:pos x="86" y="18"/>
                </a:cxn>
                <a:cxn ang="0">
                  <a:pos x="68" y="6"/>
                </a:cxn>
                <a:cxn ang="0">
                  <a:pos x="62" y="2"/>
                </a:cxn>
                <a:cxn ang="0">
                  <a:pos x="58" y="0"/>
                </a:cxn>
                <a:cxn ang="0">
                  <a:pos x="48" y="2"/>
                </a:cxn>
                <a:cxn ang="0">
                  <a:pos x="44" y="2"/>
                </a:cxn>
                <a:cxn ang="0">
                  <a:pos x="44" y="8"/>
                </a:cxn>
                <a:cxn ang="0">
                  <a:pos x="50" y="10"/>
                </a:cxn>
                <a:cxn ang="0">
                  <a:pos x="54" y="16"/>
                </a:cxn>
                <a:cxn ang="0">
                  <a:pos x="54" y="20"/>
                </a:cxn>
                <a:cxn ang="0">
                  <a:pos x="52" y="24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auto">
            <a:xfrm>
              <a:off x="4600952" y="1306885"/>
              <a:ext cx="673135" cy="640911"/>
            </a:xfrm>
            <a:custGeom>
              <a:avLst/>
              <a:gdLst/>
              <a:ahLst/>
              <a:cxnLst>
                <a:cxn ang="0">
                  <a:pos x="160" y="64"/>
                </a:cxn>
                <a:cxn ang="0">
                  <a:pos x="142" y="80"/>
                </a:cxn>
                <a:cxn ang="0">
                  <a:pos x="116" y="92"/>
                </a:cxn>
                <a:cxn ang="0">
                  <a:pos x="90" y="116"/>
                </a:cxn>
                <a:cxn ang="0">
                  <a:pos x="68" y="140"/>
                </a:cxn>
                <a:cxn ang="0">
                  <a:pos x="42" y="138"/>
                </a:cxn>
                <a:cxn ang="0">
                  <a:pos x="28" y="156"/>
                </a:cxn>
                <a:cxn ang="0">
                  <a:pos x="4" y="208"/>
                </a:cxn>
                <a:cxn ang="0">
                  <a:pos x="2" y="232"/>
                </a:cxn>
                <a:cxn ang="0">
                  <a:pos x="34" y="238"/>
                </a:cxn>
                <a:cxn ang="0">
                  <a:pos x="46" y="248"/>
                </a:cxn>
                <a:cxn ang="0">
                  <a:pos x="52" y="258"/>
                </a:cxn>
                <a:cxn ang="0">
                  <a:pos x="86" y="270"/>
                </a:cxn>
                <a:cxn ang="0">
                  <a:pos x="122" y="212"/>
                </a:cxn>
                <a:cxn ang="0">
                  <a:pos x="148" y="202"/>
                </a:cxn>
                <a:cxn ang="0">
                  <a:pos x="164" y="194"/>
                </a:cxn>
                <a:cxn ang="0">
                  <a:pos x="174" y="200"/>
                </a:cxn>
                <a:cxn ang="0">
                  <a:pos x="190" y="238"/>
                </a:cxn>
                <a:cxn ang="0">
                  <a:pos x="184" y="270"/>
                </a:cxn>
                <a:cxn ang="0">
                  <a:pos x="170" y="312"/>
                </a:cxn>
                <a:cxn ang="0">
                  <a:pos x="184" y="304"/>
                </a:cxn>
                <a:cxn ang="0">
                  <a:pos x="194" y="308"/>
                </a:cxn>
                <a:cxn ang="0">
                  <a:pos x="186" y="324"/>
                </a:cxn>
                <a:cxn ang="0">
                  <a:pos x="182" y="336"/>
                </a:cxn>
                <a:cxn ang="0">
                  <a:pos x="168" y="346"/>
                </a:cxn>
                <a:cxn ang="0">
                  <a:pos x="158" y="358"/>
                </a:cxn>
                <a:cxn ang="0">
                  <a:pos x="198" y="328"/>
                </a:cxn>
                <a:cxn ang="0">
                  <a:pos x="272" y="260"/>
                </a:cxn>
                <a:cxn ang="0">
                  <a:pos x="304" y="252"/>
                </a:cxn>
                <a:cxn ang="0">
                  <a:pos x="376" y="156"/>
                </a:cxn>
                <a:cxn ang="0">
                  <a:pos x="364" y="122"/>
                </a:cxn>
                <a:cxn ang="0">
                  <a:pos x="356" y="122"/>
                </a:cxn>
                <a:cxn ang="0">
                  <a:pos x="344" y="110"/>
                </a:cxn>
                <a:cxn ang="0">
                  <a:pos x="336" y="62"/>
                </a:cxn>
                <a:cxn ang="0">
                  <a:pos x="308" y="30"/>
                </a:cxn>
                <a:cxn ang="0">
                  <a:pos x="308" y="12"/>
                </a:cxn>
                <a:cxn ang="0">
                  <a:pos x="294" y="24"/>
                </a:cxn>
                <a:cxn ang="0">
                  <a:pos x="274" y="20"/>
                </a:cxn>
                <a:cxn ang="0">
                  <a:pos x="268" y="8"/>
                </a:cxn>
                <a:cxn ang="0">
                  <a:pos x="236" y="0"/>
                </a:cxn>
                <a:cxn ang="0">
                  <a:pos x="234" y="12"/>
                </a:cxn>
                <a:cxn ang="0">
                  <a:pos x="226" y="30"/>
                </a:cxn>
                <a:cxn ang="0">
                  <a:pos x="210" y="48"/>
                </a:cxn>
                <a:cxn ang="0">
                  <a:pos x="172" y="46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4751334" y="920190"/>
              <a:ext cx="959576" cy="651652"/>
            </a:xfrm>
            <a:custGeom>
              <a:avLst/>
              <a:gdLst/>
              <a:ahLst/>
              <a:cxnLst>
                <a:cxn ang="0">
                  <a:pos x="92" y="6"/>
                </a:cxn>
                <a:cxn ang="0">
                  <a:pos x="70" y="20"/>
                </a:cxn>
                <a:cxn ang="0">
                  <a:pos x="58" y="36"/>
                </a:cxn>
                <a:cxn ang="0">
                  <a:pos x="28" y="40"/>
                </a:cxn>
                <a:cxn ang="0">
                  <a:pos x="0" y="40"/>
                </a:cxn>
                <a:cxn ang="0">
                  <a:pos x="34" y="64"/>
                </a:cxn>
                <a:cxn ang="0">
                  <a:pos x="50" y="140"/>
                </a:cxn>
                <a:cxn ang="0">
                  <a:pos x="88" y="122"/>
                </a:cxn>
                <a:cxn ang="0">
                  <a:pos x="126" y="176"/>
                </a:cxn>
                <a:cxn ang="0">
                  <a:pos x="128" y="220"/>
                </a:cxn>
                <a:cxn ang="0">
                  <a:pos x="158" y="208"/>
                </a:cxn>
                <a:cxn ang="0">
                  <a:pos x="188" y="216"/>
                </a:cxn>
                <a:cxn ang="0">
                  <a:pos x="194" y="228"/>
                </a:cxn>
                <a:cxn ang="0">
                  <a:pos x="210" y="214"/>
                </a:cxn>
                <a:cxn ang="0">
                  <a:pos x="230" y="218"/>
                </a:cxn>
                <a:cxn ang="0">
                  <a:pos x="232" y="242"/>
                </a:cxn>
                <a:cxn ang="0">
                  <a:pos x="262" y="274"/>
                </a:cxn>
                <a:cxn ang="0">
                  <a:pos x="268" y="324"/>
                </a:cxn>
                <a:cxn ang="0">
                  <a:pos x="282" y="330"/>
                </a:cxn>
                <a:cxn ang="0">
                  <a:pos x="298" y="344"/>
                </a:cxn>
                <a:cxn ang="0">
                  <a:pos x="326" y="304"/>
                </a:cxn>
                <a:cxn ang="0">
                  <a:pos x="352" y="294"/>
                </a:cxn>
                <a:cxn ang="0">
                  <a:pos x="400" y="272"/>
                </a:cxn>
                <a:cxn ang="0">
                  <a:pos x="404" y="260"/>
                </a:cxn>
                <a:cxn ang="0">
                  <a:pos x="430" y="256"/>
                </a:cxn>
                <a:cxn ang="0">
                  <a:pos x="454" y="228"/>
                </a:cxn>
                <a:cxn ang="0">
                  <a:pos x="476" y="170"/>
                </a:cxn>
                <a:cxn ang="0">
                  <a:pos x="496" y="168"/>
                </a:cxn>
                <a:cxn ang="0">
                  <a:pos x="518" y="176"/>
                </a:cxn>
                <a:cxn ang="0">
                  <a:pos x="536" y="124"/>
                </a:cxn>
                <a:cxn ang="0">
                  <a:pos x="504" y="118"/>
                </a:cxn>
                <a:cxn ang="0">
                  <a:pos x="484" y="104"/>
                </a:cxn>
                <a:cxn ang="0">
                  <a:pos x="470" y="112"/>
                </a:cxn>
                <a:cxn ang="0">
                  <a:pos x="446" y="110"/>
                </a:cxn>
                <a:cxn ang="0">
                  <a:pos x="446" y="136"/>
                </a:cxn>
                <a:cxn ang="0">
                  <a:pos x="428" y="146"/>
                </a:cxn>
                <a:cxn ang="0">
                  <a:pos x="414" y="140"/>
                </a:cxn>
                <a:cxn ang="0">
                  <a:pos x="374" y="104"/>
                </a:cxn>
                <a:cxn ang="0">
                  <a:pos x="366" y="88"/>
                </a:cxn>
                <a:cxn ang="0">
                  <a:pos x="368" y="100"/>
                </a:cxn>
                <a:cxn ang="0">
                  <a:pos x="340" y="116"/>
                </a:cxn>
                <a:cxn ang="0">
                  <a:pos x="336" y="100"/>
                </a:cxn>
                <a:cxn ang="0">
                  <a:pos x="314" y="84"/>
                </a:cxn>
                <a:cxn ang="0">
                  <a:pos x="288" y="80"/>
                </a:cxn>
                <a:cxn ang="0">
                  <a:pos x="284" y="56"/>
                </a:cxn>
                <a:cxn ang="0">
                  <a:pos x="252" y="70"/>
                </a:cxn>
                <a:cxn ang="0">
                  <a:pos x="234" y="66"/>
                </a:cxn>
                <a:cxn ang="0">
                  <a:pos x="212" y="46"/>
                </a:cxn>
                <a:cxn ang="0">
                  <a:pos x="194" y="46"/>
                </a:cxn>
                <a:cxn ang="0">
                  <a:pos x="152" y="58"/>
                </a:cxn>
                <a:cxn ang="0">
                  <a:pos x="120" y="42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4547245" y="0"/>
              <a:ext cx="1285402" cy="1167245"/>
            </a:xfrm>
            <a:custGeom>
              <a:avLst/>
              <a:gdLst/>
              <a:ahLst/>
              <a:cxnLst>
                <a:cxn ang="0">
                  <a:pos x="712" y="290"/>
                </a:cxn>
                <a:cxn ang="0">
                  <a:pos x="704" y="270"/>
                </a:cxn>
                <a:cxn ang="0">
                  <a:pos x="692" y="234"/>
                </a:cxn>
                <a:cxn ang="0">
                  <a:pos x="662" y="254"/>
                </a:cxn>
                <a:cxn ang="0">
                  <a:pos x="632" y="276"/>
                </a:cxn>
                <a:cxn ang="0">
                  <a:pos x="618" y="320"/>
                </a:cxn>
                <a:cxn ang="0">
                  <a:pos x="510" y="308"/>
                </a:cxn>
                <a:cxn ang="0">
                  <a:pos x="496" y="280"/>
                </a:cxn>
                <a:cxn ang="0">
                  <a:pos x="452" y="246"/>
                </a:cxn>
                <a:cxn ang="0">
                  <a:pos x="332" y="234"/>
                </a:cxn>
                <a:cxn ang="0">
                  <a:pos x="258" y="110"/>
                </a:cxn>
                <a:cxn ang="0">
                  <a:pos x="164" y="14"/>
                </a:cxn>
                <a:cxn ang="0">
                  <a:pos x="94" y="6"/>
                </a:cxn>
                <a:cxn ang="0">
                  <a:pos x="54" y="4"/>
                </a:cxn>
                <a:cxn ang="0">
                  <a:pos x="8" y="36"/>
                </a:cxn>
                <a:cxn ang="0">
                  <a:pos x="0" y="62"/>
                </a:cxn>
                <a:cxn ang="0">
                  <a:pos x="22" y="86"/>
                </a:cxn>
                <a:cxn ang="0">
                  <a:pos x="42" y="70"/>
                </a:cxn>
                <a:cxn ang="0">
                  <a:pos x="74" y="94"/>
                </a:cxn>
                <a:cxn ang="0">
                  <a:pos x="96" y="140"/>
                </a:cxn>
                <a:cxn ang="0">
                  <a:pos x="124" y="148"/>
                </a:cxn>
                <a:cxn ang="0">
                  <a:pos x="176" y="110"/>
                </a:cxn>
                <a:cxn ang="0">
                  <a:pos x="230" y="138"/>
                </a:cxn>
                <a:cxn ang="0">
                  <a:pos x="238" y="196"/>
                </a:cxn>
                <a:cxn ang="0">
                  <a:pos x="240" y="250"/>
                </a:cxn>
                <a:cxn ang="0">
                  <a:pos x="232" y="284"/>
                </a:cxn>
                <a:cxn ang="0">
                  <a:pos x="228" y="330"/>
                </a:cxn>
                <a:cxn ang="0">
                  <a:pos x="214" y="366"/>
                </a:cxn>
                <a:cxn ang="0">
                  <a:pos x="180" y="370"/>
                </a:cxn>
                <a:cxn ang="0">
                  <a:pos x="154" y="414"/>
                </a:cxn>
                <a:cxn ang="0">
                  <a:pos x="144" y="446"/>
                </a:cxn>
                <a:cxn ang="0">
                  <a:pos x="178" y="476"/>
                </a:cxn>
                <a:cxn ang="0">
                  <a:pos x="188" y="516"/>
                </a:cxn>
                <a:cxn ang="0">
                  <a:pos x="226" y="528"/>
                </a:cxn>
                <a:cxn ang="0">
                  <a:pos x="254" y="560"/>
                </a:cxn>
                <a:cxn ang="0">
                  <a:pos x="274" y="560"/>
                </a:cxn>
                <a:cxn ang="0">
                  <a:pos x="308" y="552"/>
                </a:cxn>
                <a:cxn ang="0">
                  <a:pos x="334" y="544"/>
                </a:cxn>
                <a:cxn ang="0">
                  <a:pos x="344" y="556"/>
                </a:cxn>
                <a:cxn ang="0">
                  <a:pos x="362" y="576"/>
                </a:cxn>
                <a:cxn ang="0">
                  <a:pos x="364" y="564"/>
                </a:cxn>
                <a:cxn ang="0">
                  <a:pos x="402" y="562"/>
                </a:cxn>
                <a:cxn ang="0">
                  <a:pos x="422" y="588"/>
                </a:cxn>
                <a:cxn ang="0">
                  <a:pos x="456" y="608"/>
                </a:cxn>
                <a:cxn ang="0">
                  <a:pos x="474" y="616"/>
                </a:cxn>
                <a:cxn ang="0">
                  <a:pos x="474" y="596"/>
                </a:cxn>
                <a:cxn ang="0">
                  <a:pos x="486" y="590"/>
                </a:cxn>
                <a:cxn ang="0">
                  <a:pos x="496" y="616"/>
                </a:cxn>
                <a:cxn ang="0">
                  <a:pos x="512" y="626"/>
                </a:cxn>
                <a:cxn ang="0">
                  <a:pos x="544" y="638"/>
                </a:cxn>
                <a:cxn ang="0">
                  <a:pos x="556" y="618"/>
                </a:cxn>
                <a:cxn ang="0">
                  <a:pos x="592" y="598"/>
                </a:cxn>
                <a:cxn ang="0">
                  <a:pos x="610" y="600"/>
                </a:cxn>
                <a:cxn ang="0">
                  <a:pos x="610" y="618"/>
                </a:cxn>
                <a:cxn ang="0">
                  <a:pos x="640" y="630"/>
                </a:cxn>
                <a:cxn ang="0">
                  <a:pos x="624" y="562"/>
                </a:cxn>
                <a:cxn ang="0">
                  <a:pos x="616" y="518"/>
                </a:cxn>
                <a:cxn ang="0">
                  <a:pos x="662" y="482"/>
                </a:cxn>
                <a:cxn ang="0">
                  <a:pos x="704" y="476"/>
                </a:cxn>
                <a:cxn ang="0">
                  <a:pos x="716" y="382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auto">
            <a:xfrm>
              <a:off x="4293029" y="2094597"/>
              <a:ext cx="776970" cy="486949"/>
            </a:xfrm>
            <a:custGeom>
              <a:avLst/>
              <a:gdLst/>
              <a:ahLst/>
              <a:cxnLst>
                <a:cxn ang="0">
                  <a:pos x="396" y="8"/>
                </a:cxn>
                <a:cxn ang="0">
                  <a:pos x="388" y="14"/>
                </a:cxn>
                <a:cxn ang="0">
                  <a:pos x="330" y="6"/>
                </a:cxn>
                <a:cxn ang="0">
                  <a:pos x="270" y="42"/>
                </a:cxn>
                <a:cxn ang="0">
                  <a:pos x="268" y="62"/>
                </a:cxn>
                <a:cxn ang="0">
                  <a:pos x="228" y="62"/>
                </a:cxn>
                <a:cxn ang="0">
                  <a:pos x="218" y="60"/>
                </a:cxn>
                <a:cxn ang="0">
                  <a:pos x="212" y="52"/>
                </a:cxn>
                <a:cxn ang="0">
                  <a:pos x="168" y="0"/>
                </a:cxn>
                <a:cxn ang="0">
                  <a:pos x="150" y="20"/>
                </a:cxn>
                <a:cxn ang="0">
                  <a:pos x="144" y="0"/>
                </a:cxn>
                <a:cxn ang="0">
                  <a:pos x="120" y="18"/>
                </a:cxn>
                <a:cxn ang="0">
                  <a:pos x="102" y="24"/>
                </a:cxn>
                <a:cxn ang="0">
                  <a:pos x="56" y="70"/>
                </a:cxn>
                <a:cxn ang="0">
                  <a:pos x="22" y="148"/>
                </a:cxn>
                <a:cxn ang="0">
                  <a:pos x="20" y="152"/>
                </a:cxn>
                <a:cxn ang="0">
                  <a:pos x="20" y="160"/>
                </a:cxn>
                <a:cxn ang="0">
                  <a:pos x="32" y="188"/>
                </a:cxn>
                <a:cxn ang="0">
                  <a:pos x="34" y="206"/>
                </a:cxn>
                <a:cxn ang="0">
                  <a:pos x="0" y="228"/>
                </a:cxn>
                <a:cxn ang="0">
                  <a:pos x="16" y="244"/>
                </a:cxn>
                <a:cxn ang="0">
                  <a:pos x="18" y="252"/>
                </a:cxn>
                <a:cxn ang="0">
                  <a:pos x="36" y="264"/>
                </a:cxn>
                <a:cxn ang="0">
                  <a:pos x="74" y="266"/>
                </a:cxn>
                <a:cxn ang="0">
                  <a:pos x="92" y="230"/>
                </a:cxn>
                <a:cxn ang="0">
                  <a:pos x="118" y="240"/>
                </a:cxn>
                <a:cxn ang="0">
                  <a:pos x="118" y="244"/>
                </a:cxn>
                <a:cxn ang="0">
                  <a:pos x="116" y="256"/>
                </a:cxn>
                <a:cxn ang="0">
                  <a:pos x="124" y="264"/>
                </a:cxn>
                <a:cxn ang="0">
                  <a:pos x="160" y="260"/>
                </a:cxn>
                <a:cxn ang="0">
                  <a:pos x="172" y="252"/>
                </a:cxn>
                <a:cxn ang="0">
                  <a:pos x="184" y="252"/>
                </a:cxn>
                <a:cxn ang="0">
                  <a:pos x="202" y="258"/>
                </a:cxn>
                <a:cxn ang="0">
                  <a:pos x="212" y="250"/>
                </a:cxn>
                <a:cxn ang="0">
                  <a:pos x="216" y="248"/>
                </a:cxn>
                <a:cxn ang="0">
                  <a:pos x="224" y="236"/>
                </a:cxn>
                <a:cxn ang="0">
                  <a:pos x="238" y="220"/>
                </a:cxn>
                <a:cxn ang="0">
                  <a:pos x="250" y="212"/>
                </a:cxn>
                <a:cxn ang="0">
                  <a:pos x="252" y="214"/>
                </a:cxn>
                <a:cxn ang="0">
                  <a:pos x="260" y="216"/>
                </a:cxn>
                <a:cxn ang="0">
                  <a:pos x="280" y="172"/>
                </a:cxn>
                <a:cxn ang="0">
                  <a:pos x="296" y="160"/>
                </a:cxn>
                <a:cxn ang="0">
                  <a:pos x="300" y="150"/>
                </a:cxn>
                <a:cxn ang="0">
                  <a:pos x="294" y="128"/>
                </a:cxn>
                <a:cxn ang="0">
                  <a:pos x="298" y="120"/>
                </a:cxn>
                <a:cxn ang="0">
                  <a:pos x="310" y="120"/>
                </a:cxn>
                <a:cxn ang="0">
                  <a:pos x="322" y="112"/>
                </a:cxn>
                <a:cxn ang="0">
                  <a:pos x="322" y="108"/>
                </a:cxn>
                <a:cxn ang="0">
                  <a:pos x="338" y="96"/>
                </a:cxn>
                <a:cxn ang="0">
                  <a:pos x="328" y="94"/>
                </a:cxn>
                <a:cxn ang="0">
                  <a:pos x="328" y="88"/>
                </a:cxn>
                <a:cxn ang="0">
                  <a:pos x="332" y="86"/>
                </a:cxn>
                <a:cxn ang="0">
                  <a:pos x="342" y="84"/>
                </a:cxn>
                <a:cxn ang="0">
                  <a:pos x="404" y="40"/>
                </a:cxn>
                <a:cxn ang="0">
                  <a:pos x="428" y="48"/>
                </a:cxn>
                <a:cxn ang="0">
                  <a:pos x="424" y="28"/>
                </a:cxn>
                <a:cxn ang="0">
                  <a:pos x="432" y="12"/>
                </a:cxn>
                <a:cxn ang="0">
                  <a:pos x="426" y="14"/>
                </a:cxn>
                <a:cxn ang="0">
                  <a:pos x="408" y="16"/>
                </a:cxn>
                <a:cxn ang="0">
                  <a:pos x="404" y="12"/>
                </a:cxn>
                <a:cxn ang="0">
                  <a:pos x="396" y="8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auto">
            <a:xfrm>
              <a:off x="5019872" y="2903792"/>
              <a:ext cx="121737" cy="107415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8" y="24"/>
                </a:cxn>
                <a:cxn ang="0">
                  <a:pos x="48" y="8"/>
                </a:cxn>
                <a:cxn ang="0">
                  <a:pos x="40" y="4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14" y="20"/>
                </a:cxn>
                <a:cxn ang="0">
                  <a:pos x="10" y="28"/>
                </a:cxn>
                <a:cxn ang="0">
                  <a:pos x="4" y="36"/>
                </a:cxn>
                <a:cxn ang="0">
                  <a:pos x="0" y="40"/>
                </a:cxn>
                <a:cxn ang="0">
                  <a:pos x="8" y="48"/>
                </a:cxn>
                <a:cxn ang="0">
                  <a:pos x="10" y="48"/>
                </a:cxn>
                <a:cxn ang="0">
                  <a:pos x="12" y="56"/>
                </a:cxn>
                <a:cxn ang="0">
                  <a:pos x="22" y="60"/>
                </a:cxn>
                <a:cxn ang="0">
                  <a:pos x="28" y="56"/>
                </a:cxn>
                <a:cxn ang="0">
                  <a:pos x="34" y="54"/>
                </a:cxn>
                <a:cxn ang="0">
                  <a:pos x="52" y="58"/>
                </a:cxn>
                <a:cxn ang="0">
                  <a:pos x="52" y="52"/>
                </a:cxn>
                <a:cxn ang="0">
                  <a:pos x="54" y="44"/>
                </a:cxn>
                <a:cxn ang="0">
                  <a:pos x="56" y="38"/>
                </a:cxn>
                <a:cxn ang="0">
                  <a:pos x="58" y="34"/>
                </a:cxn>
                <a:cxn ang="0">
                  <a:pos x="62" y="32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auto">
            <a:xfrm>
              <a:off x="4450571" y="2492033"/>
              <a:ext cx="676716" cy="522754"/>
            </a:xfrm>
            <a:custGeom>
              <a:avLst/>
              <a:gdLst/>
              <a:ahLst/>
              <a:cxnLst>
                <a:cxn ang="0">
                  <a:pos x="264" y="86"/>
                </a:cxn>
                <a:cxn ang="0">
                  <a:pos x="252" y="70"/>
                </a:cxn>
                <a:cxn ang="0">
                  <a:pos x="226" y="44"/>
                </a:cxn>
                <a:cxn ang="0">
                  <a:pos x="204" y="38"/>
                </a:cxn>
                <a:cxn ang="0">
                  <a:pos x="194" y="28"/>
                </a:cxn>
                <a:cxn ang="0">
                  <a:pos x="170" y="18"/>
                </a:cxn>
                <a:cxn ang="0">
                  <a:pos x="170" y="2"/>
                </a:cxn>
                <a:cxn ang="0">
                  <a:pos x="164" y="0"/>
                </a:cxn>
                <a:cxn ang="0">
                  <a:pos x="148" y="12"/>
                </a:cxn>
                <a:cxn ang="0">
                  <a:pos x="140" y="26"/>
                </a:cxn>
                <a:cxn ang="0">
                  <a:pos x="126" y="46"/>
                </a:cxn>
                <a:cxn ang="0">
                  <a:pos x="120" y="52"/>
                </a:cxn>
                <a:cxn ang="0">
                  <a:pos x="116" y="48"/>
                </a:cxn>
                <a:cxn ang="0">
                  <a:pos x="102" y="40"/>
                </a:cxn>
                <a:cxn ang="0">
                  <a:pos x="88" y="40"/>
                </a:cxn>
                <a:cxn ang="0">
                  <a:pos x="62" y="50"/>
                </a:cxn>
                <a:cxn ang="0">
                  <a:pos x="26" y="44"/>
                </a:cxn>
                <a:cxn ang="0">
                  <a:pos x="20" y="32"/>
                </a:cxn>
                <a:cxn ang="0">
                  <a:pos x="8" y="18"/>
                </a:cxn>
                <a:cxn ang="0">
                  <a:pos x="4" y="36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40" y="76"/>
                </a:cxn>
                <a:cxn ang="0">
                  <a:pos x="98" y="96"/>
                </a:cxn>
                <a:cxn ang="0">
                  <a:pos x="112" y="112"/>
                </a:cxn>
                <a:cxn ang="0">
                  <a:pos x="124" y="150"/>
                </a:cxn>
                <a:cxn ang="0">
                  <a:pos x="146" y="162"/>
                </a:cxn>
                <a:cxn ang="0">
                  <a:pos x="180" y="144"/>
                </a:cxn>
                <a:cxn ang="0">
                  <a:pos x="184" y="144"/>
                </a:cxn>
                <a:cxn ang="0">
                  <a:pos x="200" y="146"/>
                </a:cxn>
                <a:cxn ang="0">
                  <a:pos x="198" y="152"/>
                </a:cxn>
                <a:cxn ang="0">
                  <a:pos x="186" y="186"/>
                </a:cxn>
                <a:cxn ang="0">
                  <a:pos x="166" y="194"/>
                </a:cxn>
                <a:cxn ang="0">
                  <a:pos x="152" y="222"/>
                </a:cxn>
                <a:cxn ang="0">
                  <a:pos x="148" y="234"/>
                </a:cxn>
                <a:cxn ang="0">
                  <a:pos x="172" y="252"/>
                </a:cxn>
                <a:cxn ang="0">
                  <a:pos x="182" y="254"/>
                </a:cxn>
                <a:cxn ang="0">
                  <a:pos x="194" y="270"/>
                </a:cxn>
                <a:cxn ang="0">
                  <a:pos x="204" y="262"/>
                </a:cxn>
                <a:cxn ang="0">
                  <a:pos x="214" y="264"/>
                </a:cxn>
                <a:cxn ang="0">
                  <a:pos x="224" y="270"/>
                </a:cxn>
                <a:cxn ang="0">
                  <a:pos x="236" y="286"/>
                </a:cxn>
                <a:cxn ang="0">
                  <a:pos x="242" y="284"/>
                </a:cxn>
                <a:cxn ang="0">
                  <a:pos x="264" y="288"/>
                </a:cxn>
                <a:cxn ang="0">
                  <a:pos x="304" y="286"/>
                </a:cxn>
                <a:cxn ang="0">
                  <a:pos x="318" y="278"/>
                </a:cxn>
                <a:cxn ang="0">
                  <a:pos x="312" y="268"/>
                </a:cxn>
                <a:cxn ang="0">
                  <a:pos x="322" y="256"/>
                </a:cxn>
                <a:cxn ang="0">
                  <a:pos x="324" y="238"/>
                </a:cxn>
                <a:cxn ang="0">
                  <a:pos x="326" y="230"/>
                </a:cxn>
                <a:cxn ang="0">
                  <a:pos x="340" y="222"/>
                </a:cxn>
                <a:cxn ang="0">
                  <a:pos x="356" y="226"/>
                </a:cxn>
                <a:cxn ang="0">
                  <a:pos x="378" y="238"/>
                </a:cxn>
                <a:cxn ang="0">
                  <a:pos x="364" y="210"/>
                </a:cxn>
                <a:cxn ang="0">
                  <a:pos x="348" y="194"/>
                </a:cxn>
                <a:cxn ang="0">
                  <a:pos x="294" y="170"/>
                </a:cxn>
                <a:cxn ang="0">
                  <a:pos x="292" y="146"/>
                </a:cxn>
                <a:cxn ang="0">
                  <a:pos x="270" y="94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auto">
            <a:xfrm>
              <a:off x="4096101" y="1493072"/>
              <a:ext cx="630169" cy="898707"/>
            </a:xfrm>
            <a:custGeom>
              <a:avLst/>
              <a:gdLst/>
              <a:ahLst/>
              <a:cxnLst>
                <a:cxn ang="0">
                  <a:pos x="312" y="144"/>
                </a:cxn>
                <a:cxn ang="0">
                  <a:pos x="270" y="122"/>
                </a:cxn>
                <a:cxn ang="0">
                  <a:pos x="278" y="102"/>
                </a:cxn>
                <a:cxn ang="0">
                  <a:pos x="246" y="88"/>
                </a:cxn>
                <a:cxn ang="0">
                  <a:pos x="234" y="48"/>
                </a:cxn>
                <a:cxn ang="0">
                  <a:pos x="226" y="40"/>
                </a:cxn>
                <a:cxn ang="0">
                  <a:pos x="210" y="30"/>
                </a:cxn>
                <a:cxn ang="0">
                  <a:pos x="200" y="0"/>
                </a:cxn>
                <a:cxn ang="0">
                  <a:pos x="178" y="16"/>
                </a:cxn>
                <a:cxn ang="0">
                  <a:pos x="146" y="64"/>
                </a:cxn>
                <a:cxn ang="0">
                  <a:pos x="130" y="68"/>
                </a:cxn>
                <a:cxn ang="0">
                  <a:pos x="114" y="78"/>
                </a:cxn>
                <a:cxn ang="0">
                  <a:pos x="80" y="96"/>
                </a:cxn>
                <a:cxn ang="0">
                  <a:pos x="50" y="94"/>
                </a:cxn>
                <a:cxn ang="0">
                  <a:pos x="42" y="56"/>
                </a:cxn>
                <a:cxn ang="0">
                  <a:pos x="16" y="96"/>
                </a:cxn>
                <a:cxn ang="0">
                  <a:pos x="0" y="122"/>
                </a:cxn>
                <a:cxn ang="0">
                  <a:pos x="38" y="186"/>
                </a:cxn>
                <a:cxn ang="0">
                  <a:pos x="12" y="200"/>
                </a:cxn>
                <a:cxn ang="0">
                  <a:pos x="48" y="240"/>
                </a:cxn>
                <a:cxn ang="0">
                  <a:pos x="36" y="284"/>
                </a:cxn>
                <a:cxn ang="0">
                  <a:pos x="8" y="332"/>
                </a:cxn>
                <a:cxn ang="0">
                  <a:pos x="48" y="376"/>
                </a:cxn>
                <a:cxn ang="0">
                  <a:pos x="32" y="416"/>
                </a:cxn>
                <a:cxn ang="0">
                  <a:pos x="14" y="456"/>
                </a:cxn>
                <a:cxn ang="0">
                  <a:pos x="14" y="468"/>
                </a:cxn>
                <a:cxn ang="0">
                  <a:pos x="28" y="488"/>
                </a:cxn>
                <a:cxn ang="0">
                  <a:pos x="80" y="500"/>
                </a:cxn>
                <a:cxn ang="0">
                  <a:pos x="122" y="486"/>
                </a:cxn>
                <a:cxn ang="0">
                  <a:pos x="158" y="400"/>
                </a:cxn>
                <a:cxn ang="0">
                  <a:pos x="240" y="332"/>
                </a:cxn>
                <a:cxn ang="0">
                  <a:pos x="226" y="302"/>
                </a:cxn>
                <a:cxn ang="0">
                  <a:pos x="196" y="292"/>
                </a:cxn>
                <a:cxn ang="0">
                  <a:pos x="176" y="256"/>
                </a:cxn>
                <a:cxn ang="0">
                  <a:pos x="146" y="240"/>
                </a:cxn>
                <a:cxn ang="0">
                  <a:pos x="110" y="226"/>
                </a:cxn>
                <a:cxn ang="0">
                  <a:pos x="96" y="210"/>
                </a:cxn>
                <a:cxn ang="0">
                  <a:pos x="110" y="192"/>
                </a:cxn>
                <a:cxn ang="0">
                  <a:pos x="112" y="164"/>
                </a:cxn>
                <a:cxn ang="0">
                  <a:pos x="120" y="152"/>
                </a:cxn>
                <a:cxn ang="0">
                  <a:pos x="150" y="140"/>
                </a:cxn>
                <a:cxn ang="0">
                  <a:pos x="140" y="128"/>
                </a:cxn>
                <a:cxn ang="0">
                  <a:pos x="160" y="116"/>
                </a:cxn>
                <a:cxn ang="0">
                  <a:pos x="208" y="134"/>
                </a:cxn>
                <a:cxn ang="0">
                  <a:pos x="210" y="152"/>
                </a:cxn>
                <a:cxn ang="0">
                  <a:pos x="210" y="180"/>
                </a:cxn>
                <a:cxn ang="0">
                  <a:pos x="234" y="172"/>
                </a:cxn>
                <a:cxn ang="0">
                  <a:pos x="246" y="210"/>
                </a:cxn>
                <a:cxn ang="0">
                  <a:pos x="300" y="244"/>
                </a:cxn>
                <a:cxn ang="0">
                  <a:pos x="336" y="188"/>
                </a:cxn>
                <a:cxn ang="0">
                  <a:pos x="350" y="176"/>
                </a:cxn>
                <a:cxn ang="0">
                  <a:pos x="326" y="156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auto">
            <a:xfrm>
              <a:off x="3809660" y="2355974"/>
              <a:ext cx="662394" cy="655233"/>
            </a:xfrm>
            <a:custGeom>
              <a:avLst/>
              <a:gdLst/>
              <a:ahLst/>
              <a:cxnLst>
                <a:cxn ang="0">
                  <a:pos x="80" y="120"/>
                </a:cxn>
                <a:cxn ang="0">
                  <a:pos x="2" y="162"/>
                </a:cxn>
                <a:cxn ang="0">
                  <a:pos x="2" y="196"/>
                </a:cxn>
                <a:cxn ang="0">
                  <a:pos x="10" y="210"/>
                </a:cxn>
                <a:cxn ang="0">
                  <a:pos x="30" y="222"/>
                </a:cxn>
                <a:cxn ang="0">
                  <a:pos x="54" y="276"/>
                </a:cxn>
                <a:cxn ang="0">
                  <a:pos x="66" y="286"/>
                </a:cxn>
                <a:cxn ang="0">
                  <a:pos x="86" y="290"/>
                </a:cxn>
                <a:cxn ang="0">
                  <a:pos x="104" y="300"/>
                </a:cxn>
                <a:cxn ang="0">
                  <a:pos x="194" y="304"/>
                </a:cxn>
                <a:cxn ang="0">
                  <a:pos x="210" y="310"/>
                </a:cxn>
                <a:cxn ang="0">
                  <a:pos x="214" y="318"/>
                </a:cxn>
                <a:cxn ang="0">
                  <a:pos x="214" y="342"/>
                </a:cxn>
                <a:cxn ang="0">
                  <a:pos x="234" y="342"/>
                </a:cxn>
                <a:cxn ang="0">
                  <a:pos x="250" y="338"/>
                </a:cxn>
                <a:cxn ang="0">
                  <a:pos x="258" y="342"/>
                </a:cxn>
                <a:cxn ang="0">
                  <a:pos x="278" y="362"/>
                </a:cxn>
                <a:cxn ang="0">
                  <a:pos x="282" y="366"/>
                </a:cxn>
                <a:cxn ang="0">
                  <a:pos x="298" y="350"/>
                </a:cxn>
                <a:cxn ang="0">
                  <a:pos x="314" y="358"/>
                </a:cxn>
                <a:cxn ang="0">
                  <a:pos x="326" y="342"/>
                </a:cxn>
                <a:cxn ang="0">
                  <a:pos x="334" y="334"/>
                </a:cxn>
                <a:cxn ang="0">
                  <a:pos x="346" y="330"/>
                </a:cxn>
                <a:cxn ang="0">
                  <a:pos x="342" y="326"/>
                </a:cxn>
                <a:cxn ang="0">
                  <a:pos x="338" y="300"/>
                </a:cxn>
                <a:cxn ang="0">
                  <a:pos x="328" y="294"/>
                </a:cxn>
                <a:cxn ang="0">
                  <a:pos x="310" y="296"/>
                </a:cxn>
                <a:cxn ang="0">
                  <a:pos x="302" y="294"/>
                </a:cxn>
                <a:cxn ang="0">
                  <a:pos x="302" y="286"/>
                </a:cxn>
                <a:cxn ang="0">
                  <a:pos x="282" y="262"/>
                </a:cxn>
                <a:cxn ang="0">
                  <a:pos x="274" y="250"/>
                </a:cxn>
                <a:cxn ang="0">
                  <a:pos x="274" y="238"/>
                </a:cxn>
                <a:cxn ang="0">
                  <a:pos x="298" y="240"/>
                </a:cxn>
                <a:cxn ang="0">
                  <a:pos x="296" y="216"/>
                </a:cxn>
                <a:cxn ang="0">
                  <a:pos x="300" y="210"/>
                </a:cxn>
                <a:cxn ang="0">
                  <a:pos x="310" y="204"/>
                </a:cxn>
                <a:cxn ang="0">
                  <a:pos x="318" y="196"/>
                </a:cxn>
                <a:cxn ang="0">
                  <a:pos x="312" y="170"/>
                </a:cxn>
                <a:cxn ang="0">
                  <a:pos x="318" y="162"/>
                </a:cxn>
                <a:cxn ang="0">
                  <a:pos x="338" y="166"/>
                </a:cxn>
                <a:cxn ang="0">
                  <a:pos x="340" y="168"/>
                </a:cxn>
                <a:cxn ang="0">
                  <a:pos x="370" y="162"/>
                </a:cxn>
                <a:cxn ang="0">
                  <a:pos x="348" y="128"/>
                </a:cxn>
                <a:cxn ang="0">
                  <a:pos x="334" y="134"/>
                </a:cxn>
                <a:cxn ang="0">
                  <a:pos x="292" y="122"/>
                </a:cxn>
                <a:cxn ang="0">
                  <a:pos x="280" y="110"/>
                </a:cxn>
                <a:cxn ang="0">
                  <a:pos x="260" y="96"/>
                </a:cxn>
                <a:cxn ang="0">
                  <a:pos x="294" y="58"/>
                </a:cxn>
                <a:cxn ang="0">
                  <a:pos x="286" y="30"/>
                </a:cxn>
                <a:cxn ang="0">
                  <a:pos x="258" y="22"/>
                </a:cxn>
                <a:cxn ang="0">
                  <a:pos x="226" y="28"/>
                </a:cxn>
                <a:cxn ang="0">
                  <a:pos x="200" y="14"/>
                </a:cxn>
                <a:cxn ang="0">
                  <a:pos x="190" y="10"/>
                </a:cxn>
                <a:cxn ang="0">
                  <a:pos x="186" y="2"/>
                </a:cxn>
                <a:cxn ang="0">
                  <a:pos x="184" y="22"/>
                </a:cxn>
                <a:cxn ang="0">
                  <a:pos x="180" y="34"/>
                </a:cxn>
                <a:cxn ang="0">
                  <a:pos x="184" y="40"/>
                </a:cxn>
                <a:cxn ang="0">
                  <a:pos x="182" y="50"/>
                </a:cxn>
                <a:cxn ang="0">
                  <a:pos x="184" y="68"/>
                </a:cxn>
                <a:cxn ang="0">
                  <a:pos x="182" y="70"/>
                </a:cxn>
                <a:cxn ang="0">
                  <a:pos x="172" y="96"/>
                </a:cxn>
                <a:cxn ang="0">
                  <a:pos x="148" y="106"/>
                </a:cxn>
                <a:cxn ang="0">
                  <a:pos x="98" y="106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auto">
            <a:xfrm>
              <a:off x="5055677" y="3755952"/>
              <a:ext cx="189767" cy="45830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62" y="14"/>
                </a:cxn>
                <a:cxn ang="0">
                  <a:pos x="46" y="32"/>
                </a:cxn>
                <a:cxn ang="0">
                  <a:pos x="34" y="50"/>
                </a:cxn>
                <a:cxn ang="0">
                  <a:pos x="24" y="70"/>
                </a:cxn>
                <a:cxn ang="0">
                  <a:pos x="10" y="98"/>
                </a:cxn>
                <a:cxn ang="0">
                  <a:pos x="4" y="104"/>
                </a:cxn>
                <a:cxn ang="0">
                  <a:pos x="0" y="108"/>
                </a:cxn>
                <a:cxn ang="0">
                  <a:pos x="6" y="152"/>
                </a:cxn>
                <a:cxn ang="0">
                  <a:pos x="6" y="154"/>
                </a:cxn>
                <a:cxn ang="0">
                  <a:pos x="2" y="184"/>
                </a:cxn>
                <a:cxn ang="0">
                  <a:pos x="2" y="196"/>
                </a:cxn>
                <a:cxn ang="0">
                  <a:pos x="2" y="200"/>
                </a:cxn>
                <a:cxn ang="0">
                  <a:pos x="4" y="202"/>
                </a:cxn>
                <a:cxn ang="0">
                  <a:pos x="36" y="224"/>
                </a:cxn>
                <a:cxn ang="0">
                  <a:pos x="38" y="224"/>
                </a:cxn>
                <a:cxn ang="0">
                  <a:pos x="38" y="226"/>
                </a:cxn>
                <a:cxn ang="0">
                  <a:pos x="42" y="236"/>
                </a:cxn>
                <a:cxn ang="0">
                  <a:pos x="50" y="248"/>
                </a:cxn>
                <a:cxn ang="0">
                  <a:pos x="56" y="252"/>
                </a:cxn>
                <a:cxn ang="0">
                  <a:pos x="62" y="256"/>
                </a:cxn>
                <a:cxn ang="0">
                  <a:pos x="66" y="204"/>
                </a:cxn>
                <a:cxn ang="0">
                  <a:pos x="66" y="202"/>
                </a:cxn>
                <a:cxn ang="0">
                  <a:pos x="90" y="146"/>
                </a:cxn>
                <a:cxn ang="0">
                  <a:pos x="98" y="80"/>
                </a:cxn>
                <a:cxn ang="0">
                  <a:pos x="98" y="78"/>
                </a:cxn>
                <a:cxn ang="0">
                  <a:pos x="106" y="60"/>
                </a:cxn>
                <a:cxn ang="0">
                  <a:pos x="100" y="44"/>
                </a:cxn>
                <a:cxn ang="0">
                  <a:pos x="98" y="44"/>
                </a:cxn>
                <a:cxn ang="0">
                  <a:pos x="98" y="24"/>
                </a:cxn>
                <a:cxn ang="0">
                  <a:pos x="98" y="22"/>
                </a:cxn>
                <a:cxn ang="0">
                  <a:pos x="102" y="16"/>
                </a:cxn>
                <a:cxn ang="0">
                  <a:pos x="106" y="12"/>
                </a:cxn>
                <a:cxn ang="0">
                  <a:pos x="80" y="0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auto">
            <a:xfrm>
              <a:off x="3659279" y="4568727"/>
              <a:ext cx="286441" cy="250636"/>
            </a:xfrm>
            <a:custGeom>
              <a:avLst/>
              <a:gdLst/>
              <a:ahLst/>
              <a:cxnLst>
                <a:cxn ang="0">
                  <a:pos x="72" y="14"/>
                </a:cxn>
                <a:cxn ang="0">
                  <a:pos x="70" y="18"/>
                </a:cxn>
                <a:cxn ang="0">
                  <a:pos x="68" y="20"/>
                </a:cxn>
                <a:cxn ang="0">
                  <a:pos x="36" y="28"/>
                </a:cxn>
                <a:cxn ang="0">
                  <a:pos x="38" y="32"/>
                </a:cxn>
                <a:cxn ang="0">
                  <a:pos x="48" y="44"/>
                </a:cxn>
                <a:cxn ang="0">
                  <a:pos x="44" y="46"/>
                </a:cxn>
                <a:cxn ang="0">
                  <a:pos x="30" y="54"/>
                </a:cxn>
                <a:cxn ang="0">
                  <a:pos x="6" y="72"/>
                </a:cxn>
                <a:cxn ang="0">
                  <a:pos x="2" y="80"/>
                </a:cxn>
                <a:cxn ang="0">
                  <a:pos x="0" y="92"/>
                </a:cxn>
                <a:cxn ang="0">
                  <a:pos x="4" y="108"/>
                </a:cxn>
                <a:cxn ang="0">
                  <a:pos x="10" y="126"/>
                </a:cxn>
                <a:cxn ang="0">
                  <a:pos x="34" y="128"/>
                </a:cxn>
                <a:cxn ang="0">
                  <a:pos x="36" y="128"/>
                </a:cxn>
                <a:cxn ang="0">
                  <a:pos x="60" y="140"/>
                </a:cxn>
                <a:cxn ang="0">
                  <a:pos x="86" y="136"/>
                </a:cxn>
                <a:cxn ang="0">
                  <a:pos x="94" y="132"/>
                </a:cxn>
                <a:cxn ang="0">
                  <a:pos x="102" y="126"/>
                </a:cxn>
                <a:cxn ang="0">
                  <a:pos x="112" y="118"/>
                </a:cxn>
                <a:cxn ang="0">
                  <a:pos x="122" y="106"/>
                </a:cxn>
                <a:cxn ang="0">
                  <a:pos x="124" y="106"/>
                </a:cxn>
                <a:cxn ang="0">
                  <a:pos x="126" y="104"/>
                </a:cxn>
                <a:cxn ang="0">
                  <a:pos x="136" y="100"/>
                </a:cxn>
                <a:cxn ang="0">
                  <a:pos x="134" y="66"/>
                </a:cxn>
                <a:cxn ang="0">
                  <a:pos x="148" y="44"/>
                </a:cxn>
                <a:cxn ang="0">
                  <a:pos x="160" y="34"/>
                </a:cxn>
                <a:cxn ang="0">
                  <a:pos x="160" y="22"/>
                </a:cxn>
                <a:cxn ang="0">
                  <a:pos x="158" y="14"/>
                </a:cxn>
                <a:cxn ang="0">
                  <a:pos x="156" y="10"/>
                </a:cxn>
                <a:cxn ang="0">
                  <a:pos x="152" y="2"/>
                </a:cxn>
                <a:cxn ang="0">
                  <a:pos x="146" y="0"/>
                </a:cxn>
                <a:cxn ang="0">
                  <a:pos x="146" y="12"/>
                </a:cxn>
                <a:cxn ang="0">
                  <a:pos x="126" y="8"/>
                </a:cxn>
                <a:cxn ang="0">
                  <a:pos x="116" y="14"/>
                </a:cxn>
                <a:cxn ang="0">
                  <a:pos x="114" y="14"/>
                </a:cxn>
                <a:cxn ang="0">
                  <a:pos x="72" y="14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37" name="正圆 181"/>
          <p:cNvSpPr>
            <a:spLocks noChangeArrowheads="1"/>
          </p:cNvSpPr>
          <p:nvPr/>
        </p:nvSpPr>
        <p:spPr bwMode="auto">
          <a:xfrm>
            <a:off x="5002213" y="1557338"/>
            <a:ext cx="979487" cy="979487"/>
          </a:xfrm>
          <a:prstGeom prst="ellipse">
            <a:avLst/>
          </a:prstGeom>
          <a:solidFill>
            <a:srgbClr val="2A3340"/>
          </a:solidFill>
          <a:ln w="9525">
            <a:noFill/>
            <a:round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 dirty="0">
                <a:solidFill>
                  <a:srgbClr val="4A566C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4138" name="正圆 181"/>
          <p:cNvSpPr>
            <a:spLocks noChangeArrowheads="1"/>
          </p:cNvSpPr>
          <p:nvPr/>
        </p:nvSpPr>
        <p:spPr bwMode="auto">
          <a:xfrm>
            <a:off x="3922713" y="3717925"/>
            <a:ext cx="979487" cy="979488"/>
          </a:xfrm>
          <a:prstGeom prst="ellipse">
            <a:avLst/>
          </a:prstGeom>
          <a:solidFill>
            <a:srgbClr val="2A3340"/>
          </a:solidFill>
          <a:ln w="9525">
            <a:noFill/>
            <a:round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>
                <a:solidFill>
                  <a:srgbClr val="4A566C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139" name="正圆 181"/>
          <p:cNvSpPr>
            <a:spLocks noChangeArrowheads="1"/>
          </p:cNvSpPr>
          <p:nvPr/>
        </p:nvSpPr>
        <p:spPr bwMode="auto">
          <a:xfrm>
            <a:off x="6083300" y="3717925"/>
            <a:ext cx="979488" cy="979488"/>
          </a:xfrm>
          <a:prstGeom prst="ellipse">
            <a:avLst/>
          </a:prstGeom>
          <a:solidFill>
            <a:srgbClr val="2A3340"/>
          </a:solidFill>
          <a:ln w="9525">
            <a:noFill/>
            <a:round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>
                <a:solidFill>
                  <a:srgbClr val="4A566C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grpSp>
        <p:nvGrpSpPr>
          <p:cNvPr id="4140" name="Group 44"/>
          <p:cNvGrpSpPr>
            <a:grpSpLocks/>
          </p:cNvGrpSpPr>
          <p:nvPr/>
        </p:nvGrpSpPr>
        <p:grpSpPr bwMode="auto">
          <a:xfrm>
            <a:off x="1116013" y="1989138"/>
            <a:ext cx="1945322" cy="584520"/>
            <a:chOff x="0" y="0"/>
            <a:chExt cx="3062" cy="920"/>
          </a:xfrm>
        </p:grpSpPr>
        <p:sp>
          <p:nvSpPr>
            <p:cNvPr id="4141" name="Text Box 45"/>
            <p:cNvSpPr txBox="1">
              <a:spLocks noChangeArrowheads="1"/>
            </p:cNvSpPr>
            <p:nvPr/>
          </p:nvSpPr>
          <p:spPr bwMode="auto">
            <a:xfrm>
              <a:off x="227" y="0"/>
              <a:ext cx="2835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Times New Roman" pitchFamily="18" charset="0"/>
                </a:rPr>
                <a:t>范正威</a:t>
              </a:r>
              <a:endParaRPr lang="en-US" altLang="zh-CN" sz="1400" dirty="0" smtClean="0">
                <a:solidFill>
                  <a:schemeClr val="bg1"/>
                </a:solidFill>
                <a:latin typeface="Times New Roman" pitchFamily="18" charset="0"/>
              </a:endParaRPr>
            </a:p>
            <a:p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</a:rPr>
                <a:t>执行总监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42" name="Line 46"/>
            <p:cNvSpPr>
              <a:spLocks noChangeShapeType="1"/>
            </p:cNvSpPr>
            <p:nvPr/>
          </p:nvSpPr>
          <p:spPr bwMode="auto">
            <a:xfrm>
              <a:off x="0" y="70"/>
              <a:ext cx="2" cy="792"/>
            </a:xfrm>
            <a:prstGeom prst="line">
              <a:avLst/>
            </a:prstGeom>
            <a:noFill/>
            <a:ln w="25400" cmpd="sng">
              <a:solidFill>
                <a:srgbClr val="1496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43" name="Group 47"/>
          <p:cNvGrpSpPr>
            <a:grpSpLocks/>
          </p:cNvGrpSpPr>
          <p:nvPr/>
        </p:nvGrpSpPr>
        <p:grpSpPr bwMode="auto">
          <a:xfrm>
            <a:off x="1116013" y="2905125"/>
            <a:ext cx="1945322" cy="546400"/>
            <a:chOff x="0" y="0"/>
            <a:chExt cx="3062" cy="860"/>
          </a:xfrm>
        </p:grpSpPr>
        <p:sp>
          <p:nvSpPr>
            <p:cNvPr id="4144" name="Text Box 48"/>
            <p:cNvSpPr txBox="1">
              <a:spLocks noChangeArrowheads="1"/>
            </p:cNvSpPr>
            <p:nvPr/>
          </p:nvSpPr>
          <p:spPr bwMode="auto">
            <a:xfrm>
              <a:off x="227" y="0"/>
              <a:ext cx="2835" cy="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Times New Roman" pitchFamily="18" charset="0"/>
                </a:rPr>
                <a:t>陈昱杰</a:t>
              </a:r>
              <a:endParaRPr lang="en-US" altLang="zh-CN" sz="1400" dirty="0" smtClean="0">
                <a:solidFill>
                  <a:schemeClr val="bg1"/>
                </a:solidFill>
                <a:latin typeface="Times New Roman" pitchFamily="18" charset="0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itchFamily="18" charset="0"/>
                </a:rPr>
                <a:t>设计总监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4145" name="Line 49"/>
            <p:cNvSpPr>
              <a:spLocks noChangeShapeType="1"/>
            </p:cNvSpPr>
            <p:nvPr/>
          </p:nvSpPr>
          <p:spPr bwMode="auto">
            <a:xfrm>
              <a:off x="0" y="68"/>
              <a:ext cx="2" cy="792"/>
            </a:xfrm>
            <a:prstGeom prst="line">
              <a:avLst/>
            </a:prstGeom>
            <a:noFill/>
            <a:ln w="25400" cmpd="sng">
              <a:solidFill>
                <a:srgbClr val="1496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46" name="Group 50"/>
          <p:cNvGrpSpPr>
            <a:grpSpLocks/>
          </p:cNvGrpSpPr>
          <p:nvPr/>
        </p:nvGrpSpPr>
        <p:grpSpPr bwMode="auto">
          <a:xfrm>
            <a:off x="1116013" y="3835400"/>
            <a:ext cx="1944687" cy="579438"/>
            <a:chOff x="0" y="0"/>
            <a:chExt cx="3061" cy="912"/>
          </a:xfrm>
        </p:grpSpPr>
        <p:sp>
          <p:nvSpPr>
            <p:cNvPr id="4147" name="Text Box 51"/>
            <p:cNvSpPr txBox="1">
              <a:spLocks noChangeArrowheads="1"/>
            </p:cNvSpPr>
            <p:nvPr/>
          </p:nvSpPr>
          <p:spPr bwMode="auto">
            <a:xfrm>
              <a:off x="227" y="0"/>
              <a:ext cx="2835" cy="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</a:rPr>
                <a:t>周盛军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r>
                <a:rPr lang="zh-CN" altLang="en-US" sz="1400" dirty="0" smtClean="0">
                  <a:solidFill>
                    <a:srgbClr val="76797E"/>
                  </a:solidFill>
                  <a:latin typeface="Times New Roman" pitchFamily="18" charset="0"/>
                </a:rPr>
                <a:t>项目总监</a:t>
              </a:r>
              <a:endParaRPr lang="en-US" sz="1400" dirty="0">
                <a:solidFill>
                  <a:srgbClr val="76797E"/>
                </a:solidFill>
                <a:latin typeface="Times New Roman" pitchFamily="18" charset="0"/>
              </a:endParaRPr>
            </a:p>
          </p:txBody>
        </p:sp>
        <p:sp>
          <p:nvSpPr>
            <p:cNvPr id="4148" name="Line 52"/>
            <p:cNvSpPr>
              <a:spLocks noChangeShapeType="1"/>
            </p:cNvSpPr>
            <p:nvPr/>
          </p:nvSpPr>
          <p:spPr bwMode="auto">
            <a:xfrm>
              <a:off x="0" y="43"/>
              <a:ext cx="2" cy="792"/>
            </a:xfrm>
            <a:prstGeom prst="line">
              <a:avLst/>
            </a:prstGeom>
            <a:noFill/>
            <a:ln w="25400" cmpd="sng">
              <a:solidFill>
                <a:srgbClr val="1496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47 0.202315 C 0.023681 0.187593 0.103264 0.319815 0.156875 0.322593 C 0.210556 0.325278 0.247361 0.225185 0.248750 0.184722 C 0.250278 0.144259 0.223542 0.066852 0.171389 0.023704 C 0.119375 -0.019444 0.030000 0.021667 0.004653 0.000000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400" y="-3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64 -0.116759 C 0.092014 -0.117222 0.148125 -0.319907 0.102014 -0.353148 C 0.055764 -0.386481 -0.073194 -0.285000 -0.094236 -0.263056 C -0.115069 -0.241019 -0.125764 -0.168796 -0.106736 -0.117407 C -0.087708 -0.066019 0.005903 -0.026759 0.000764 -0.00629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000" y="-62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472 -0.113611 C -0.120972 -0.088611 -0.286597 0.042963 -0.261875 0.065556 C -0.237222 0.088241 -0.137292 0.184444 -0.084931 0.171296 C -0.032569 0.158148 -0.019722 0.004352 0.000000 0.000000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" grpId="0" bldLvl="0" animBg="1" autoUpdateAnimBg="0"/>
      <p:bldP spid="4138" grpId="0" bldLvl="0" animBg="1" autoUpdateAnimBg="0"/>
      <p:bldP spid="4139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 rot="-1860000">
            <a:off x="3298917" y="1173007"/>
            <a:ext cx="1700682" cy="321162"/>
            <a:chOff x="0" y="0"/>
            <a:chExt cx="3628" cy="659"/>
          </a:xfrm>
        </p:grpSpPr>
        <p:sp>
          <p:nvSpPr>
            <p:cNvPr id="6147" name="任意多边形 197"/>
            <p:cNvSpPr>
              <a:spLocks/>
            </p:cNvSpPr>
            <p:nvPr/>
          </p:nvSpPr>
          <p:spPr bwMode="auto">
            <a:xfrm rot="10800000">
              <a:off x="0" y="83"/>
              <a:ext cx="907" cy="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46" y="0"/>
                </a:cxn>
                <a:cxn ang="0">
                  <a:pos x="12369" y="11252"/>
                </a:cxn>
                <a:cxn ang="0">
                  <a:pos x="20110" y="20751"/>
                </a:cxn>
                <a:cxn ang="0">
                  <a:pos x="21600" y="21600"/>
                </a:cxn>
                <a:cxn ang="0">
                  <a:pos x="399" y="2160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46" y="0"/>
                  </a:lnTo>
                  <a:lnTo>
                    <a:pt x="12369" y="11252"/>
                  </a:lnTo>
                  <a:lnTo>
                    <a:pt x="20110" y="20751"/>
                  </a:lnTo>
                  <a:lnTo>
                    <a:pt x="21600" y="21600"/>
                  </a:lnTo>
                  <a:lnTo>
                    <a:pt x="399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" name="任意多边形 197"/>
            <p:cNvSpPr>
              <a:spLocks/>
            </p:cNvSpPr>
            <p:nvPr/>
          </p:nvSpPr>
          <p:spPr bwMode="auto">
            <a:xfrm>
              <a:off x="2721" y="92"/>
              <a:ext cx="907" cy="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46" y="0"/>
                </a:cxn>
                <a:cxn ang="0">
                  <a:pos x="12369" y="11252"/>
                </a:cxn>
                <a:cxn ang="0">
                  <a:pos x="20110" y="20751"/>
                </a:cxn>
                <a:cxn ang="0">
                  <a:pos x="21600" y="21600"/>
                </a:cxn>
                <a:cxn ang="0">
                  <a:pos x="399" y="2160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46" y="0"/>
                  </a:lnTo>
                  <a:lnTo>
                    <a:pt x="12369" y="11252"/>
                  </a:lnTo>
                  <a:lnTo>
                    <a:pt x="20110" y="20751"/>
                  </a:lnTo>
                  <a:lnTo>
                    <a:pt x="21600" y="21600"/>
                  </a:lnTo>
                  <a:lnTo>
                    <a:pt x="399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681" y="0"/>
              <a:ext cx="2268" cy="56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>
                <a:solidFill>
                  <a:srgbClr val="1496C8"/>
                </a:solidFill>
              </a:endParaRPr>
            </a:p>
          </p:txBody>
        </p:sp>
        <p:sp>
          <p:nvSpPr>
            <p:cNvPr id="6150" name="任意多边形 204"/>
            <p:cNvSpPr>
              <a:spLocks/>
            </p:cNvSpPr>
            <p:nvPr/>
          </p:nvSpPr>
          <p:spPr bwMode="auto">
            <a:xfrm>
              <a:off x="2738" y="568"/>
              <a:ext cx="217" cy="86"/>
            </a:xfrm>
            <a:custGeom>
              <a:avLst/>
              <a:gdLst/>
              <a:ahLst/>
              <a:cxnLst>
                <a:cxn ang="0">
                  <a:pos x="21600" y="1004"/>
                </a:cxn>
                <a:cxn ang="0">
                  <a:pos x="0" y="21600"/>
                </a:cxn>
                <a:cxn ang="0">
                  <a:pos x="0" y="0"/>
                </a:cxn>
                <a:cxn ang="0">
                  <a:pos x="21600" y="1004"/>
                </a:cxn>
              </a:cxnLst>
              <a:rect l="0" t="0" r="r" b="b"/>
              <a:pathLst>
                <a:path w="21600" h="21600">
                  <a:moveTo>
                    <a:pt x="21600" y="1004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1004"/>
                  </a:lnTo>
                  <a:close/>
                </a:path>
              </a:pathLst>
            </a:custGeom>
            <a:solidFill>
              <a:srgbClr val="4A566C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任意多边形 208"/>
            <p:cNvSpPr>
              <a:spLocks/>
            </p:cNvSpPr>
            <p:nvPr/>
          </p:nvSpPr>
          <p:spPr bwMode="auto">
            <a:xfrm>
              <a:off x="684" y="570"/>
              <a:ext cx="225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2" name="Group 8"/>
          <p:cNvGrpSpPr>
            <a:grpSpLocks/>
          </p:cNvGrpSpPr>
          <p:nvPr/>
        </p:nvGrpSpPr>
        <p:grpSpPr bwMode="auto">
          <a:xfrm rot="-1860000">
            <a:off x="1206500" y="3144838"/>
            <a:ext cx="1700213" cy="320675"/>
            <a:chOff x="0" y="0"/>
            <a:chExt cx="3627" cy="658"/>
          </a:xfrm>
        </p:grpSpPr>
        <p:sp>
          <p:nvSpPr>
            <p:cNvPr id="6153" name="任意多边形 197"/>
            <p:cNvSpPr>
              <a:spLocks/>
            </p:cNvSpPr>
            <p:nvPr/>
          </p:nvSpPr>
          <p:spPr bwMode="auto">
            <a:xfrm rot="10800000">
              <a:off x="0" y="83"/>
              <a:ext cx="907" cy="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46" y="0"/>
                </a:cxn>
                <a:cxn ang="0">
                  <a:pos x="12369" y="11252"/>
                </a:cxn>
                <a:cxn ang="0">
                  <a:pos x="20110" y="20751"/>
                </a:cxn>
                <a:cxn ang="0">
                  <a:pos x="21600" y="21600"/>
                </a:cxn>
                <a:cxn ang="0">
                  <a:pos x="399" y="2160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46" y="0"/>
                  </a:lnTo>
                  <a:lnTo>
                    <a:pt x="12369" y="11252"/>
                  </a:lnTo>
                  <a:lnTo>
                    <a:pt x="20110" y="20751"/>
                  </a:lnTo>
                  <a:lnTo>
                    <a:pt x="21600" y="21600"/>
                  </a:lnTo>
                  <a:lnTo>
                    <a:pt x="399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任意多边形 197"/>
            <p:cNvSpPr>
              <a:spLocks/>
            </p:cNvSpPr>
            <p:nvPr/>
          </p:nvSpPr>
          <p:spPr bwMode="auto">
            <a:xfrm>
              <a:off x="2721" y="92"/>
              <a:ext cx="907" cy="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46" y="0"/>
                </a:cxn>
                <a:cxn ang="0">
                  <a:pos x="12369" y="11252"/>
                </a:cxn>
                <a:cxn ang="0">
                  <a:pos x="20110" y="20751"/>
                </a:cxn>
                <a:cxn ang="0">
                  <a:pos x="21600" y="21600"/>
                </a:cxn>
                <a:cxn ang="0">
                  <a:pos x="399" y="2160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46" y="0"/>
                  </a:lnTo>
                  <a:lnTo>
                    <a:pt x="12369" y="11252"/>
                  </a:lnTo>
                  <a:lnTo>
                    <a:pt x="20110" y="20751"/>
                  </a:lnTo>
                  <a:lnTo>
                    <a:pt x="21600" y="21600"/>
                  </a:lnTo>
                  <a:lnTo>
                    <a:pt x="399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681" y="0"/>
              <a:ext cx="2268" cy="56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>
                <a:solidFill>
                  <a:srgbClr val="1496C8"/>
                </a:solidFill>
              </a:endParaRPr>
            </a:p>
          </p:txBody>
        </p:sp>
        <p:sp>
          <p:nvSpPr>
            <p:cNvPr id="6156" name="任意多边形 204"/>
            <p:cNvSpPr>
              <a:spLocks/>
            </p:cNvSpPr>
            <p:nvPr/>
          </p:nvSpPr>
          <p:spPr bwMode="auto">
            <a:xfrm>
              <a:off x="2738" y="568"/>
              <a:ext cx="217" cy="86"/>
            </a:xfrm>
            <a:custGeom>
              <a:avLst/>
              <a:gdLst/>
              <a:ahLst/>
              <a:cxnLst>
                <a:cxn ang="0">
                  <a:pos x="21600" y="1004"/>
                </a:cxn>
                <a:cxn ang="0">
                  <a:pos x="0" y="21600"/>
                </a:cxn>
                <a:cxn ang="0">
                  <a:pos x="0" y="0"/>
                </a:cxn>
                <a:cxn ang="0">
                  <a:pos x="21600" y="1004"/>
                </a:cxn>
              </a:cxnLst>
              <a:rect l="0" t="0" r="r" b="b"/>
              <a:pathLst>
                <a:path w="21600" h="21600">
                  <a:moveTo>
                    <a:pt x="21600" y="1004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1004"/>
                  </a:lnTo>
                  <a:close/>
                </a:path>
              </a:pathLst>
            </a:custGeom>
            <a:solidFill>
              <a:srgbClr val="4A566C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任意多边形 208"/>
            <p:cNvSpPr>
              <a:spLocks/>
            </p:cNvSpPr>
            <p:nvPr/>
          </p:nvSpPr>
          <p:spPr bwMode="auto">
            <a:xfrm>
              <a:off x="684" y="570"/>
              <a:ext cx="225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8" name="Group 14"/>
          <p:cNvGrpSpPr>
            <a:grpSpLocks/>
          </p:cNvGrpSpPr>
          <p:nvPr/>
        </p:nvGrpSpPr>
        <p:grpSpPr bwMode="auto">
          <a:xfrm rot="-1860000">
            <a:off x="3987800" y="3127375"/>
            <a:ext cx="1700213" cy="322263"/>
            <a:chOff x="0" y="0"/>
            <a:chExt cx="3627" cy="658"/>
          </a:xfrm>
        </p:grpSpPr>
        <p:sp>
          <p:nvSpPr>
            <p:cNvPr id="6159" name="任意多边形 197"/>
            <p:cNvSpPr>
              <a:spLocks/>
            </p:cNvSpPr>
            <p:nvPr/>
          </p:nvSpPr>
          <p:spPr bwMode="auto">
            <a:xfrm rot="10800000">
              <a:off x="0" y="83"/>
              <a:ext cx="907" cy="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46" y="0"/>
                </a:cxn>
                <a:cxn ang="0">
                  <a:pos x="12369" y="11252"/>
                </a:cxn>
                <a:cxn ang="0">
                  <a:pos x="20110" y="20751"/>
                </a:cxn>
                <a:cxn ang="0">
                  <a:pos x="21600" y="21600"/>
                </a:cxn>
                <a:cxn ang="0">
                  <a:pos x="399" y="2160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46" y="0"/>
                  </a:lnTo>
                  <a:lnTo>
                    <a:pt x="12369" y="11252"/>
                  </a:lnTo>
                  <a:lnTo>
                    <a:pt x="20110" y="20751"/>
                  </a:lnTo>
                  <a:lnTo>
                    <a:pt x="21600" y="21600"/>
                  </a:lnTo>
                  <a:lnTo>
                    <a:pt x="399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任意多边形 197"/>
            <p:cNvSpPr>
              <a:spLocks/>
            </p:cNvSpPr>
            <p:nvPr/>
          </p:nvSpPr>
          <p:spPr bwMode="auto">
            <a:xfrm>
              <a:off x="2721" y="92"/>
              <a:ext cx="907" cy="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46" y="0"/>
                </a:cxn>
                <a:cxn ang="0">
                  <a:pos x="12369" y="11252"/>
                </a:cxn>
                <a:cxn ang="0">
                  <a:pos x="20110" y="20751"/>
                </a:cxn>
                <a:cxn ang="0">
                  <a:pos x="21600" y="21600"/>
                </a:cxn>
                <a:cxn ang="0">
                  <a:pos x="399" y="2160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46" y="0"/>
                  </a:lnTo>
                  <a:lnTo>
                    <a:pt x="12369" y="11252"/>
                  </a:lnTo>
                  <a:lnTo>
                    <a:pt x="20110" y="20751"/>
                  </a:lnTo>
                  <a:lnTo>
                    <a:pt x="21600" y="21600"/>
                  </a:lnTo>
                  <a:lnTo>
                    <a:pt x="399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681" y="0"/>
              <a:ext cx="2268" cy="56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>
                <a:solidFill>
                  <a:srgbClr val="1496C8"/>
                </a:solidFill>
              </a:endParaRPr>
            </a:p>
          </p:txBody>
        </p:sp>
        <p:sp>
          <p:nvSpPr>
            <p:cNvPr id="6162" name="任意多边形 204"/>
            <p:cNvSpPr>
              <a:spLocks/>
            </p:cNvSpPr>
            <p:nvPr/>
          </p:nvSpPr>
          <p:spPr bwMode="auto">
            <a:xfrm>
              <a:off x="2738" y="568"/>
              <a:ext cx="217" cy="86"/>
            </a:xfrm>
            <a:custGeom>
              <a:avLst/>
              <a:gdLst/>
              <a:ahLst/>
              <a:cxnLst>
                <a:cxn ang="0">
                  <a:pos x="21600" y="1004"/>
                </a:cxn>
                <a:cxn ang="0">
                  <a:pos x="0" y="21600"/>
                </a:cxn>
                <a:cxn ang="0">
                  <a:pos x="0" y="0"/>
                </a:cxn>
                <a:cxn ang="0">
                  <a:pos x="21600" y="1004"/>
                </a:cxn>
              </a:cxnLst>
              <a:rect l="0" t="0" r="r" b="b"/>
              <a:pathLst>
                <a:path w="21600" h="21600">
                  <a:moveTo>
                    <a:pt x="21600" y="1004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1004"/>
                  </a:lnTo>
                  <a:close/>
                </a:path>
              </a:pathLst>
            </a:custGeom>
            <a:solidFill>
              <a:srgbClr val="4A566C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任意多边形 208"/>
            <p:cNvSpPr>
              <a:spLocks/>
            </p:cNvSpPr>
            <p:nvPr/>
          </p:nvSpPr>
          <p:spPr bwMode="auto">
            <a:xfrm>
              <a:off x="684" y="570"/>
              <a:ext cx="225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4" name="Group 20"/>
          <p:cNvGrpSpPr>
            <a:grpSpLocks/>
          </p:cNvGrpSpPr>
          <p:nvPr/>
        </p:nvGrpSpPr>
        <p:grpSpPr bwMode="auto">
          <a:xfrm>
            <a:off x="3881438" y="1227138"/>
            <a:ext cx="3428047" cy="1898650"/>
            <a:chOff x="0" y="0"/>
            <a:chExt cx="5397" cy="2990"/>
          </a:xfrm>
        </p:grpSpPr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5397" cy="2990"/>
            </a:xfrm>
            <a:prstGeom prst="rect">
              <a:avLst/>
            </a:prstGeom>
            <a:solidFill>
              <a:srgbClr val="4A566C">
                <a:alpha val="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1027" y="632"/>
              <a:ext cx="3078" cy="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</a:rPr>
                <a:t>项目介绍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>
                <a:buSzPct val="100000"/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srgbClr val="76797E"/>
                  </a:solidFill>
                  <a:latin typeface="Times New Roman" pitchFamily="18" charset="0"/>
                </a:rPr>
                <a:t>文档的目的</a:t>
              </a:r>
              <a:endParaRPr lang="en-US" sz="1400" dirty="0" smtClean="0">
                <a:solidFill>
                  <a:srgbClr val="76797E"/>
                </a:solidFill>
                <a:latin typeface="Times New Roman" pitchFamily="18" charset="0"/>
              </a:endParaRPr>
            </a:p>
            <a:p>
              <a:pPr algn="ctr">
                <a:buSzPct val="100000"/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srgbClr val="76797E"/>
                  </a:solidFill>
                  <a:latin typeface="Times New Roman" pitchFamily="18" charset="0"/>
                </a:rPr>
                <a:t> 产 品 概 述</a:t>
              </a:r>
              <a:endParaRPr lang="en-US" sz="1400" dirty="0">
                <a:solidFill>
                  <a:srgbClr val="76797E"/>
                </a:solidFill>
                <a:latin typeface="Times New Roman" pitchFamily="18" charset="0"/>
              </a:endParaRPr>
            </a:p>
            <a:p>
              <a:pPr algn="ctr">
                <a:buSzPct val="100000"/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srgbClr val="76797E"/>
                  </a:solidFill>
                  <a:latin typeface="Times New Roman" pitchFamily="18" charset="0"/>
                </a:rPr>
                <a:t>  参         考   </a:t>
              </a:r>
              <a:endParaRPr lang="en-US" sz="1400" dirty="0">
                <a:solidFill>
                  <a:srgbClr val="76797E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1766888" y="3189288"/>
            <a:ext cx="2734310" cy="2522537"/>
            <a:chOff x="0" y="0"/>
            <a:chExt cx="4305" cy="3972"/>
          </a:xfrm>
        </p:grpSpPr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4305" cy="3972"/>
            </a:xfrm>
            <a:prstGeom prst="rect">
              <a:avLst/>
            </a:prstGeom>
            <a:solidFill>
              <a:srgbClr val="4A566C">
                <a:alpha val="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555" y="1077"/>
              <a:ext cx="3077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</a:rPr>
                <a:t>页面流程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4573588" y="3197225"/>
            <a:ext cx="2735897" cy="2520950"/>
            <a:chOff x="0" y="0"/>
            <a:chExt cx="4307" cy="3970"/>
          </a:xfrm>
        </p:grpSpPr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4307" cy="3970"/>
            </a:xfrm>
            <a:prstGeom prst="rect">
              <a:avLst/>
            </a:prstGeom>
            <a:solidFill>
              <a:srgbClr val="4A566C">
                <a:alpha val="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647" y="1035"/>
              <a:ext cx="3080" cy="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</a:rPr>
                <a:t>收费明细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>
                <a:buSzPct val="100000"/>
                <a:buFont typeface="Arial" pitchFamily="34" charset="0"/>
                <a:buChar char="•"/>
              </a:pPr>
              <a:r>
                <a:rPr lang="en-US" altLang="zh-CN" sz="1400" dirty="0">
                  <a:solidFill>
                    <a:srgbClr val="76797E"/>
                  </a:solidFill>
                  <a:latin typeface="Times New Roman" pitchFamily="18" charset="0"/>
                </a:rPr>
                <a:t> </a:t>
              </a:r>
              <a:r>
                <a:rPr lang="en-US" altLang="zh-CN" sz="1400" dirty="0" smtClean="0">
                  <a:solidFill>
                    <a:srgbClr val="76797E"/>
                  </a:solidFill>
                  <a:latin typeface="Times New Roman" pitchFamily="18" charset="0"/>
                </a:rPr>
                <a:t> </a:t>
              </a:r>
              <a:r>
                <a:rPr lang="zh-CN" altLang="en-US" sz="1400" dirty="0" smtClean="0">
                  <a:solidFill>
                    <a:srgbClr val="76797E"/>
                  </a:solidFill>
                  <a:latin typeface="Times New Roman" pitchFamily="18" charset="0"/>
                </a:rPr>
                <a:t>设 计 报 价</a:t>
              </a:r>
              <a:endParaRPr lang="en-US" sz="1400" dirty="0">
                <a:solidFill>
                  <a:srgbClr val="76797E"/>
                </a:solidFill>
                <a:latin typeface="Times New Roman" pitchFamily="18" charset="0"/>
              </a:endParaRPr>
            </a:p>
            <a:p>
              <a:pPr algn="ctr">
                <a:buSzPct val="100000"/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srgbClr val="76797E"/>
                  </a:solidFill>
                  <a:latin typeface="Times New Roman" pitchFamily="18" charset="0"/>
                </a:rPr>
                <a:t>  内容页报价</a:t>
              </a:r>
              <a:endParaRPr lang="en-US" sz="1400" dirty="0">
                <a:solidFill>
                  <a:srgbClr val="76797E"/>
                </a:solidFill>
                <a:latin typeface="Times New Roman" pitchFamily="18" charset="0"/>
              </a:endParaRPr>
            </a:p>
            <a:p>
              <a:pPr algn="ctr">
                <a:buSzPct val="100000"/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srgbClr val="76797E"/>
                  </a:solidFill>
                  <a:latin typeface="Times New Roman" pitchFamily="18" charset="0"/>
                </a:rPr>
                <a:t>  主 要 事 项</a:t>
              </a:r>
              <a:endParaRPr lang="en-US" sz="1400" dirty="0">
                <a:solidFill>
                  <a:srgbClr val="76797E"/>
                </a:solidFill>
                <a:latin typeface="Times New Roman" pitchFamily="18" charset="0"/>
              </a:endParaRPr>
            </a:p>
          </p:txBody>
        </p:sp>
      </p:grp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1260475" y="693738"/>
            <a:ext cx="18002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Times New Roman" pitchFamily="18" charset="0"/>
                <a:hlinkClick r:id="rId2" action="ppaction://hlinkfile"/>
              </a:rPr>
              <a:t>需求说明文档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endParaRPr lang="en-US" sz="1600" dirty="0">
              <a:solidFill>
                <a:srgbClr val="76797E"/>
              </a:solidFill>
              <a:latin typeface="Times New Roman" pitchFamily="18" charset="0"/>
            </a:endParaRPr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468313" y="620713"/>
            <a:ext cx="936625" cy="1587"/>
          </a:xfrm>
          <a:prstGeom prst="line">
            <a:avLst/>
          </a:prstGeom>
          <a:noFill/>
          <a:ln w="19050" cmpd="sng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175" name="Group 31"/>
          <p:cNvGrpSpPr>
            <a:grpSpLocks/>
          </p:cNvGrpSpPr>
          <p:nvPr/>
        </p:nvGrpSpPr>
        <p:grpSpPr bwMode="auto">
          <a:xfrm>
            <a:off x="612775" y="42863"/>
            <a:ext cx="593725" cy="1106487"/>
            <a:chOff x="0" y="0"/>
            <a:chExt cx="936" cy="1743"/>
          </a:xfrm>
        </p:grpSpPr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6" y="0"/>
              <a:ext cx="794" cy="102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77" name="AutoShape 33"/>
            <p:cNvSpPr>
              <a:spLocks/>
            </p:cNvSpPr>
            <p:nvPr/>
          </p:nvSpPr>
          <p:spPr bwMode="auto">
            <a:xfrm>
              <a:off x="0" y="797"/>
              <a:ext cx="937" cy="946"/>
            </a:xfrm>
            <a:custGeom>
              <a:avLst/>
              <a:gdLst>
                <a:gd name="T0" fmla="*/ 3158 w 21600"/>
                <a:gd name="T1" fmla="*/ 3174 h 21600"/>
                <a:gd name="T2" fmla="*/ 18442 w 21600"/>
                <a:gd name="T3" fmla="*/ 18426 h 21600"/>
              </a:gdLst>
              <a:ahLst/>
              <a:cxnLst>
                <a:cxn ang="0">
                  <a:pos x="0" y="10800"/>
                </a:cxn>
                <a:cxn ang="0">
                  <a:pos x="10800" y="0"/>
                </a:cxn>
                <a:cxn ang="0">
                  <a:pos x="21600" y="10800"/>
                </a:cxn>
                <a:cxn ang="0">
                  <a:pos x="10800" y="21600"/>
                </a:cxn>
                <a:cxn ang="0">
                  <a:pos x="0" y="10800"/>
                </a:cxn>
                <a:cxn ang="0">
                  <a:pos x="5400" y="10800"/>
                </a:cxn>
                <a:cxn ang="0">
                  <a:pos x="10800" y="16200"/>
                </a:cxn>
                <a:cxn ang="0">
                  <a:pos x="16200" y="10800"/>
                </a:cxn>
                <a:cxn ang="0">
                  <a:pos x="10800" y="5400"/>
                </a:cxn>
                <a:cxn ang="0">
                  <a:pos x="5400" y="10800"/>
                </a:cxn>
              </a:cxnLst>
              <a:rect l="T0" t="T1" r="T2" b="T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325438" y="3175"/>
            <a:ext cx="1295400" cy="620713"/>
          </a:xfrm>
          <a:prstGeom prst="rect">
            <a:avLst/>
          </a:prstGeom>
          <a:solidFill>
            <a:srgbClr val="171D25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7713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260475" y="693738"/>
            <a:ext cx="1800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Times New Roman" pitchFamily="18" charset="0"/>
                <a:hlinkClick r:id="rId2" action="ppaction://hlinkfile"/>
              </a:rPr>
              <a:t>高保真原型图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468313" y="620713"/>
            <a:ext cx="936625" cy="1587"/>
          </a:xfrm>
          <a:prstGeom prst="line">
            <a:avLst/>
          </a:prstGeom>
          <a:noFill/>
          <a:ln w="19050" cmpd="sng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612775" y="42863"/>
            <a:ext cx="593725" cy="1106487"/>
            <a:chOff x="0" y="0"/>
            <a:chExt cx="936" cy="1743"/>
          </a:xfrm>
        </p:grpSpPr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76" y="0"/>
              <a:ext cx="794" cy="102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3" name="AutoShape 15"/>
            <p:cNvSpPr>
              <a:spLocks/>
            </p:cNvSpPr>
            <p:nvPr/>
          </p:nvSpPr>
          <p:spPr bwMode="auto">
            <a:xfrm>
              <a:off x="0" y="797"/>
              <a:ext cx="937" cy="946"/>
            </a:xfrm>
            <a:custGeom>
              <a:avLst/>
              <a:gdLst>
                <a:gd name="T0" fmla="*/ 3158 w 21600"/>
                <a:gd name="T1" fmla="*/ 3174 h 21600"/>
                <a:gd name="T2" fmla="*/ 18442 w 21600"/>
                <a:gd name="T3" fmla="*/ 18426 h 21600"/>
              </a:gdLst>
              <a:ahLst/>
              <a:cxnLst>
                <a:cxn ang="0">
                  <a:pos x="0" y="10800"/>
                </a:cxn>
                <a:cxn ang="0">
                  <a:pos x="10800" y="0"/>
                </a:cxn>
                <a:cxn ang="0">
                  <a:pos x="21600" y="10800"/>
                </a:cxn>
                <a:cxn ang="0">
                  <a:pos x="10800" y="21600"/>
                </a:cxn>
                <a:cxn ang="0">
                  <a:pos x="0" y="10800"/>
                </a:cxn>
                <a:cxn ang="0">
                  <a:pos x="5400" y="10800"/>
                </a:cxn>
                <a:cxn ang="0">
                  <a:pos x="10800" y="16200"/>
                </a:cxn>
                <a:cxn ang="0">
                  <a:pos x="16200" y="10800"/>
                </a:cxn>
                <a:cxn ang="0">
                  <a:pos x="10800" y="5400"/>
                </a:cxn>
                <a:cxn ang="0">
                  <a:pos x="5400" y="10800"/>
                </a:cxn>
              </a:cxnLst>
              <a:rect l="T0" t="T1" r="T2" b="T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25438" y="3175"/>
            <a:ext cx="1295400" cy="620713"/>
          </a:xfrm>
          <a:prstGeom prst="rect">
            <a:avLst/>
          </a:prstGeom>
          <a:solidFill>
            <a:srgbClr val="171D25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7" name="AXU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160587" y="1269030"/>
            <a:ext cx="5152817" cy="5385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7713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773238"/>
            <a:ext cx="9144000" cy="3168650"/>
          </a:xfrm>
          <a:prstGeom prst="rect">
            <a:avLst/>
          </a:prstGeom>
          <a:solidFill>
            <a:srgbClr val="4A566C">
              <a:alpha val="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2987675" y="1966913"/>
            <a:ext cx="0" cy="2770187"/>
          </a:xfrm>
          <a:prstGeom prst="line">
            <a:avLst/>
          </a:prstGeom>
          <a:noFill/>
          <a:ln w="12700" cmpd="sng">
            <a:solidFill>
              <a:srgbClr val="1496C8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60475" y="693738"/>
            <a:ext cx="1800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76797E"/>
                </a:solidFill>
                <a:latin typeface="Times New Roman" pitchFamily="18" charset="0"/>
                <a:hlinkClick r:id="rId2" action="ppaction://hlinkfile"/>
              </a:rPr>
              <a:t>闲置物品网站</a:t>
            </a:r>
            <a:endParaRPr lang="en-US" sz="1600" dirty="0">
              <a:solidFill>
                <a:srgbClr val="76797E"/>
              </a:solidFill>
              <a:latin typeface="Times New Roman" pitchFamily="18" charset="0"/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1062038" y="4141788"/>
            <a:ext cx="576262" cy="509587"/>
            <a:chOff x="0" y="0"/>
            <a:chExt cx="908" cy="804"/>
          </a:xfrm>
        </p:grpSpPr>
        <p:sp>
          <p:nvSpPr>
            <p:cNvPr id="5126" name="圆角矩形2 150"/>
            <p:cNvSpPr>
              <a:spLocks noChangeArrowheads="1"/>
            </p:cNvSpPr>
            <p:nvPr/>
          </p:nvSpPr>
          <p:spPr bwMode="auto">
            <a:xfrm>
              <a:off x="0" y="360"/>
              <a:ext cx="256" cy="445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  <p:sp>
          <p:nvSpPr>
            <p:cNvPr id="5127" name="圆角矩形2 150"/>
            <p:cNvSpPr>
              <a:spLocks noChangeArrowheads="1"/>
            </p:cNvSpPr>
            <p:nvPr/>
          </p:nvSpPr>
          <p:spPr bwMode="auto">
            <a:xfrm>
              <a:off x="322" y="163"/>
              <a:ext cx="256" cy="639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  <p:sp>
          <p:nvSpPr>
            <p:cNvPr id="5128" name="圆角矩形2 150"/>
            <p:cNvSpPr>
              <a:spLocks noChangeArrowheads="1"/>
            </p:cNvSpPr>
            <p:nvPr/>
          </p:nvSpPr>
          <p:spPr bwMode="auto">
            <a:xfrm>
              <a:off x="652" y="0"/>
              <a:ext cx="256" cy="80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</p:grpSp>
      <p:sp>
        <p:nvSpPr>
          <p:cNvPr id="5129" name="信号2 161"/>
          <p:cNvSpPr>
            <a:spLocks/>
          </p:cNvSpPr>
          <p:nvPr/>
        </p:nvSpPr>
        <p:spPr bwMode="auto">
          <a:xfrm>
            <a:off x="4429125" y="4076700"/>
            <a:ext cx="503238" cy="647700"/>
          </a:xfrm>
          <a:custGeom>
            <a:avLst/>
            <a:gdLst/>
            <a:ahLst/>
            <a:cxnLst>
              <a:cxn ang="0">
                <a:pos x="653835" y="765559"/>
              </a:cxn>
              <a:cxn ang="0">
                <a:pos x="605838" y="765559"/>
              </a:cxn>
              <a:cxn ang="0">
                <a:pos x="570190" y="801207"/>
              </a:cxn>
              <a:cxn ang="0">
                <a:pos x="570190" y="1594007"/>
              </a:cxn>
              <a:cxn ang="0">
                <a:pos x="605838" y="1629655"/>
              </a:cxn>
              <a:cxn ang="0">
                <a:pos x="653835" y="1629655"/>
              </a:cxn>
              <a:cxn ang="0">
                <a:pos x="689483" y="1594007"/>
              </a:cxn>
              <a:cxn ang="0">
                <a:pos x="689483" y="801207"/>
              </a:cxn>
              <a:cxn ang="0">
                <a:pos x="653835" y="765559"/>
              </a:cxn>
              <a:cxn ang="0">
                <a:pos x="629837" y="293110"/>
              </a:cxn>
              <a:cxn ang="0">
                <a:pos x="467586" y="455361"/>
              </a:cxn>
              <a:cxn ang="0">
                <a:pos x="629837" y="617612"/>
              </a:cxn>
              <a:cxn ang="0">
                <a:pos x="792088" y="455361"/>
              </a:cxn>
              <a:cxn ang="0">
                <a:pos x="629837" y="293110"/>
              </a:cxn>
              <a:cxn ang="0">
                <a:pos x="373285" y="134938"/>
              </a:cxn>
              <a:cxn ang="0">
                <a:pos x="230474" y="455361"/>
              </a:cxn>
              <a:cxn ang="0">
                <a:pos x="373285" y="775786"/>
              </a:cxn>
              <a:cxn ang="0">
                <a:pos x="467586" y="709160"/>
              </a:cxn>
              <a:cxn ang="0">
                <a:pos x="342389" y="455361"/>
              </a:cxn>
              <a:cxn ang="0">
                <a:pos x="467586" y="201563"/>
              </a:cxn>
              <a:cxn ang="0">
                <a:pos x="373285" y="134938"/>
              </a:cxn>
              <a:cxn ang="0">
                <a:pos x="886389" y="134938"/>
              </a:cxn>
              <a:cxn ang="0">
                <a:pos x="792088" y="201563"/>
              </a:cxn>
              <a:cxn ang="0">
                <a:pos x="917285" y="455361"/>
              </a:cxn>
              <a:cxn ang="0">
                <a:pos x="792088" y="709160"/>
              </a:cxn>
              <a:cxn ang="0">
                <a:pos x="886389" y="775786"/>
              </a:cxn>
              <a:cxn ang="0">
                <a:pos x="1029200" y="455361"/>
              </a:cxn>
              <a:cxn ang="0">
                <a:pos x="886389" y="134938"/>
              </a:cxn>
              <a:cxn ang="0">
                <a:pos x="182295" y="0"/>
              </a:cxn>
              <a:cxn ang="0">
                <a:pos x="0" y="455362"/>
              </a:cxn>
              <a:cxn ang="0">
                <a:pos x="182293" y="910723"/>
              </a:cxn>
              <a:cxn ang="0">
                <a:pos x="278466" y="842776"/>
              </a:cxn>
              <a:cxn ang="0">
                <a:pos x="117943" y="455362"/>
              </a:cxn>
              <a:cxn ang="0">
                <a:pos x="278467" y="67947"/>
              </a:cxn>
              <a:cxn ang="0">
                <a:pos x="182295" y="0"/>
              </a:cxn>
              <a:cxn ang="0">
                <a:pos x="1077379" y="0"/>
              </a:cxn>
              <a:cxn ang="0">
                <a:pos x="981207" y="67947"/>
              </a:cxn>
              <a:cxn ang="0">
                <a:pos x="1141731" y="455362"/>
              </a:cxn>
              <a:cxn ang="0">
                <a:pos x="981208" y="842776"/>
              </a:cxn>
              <a:cxn ang="0">
                <a:pos x="1077381" y="910723"/>
              </a:cxn>
              <a:cxn ang="0">
                <a:pos x="1259674" y="455362"/>
              </a:cxn>
              <a:cxn ang="0">
                <a:pos x="1077379" y="0"/>
              </a:cxn>
            </a:cxnLst>
            <a:rect l="0" t="0" r="r" b="b"/>
            <a:pathLst>
              <a:path w="1259674" h="1629655">
                <a:moveTo>
                  <a:pt x="653835" y="765559"/>
                </a:moveTo>
                <a:lnTo>
                  <a:pt x="605838" y="765559"/>
                </a:lnTo>
                <a:cubicBezTo>
                  <a:pt x="586150" y="765559"/>
                  <a:pt x="570190" y="781519"/>
                  <a:pt x="570190" y="801207"/>
                </a:cubicBezTo>
                <a:lnTo>
                  <a:pt x="570190" y="1594007"/>
                </a:lnTo>
                <a:cubicBezTo>
                  <a:pt x="570190" y="1613695"/>
                  <a:pt x="586150" y="1629655"/>
                  <a:pt x="605838" y="1629655"/>
                </a:cubicBezTo>
                <a:lnTo>
                  <a:pt x="653835" y="1629655"/>
                </a:lnTo>
                <a:cubicBezTo>
                  <a:pt x="673523" y="1629655"/>
                  <a:pt x="689483" y="1613695"/>
                  <a:pt x="689483" y="1594007"/>
                </a:cubicBezTo>
                <a:lnTo>
                  <a:pt x="689483" y="801207"/>
                </a:lnTo>
                <a:cubicBezTo>
                  <a:pt x="689483" y="781519"/>
                  <a:pt x="673523" y="765559"/>
                  <a:pt x="653835" y="765559"/>
                </a:cubicBezTo>
                <a:close/>
                <a:moveTo>
                  <a:pt x="629837" y="293110"/>
                </a:moveTo>
                <a:cubicBezTo>
                  <a:pt x="540228" y="293110"/>
                  <a:pt x="467586" y="365752"/>
                  <a:pt x="467586" y="455361"/>
                </a:cubicBezTo>
                <a:cubicBezTo>
                  <a:pt x="467586" y="544970"/>
                  <a:pt x="540228" y="617612"/>
                  <a:pt x="629837" y="617612"/>
                </a:cubicBezTo>
                <a:cubicBezTo>
                  <a:pt x="719446" y="617612"/>
                  <a:pt x="792088" y="544970"/>
                  <a:pt x="792088" y="455361"/>
                </a:cubicBezTo>
                <a:cubicBezTo>
                  <a:pt x="792088" y="365752"/>
                  <a:pt x="719446" y="293110"/>
                  <a:pt x="629837" y="293110"/>
                </a:cubicBezTo>
                <a:close/>
                <a:moveTo>
                  <a:pt x="373285" y="134938"/>
                </a:moveTo>
                <a:cubicBezTo>
                  <a:pt x="285152" y="213464"/>
                  <a:pt x="230474" y="328028"/>
                  <a:pt x="230474" y="455361"/>
                </a:cubicBezTo>
                <a:cubicBezTo>
                  <a:pt x="230474" y="582697"/>
                  <a:pt x="285152" y="697259"/>
                  <a:pt x="373285" y="775786"/>
                </a:cubicBezTo>
                <a:lnTo>
                  <a:pt x="467586" y="709160"/>
                </a:lnTo>
                <a:cubicBezTo>
                  <a:pt x="391047" y="651060"/>
                  <a:pt x="342389" y="558892"/>
                  <a:pt x="342389" y="455361"/>
                </a:cubicBezTo>
                <a:cubicBezTo>
                  <a:pt x="342389" y="351830"/>
                  <a:pt x="391047" y="259663"/>
                  <a:pt x="467586" y="201563"/>
                </a:cubicBezTo>
                <a:lnTo>
                  <a:pt x="373285" y="134938"/>
                </a:lnTo>
                <a:close/>
                <a:moveTo>
                  <a:pt x="886389" y="134938"/>
                </a:moveTo>
                <a:lnTo>
                  <a:pt x="792088" y="201563"/>
                </a:lnTo>
                <a:cubicBezTo>
                  <a:pt x="868627" y="259663"/>
                  <a:pt x="917285" y="351830"/>
                  <a:pt x="917285" y="455361"/>
                </a:cubicBezTo>
                <a:cubicBezTo>
                  <a:pt x="917285" y="558892"/>
                  <a:pt x="868627" y="651060"/>
                  <a:pt x="792088" y="709160"/>
                </a:cubicBezTo>
                <a:lnTo>
                  <a:pt x="886389" y="775786"/>
                </a:lnTo>
                <a:cubicBezTo>
                  <a:pt x="974522" y="697259"/>
                  <a:pt x="1029200" y="582697"/>
                  <a:pt x="1029200" y="455361"/>
                </a:cubicBezTo>
                <a:cubicBezTo>
                  <a:pt x="1029200" y="328028"/>
                  <a:pt x="974522" y="213464"/>
                  <a:pt x="886389" y="134938"/>
                </a:cubicBezTo>
                <a:close/>
                <a:moveTo>
                  <a:pt x="182295" y="0"/>
                </a:moveTo>
                <a:cubicBezTo>
                  <a:pt x="68824" y="118079"/>
                  <a:pt x="0" y="278683"/>
                  <a:pt x="0" y="455362"/>
                </a:cubicBezTo>
                <a:cubicBezTo>
                  <a:pt x="0" y="632040"/>
                  <a:pt x="68824" y="792644"/>
                  <a:pt x="182293" y="910723"/>
                </a:cubicBezTo>
                <a:lnTo>
                  <a:pt x="278466" y="842776"/>
                </a:lnTo>
                <a:cubicBezTo>
                  <a:pt x="179286" y="743646"/>
                  <a:pt x="117943" y="606668"/>
                  <a:pt x="117943" y="455362"/>
                </a:cubicBezTo>
                <a:cubicBezTo>
                  <a:pt x="117943" y="304057"/>
                  <a:pt x="179287" y="167078"/>
                  <a:pt x="278467" y="67947"/>
                </a:cubicBezTo>
                <a:lnTo>
                  <a:pt x="182295" y="0"/>
                </a:lnTo>
                <a:close/>
                <a:moveTo>
                  <a:pt x="1077379" y="0"/>
                </a:moveTo>
                <a:lnTo>
                  <a:pt x="981207" y="67947"/>
                </a:lnTo>
                <a:cubicBezTo>
                  <a:pt x="1080387" y="167078"/>
                  <a:pt x="1141731" y="304057"/>
                  <a:pt x="1141731" y="455362"/>
                </a:cubicBezTo>
                <a:cubicBezTo>
                  <a:pt x="1141731" y="606668"/>
                  <a:pt x="1080388" y="743646"/>
                  <a:pt x="981208" y="842776"/>
                </a:cubicBezTo>
                <a:lnTo>
                  <a:pt x="1077381" y="910723"/>
                </a:lnTo>
                <a:cubicBezTo>
                  <a:pt x="1190850" y="792644"/>
                  <a:pt x="1259674" y="632040"/>
                  <a:pt x="1259674" y="455362"/>
                </a:cubicBezTo>
                <a:cubicBezTo>
                  <a:pt x="1259674" y="278683"/>
                  <a:pt x="1190850" y="118079"/>
                  <a:pt x="1077379" y="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IE浏览器 163"/>
          <p:cNvSpPr>
            <a:spLocks/>
          </p:cNvSpPr>
          <p:nvPr/>
        </p:nvSpPr>
        <p:spPr bwMode="auto">
          <a:xfrm>
            <a:off x="7669213" y="4076700"/>
            <a:ext cx="574675" cy="574675"/>
          </a:xfrm>
          <a:custGeom>
            <a:avLst/>
            <a:gdLst/>
            <a:ahLst/>
            <a:cxnLst>
              <a:cxn ang="0">
                <a:pos x="135620" y="818456"/>
              </a:cxn>
              <a:cxn ang="0">
                <a:pos x="108323" y="1103729"/>
              </a:cxn>
              <a:cxn ang="0">
                <a:pos x="437069" y="1040437"/>
              </a:cxn>
              <a:cxn ang="0">
                <a:pos x="135620" y="818456"/>
              </a:cxn>
              <a:cxn ang="0">
                <a:pos x="582086" y="345816"/>
              </a:cxn>
              <a:cxn ang="0">
                <a:pos x="413811" y="495363"/>
              </a:cxn>
              <a:cxn ang="0">
                <a:pos x="750361" y="495364"/>
              </a:cxn>
              <a:cxn ang="0">
                <a:pos x="582086" y="345816"/>
              </a:cxn>
              <a:cxn ang="0">
                <a:pos x="954622" y="129"/>
              </a:cxn>
              <a:cxn ang="0">
                <a:pos x="1081775" y="41196"/>
              </a:cxn>
              <a:cxn ang="0">
                <a:pos x="1119349" y="116033"/>
              </a:cxn>
              <a:cxn ang="0">
                <a:pos x="1093494" y="81508"/>
              </a:cxn>
              <a:cxn ang="0">
                <a:pos x="737350" y="130602"/>
              </a:cxn>
              <a:cxn ang="0">
                <a:pos x="1091569" y="582598"/>
              </a:cxn>
              <a:cxn ang="0">
                <a:pos x="1085273" y="640757"/>
              </a:cxn>
              <a:cxn ang="0">
                <a:pos x="755888" y="640756"/>
              </a:cxn>
              <a:cxn ang="0">
                <a:pos x="719073" y="640757"/>
              </a:cxn>
              <a:cxn ang="0">
                <a:pos x="408284" y="640757"/>
              </a:cxn>
              <a:cxn ang="0">
                <a:pos x="582086" y="819383"/>
              </a:cxn>
              <a:cxn ang="0">
                <a:pos x="725617" y="727992"/>
              </a:cxn>
              <a:cxn ang="0">
                <a:pos x="1064773" y="727992"/>
              </a:cxn>
              <a:cxn ang="0">
                <a:pos x="578539" y="1060320"/>
              </a:cxn>
              <a:cxn ang="0">
                <a:pos x="470646" y="1048435"/>
              </a:cxn>
              <a:cxn ang="0">
                <a:pos x="45670" y="1116267"/>
              </a:cxn>
              <a:cxn ang="0">
                <a:pos x="124297" y="645271"/>
              </a:cxn>
              <a:cxn ang="0">
                <a:pos x="130887" y="634433"/>
              </a:cxn>
              <a:cxn ang="0">
                <a:pos x="163296" y="582889"/>
              </a:cxn>
              <a:cxn ang="0">
                <a:pos x="189707" y="547372"/>
              </a:cxn>
              <a:cxn ang="0">
                <a:pos x="249351" y="468810"/>
              </a:cxn>
              <a:cxn ang="0">
                <a:pos x="288439" y="424719"/>
              </a:cxn>
              <a:cxn ang="0">
                <a:pos x="341644" y="364703"/>
              </a:cxn>
              <a:cxn ang="0">
                <a:pos x="498166" y="220924"/>
              </a:cxn>
              <a:cxn ang="0">
                <a:pos x="65845" y="579499"/>
              </a:cxn>
              <a:cxn ang="0">
                <a:pos x="578538" y="104878"/>
              </a:cxn>
              <a:cxn ang="0">
                <a:pos x="651994" y="111773"/>
              </a:cxn>
              <a:cxn ang="0">
                <a:pos x="954622" y="129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6435725" y="1985963"/>
            <a:ext cx="0" cy="2770187"/>
          </a:xfrm>
          <a:prstGeom prst="line">
            <a:avLst/>
          </a:prstGeom>
          <a:noFill/>
          <a:ln w="12700" cmpd="sng">
            <a:solidFill>
              <a:srgbClr val="1496C8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601663" y="2277016"/>
            <a:ext cx="20263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hlinkClick r:id="rId3" action="ppaction://hlinkfile"/>
              </a:rPr>
              <a:t>Study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algn="ctr">
              <a:buSzPct val="100000"/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76797E"/>
                </a:solidFill>
                <a:latin typeface="Times New Roman" pitchFamily="18" charset="0"/>
              </a:rPr>
              <a:t> 最新最好的二手书资源</a:t>
            </a:r>
            <a:endParaRPr lang="en-US" sz="1400" dirty="0" smtClean="0">
              <a:solidFill>
                <a:srgbClr val="76797E"/>
              </a:solidFill>
              <a:latin typeface="Times New Roman" pitchFamily="18" charset="0"/>
            </a:endParaRPr>
          </a:p>
          <a:p>
            <a:pPr algn="ctr">
              <a:buSzPct val="100000"/>
              <a:buFont typeface="Arial" pitchFamily="34" charset="0"/>
              <a:buChar char="•"/>
            </a:pPr>
            <a:r>
              <a:rPr lang="en-US" sz="1400" dirty="0">
                <a:solidFill>
                  <a:srgbClr val="76797E"/>
                </a:solidFill>
                <a:latin typeface="Times New Roman" pitchFamily="18" charset="0"/>
              </a:rPr>
              <a:t>The latest best second-hand book </a:t>
            </a:r>
            <a:r>
              <a:rPr lang="en-US" sz="1400" dirty="0" smtClean="0">
                <a:solidFill>
                  <a:srgbClr val="76797E"/>
                </a:solidFill>
                <a:latin typeface="Times New Roman" pitchFamily="18" charset="0"/>
              </a:rPr>
              <a:t>resources</a:t>
            </a:r>
            <a:endParaRPr lang="en-US" sz="1400" dirty="0">
              <a:solidFill>
                <a:srgbClr val="76797E"/>
              </a:solidFill>
              <a:latin typeface="Times New Roman" pitchFamily="18" charset="0"/>
            </a:endParaRP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730625" y="2360613"/>
            <a:ext cx="206535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hlinkClick r:id="rId4" action="ppaction://hlinkfile"/>
              </a:rPr>
              <a:t>L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hlinkClick r:id="rId4" action="ppaction://hlinkfile"/>
              </a:rPr>
              <a:t>ife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>
              <a:buSzPct val="100000"/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rgbClr val="76797E"/>
                </a:solidFill>
                <a:latin typeface="Times New Roman" pitchFamily="18" charset="0"/>
              </a:rPr>
              <a:t> </a:t>
            </a:r>
            <a:r>
              <a:rPr lang="zh-CN" altLang="en-US" sz="1400" dirty="0" smtClean="0">
                <a:solidFill>
                  <a:srgbClr val="76797E"/>
                </a:solidFill>
                <a:latin typeface="Times New Roman" pitchFamily="18" charset="0"/>
              </a:rPr>
              <a:t>你生活的得力助手</a:t>
            </a:r>
            <a:endParaRPr lang="en-US" sz="1400" dirty="0">
              <a:solidFill>
                <a:srgbClr val="76797E"/>
              </a:solidFill>
              <a:latin typeface="Times New Roman" pitchFamily="18" charset="0"/>
            </a:endParaRPr>
          </a:p>
          <a:p>
            <a:pPr algn="ctr">
              <a:buSzPct val="100000"/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6797E"/>
                </a:solidFill>
                <a:latin typeface="Times New Roman" pitchFamily="18" charset="0"/>
              </a:rPr>
              <a:t>The </a:t>
            </a:r>
            <a:r>
              <a:rPr lang="en-US" sz="1400" dirty="0">
                <a:solidFill>
                  <a:srgbClr val="76797E"/>
                </a:solidFill>
                <a:latin typeface="Times New Roman" pitchFamily="18" charset="0"/>
              </a:rPr>
              <a:t>right-hand man of </a:t>
            </a:r>
            <a:r>
              <a:rPr lang="en-US" sz="1400" dirty="0" smtClean="0">
                <a:solidFill>
                  <a:srgbClr val="76797E"/>
                </a:solidFill>
                <a:latin typeface="Times New Roman" pitchFamily="18" charset="0"/>
              </a:rPr>
              <a:t>life</a:t>
            </a:r>
            <a:endParaRPr lang="en-US" sz="1400" dirty="0">
              <a:solidFill>
                <a:srgbClr val="76797E"/>
              </a:solidFill>
              <a:latin typeface="Times New Roman" pitchFamily="18" charset="0"/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6879725" y="2360613"/>
            <a:ext cx="1954213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hlinkClick r:id="rId5" action="ppaction://hlinkfile"/>
              </a:rPr>
              <a:t>O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hlinkClick r:id="rId5" action="ppaction://hlinkfile"/>
              </a:rPr>
              <a:t>thers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>
              <a:buSzPct val="100000"/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76797E"/>
                </a:solidFill>
                <a:latin typeface="Times New Roman" pitchFamily="18" charset="0"/>
              </a:rPr>
              <a:t>这里总有惊喜</a:t>
            </a:r>
            <a:endParaRPr lang="en-US" altLang="zh-CN" sz="1400" dirty="0" smtClean="0">
              <a:solidFill>
                <a:srgbClr val="76797E"/>
              </a:solidFill>
              <a:latin typeface="Times New Roman" pitchFamily="18" charset="0"/>
            </a:endParaRPr>
          </a:p>
          <a:p>
            <a:pPr algn="ctr">
              <a:buSzPct val="100000"/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6797E"/>
                </a:solidFill>
                <a:latin typeface="Times New Roman" pitchFamily="18" charset="0"/>
              </a:rPr>
              <a:t>T</a:t>
            </a:r>
            <a:r>
              <a:rPr lang="en-US" altLang="zh-CN" sz="1400" dirty="0" smtClean="0">
                <a:solidFill>
                  <a:srgbClr val="76797E"/>
                </a:solidFill>
                <a:latin typeface="Times New Roman" pitchFamily="18" charset="0"/>
              </a:rPr>
              <a:t>here always surprise</a:t>
            </a:r>
            <a:endParaRPr lang="en-US" sz="1400" dirty="0">
              <a:solidFill>
                <a:srgbClr val="76797E"/>
              </a:solidFill>
              <a:latin typeface="Times New Roman" pitchFamily="18" charset="0"/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468313" y="620713"/>
            <a:ext cx="936625" cy="1587"/>
          </a:xfrm>
          <a:prstGeom prst="line">
            <a:avLst/>
          </a:prstGeom>
          <a:noFill/>
          <a:ln w="19050" cmpd="sng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136" name="Group 16"/>
          <p:cNvGrpSpPr>
            <a:grpSpLocks/>
          </p:cNvGrpSpPr>
          <p:nvPr/>
        </p:nvGrpSpPr>
        <p:grpSpPr bwMode="auto">
          <a:xfrm>
            <a:off x="612775" y="42863"/>
            <a:ext cx="593725" cy="1106487"/>
            <a:chOff x="0" y="0"/>
            <a:chExt cx="936" cy="1743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76" y="0"/>
              <a:ext cx="794" cy="102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8" name="AutoShape 18"/>
            <p:cNvSpPr>
              <a:spLocks/>
            </p:cNvSpPr>
            <p:nvPr/>
          </p:nvSpPr>
          <p:spPr bwMode="auto">
            <a:xfrm>
              <a:off x="0" y="797"/>
              <a:ext cx="937" cy="946"/>
            </a:xfrm>
            <a:custGeom>
              <a:avLst/>
              <a:gdLst>
                <a:gd name="T0" fmla="*/ 3158 w 21600"/>
                <a:gd name="T1" fmla="*/ 3174 h 21600"/>
                <a:gd name="T2" fmla="*/ 18442 w 21600"/>
                <a:gd name="T3" fmla="*/ 18426 h 21600"/>
              </a:gdLst>
              <a:ahLst/>
              <a:cxnLst>
                <a:cxn ang="0">
                  <a:pos x="0" y="10800"/>
                </a:cxn>
                <a:cxn ang="0">
                  <a:pos x="10800" y="0"/>
                </a:cxn>
                <a:cxn ang="0">
                  <a:pos x="21600" y="10800"/>
                </a:cxn>
                <a:cxn ang="0">
                  <a:pos x="10800" y="21600"/>
                </a:cxn>
                <a:cxn ang="0">
                  <a:pos x="0" y="10800"/>
                </a:cxn>
                <a:cxn ang="0">
                  <a:pos x="5400" y="10800"/>
                </a:cxn>
                <a:cxn ang="0">
                  <a:pos x="10800" y="16200"/>
                </a:cxn>
                <a:cxn ang="0">
                  <a:pos x="16200" y="10800"/>
                </a:cxn>
                <a:cxn ang="0">
                  <a:pos x="10800" y="5400"/>
                </a:cxn>
                <a:cxn ang="0">
                  <a:pos x="5400" y="10800"/>
                </a:cxn>
              </a:cxnLst>
              <a:rect l="T0" t="T1" r="T2" b="T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325438" y="3175"/>
            <a:ext cx="1295400" cy="620713"/>
          </a:xfrm>
          <a:prstGeom prst="rect">
            <a:avLst/>
          </a:prstGeom>
          <a:solidFill>
            <a:srgbClr val="171D25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7713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 autoUpdateAnimBg="0"/>
      <p:bldP spid="5123" grpId="0" animBg="1"/>
      <p:bldP spid="5124" grpId="0" bldLvl="0" autoUpdateAnimBg="0"/>
      <p:bldP spid="5129" grpId="0" animBg="1"/>
      <p:bldP spid="5130" grpId="0" animBg="1"/>
      <p:bldP spid="5131" grpId="0" animBg="1"/>
      <p:bldP spid="5132" grpId="0" bldLvl="0" autoUpdateAnimBg="0"/>
      <p:bldP spid="5133" grpId="0" bldLvl="0" autoUpdateAnimBg="0"/>
      <p:bldP spid="5134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/>
          <p:cNvSpPr>
            <a:spLocks noChangeArrowheads="1" noChangeShapeType="1"/>
          </p:cNvSpPr>
          <p:nvPr/>
        </p:nvSpPr>
        <p:spPr bwMode="auto">
          <a:xfrm>
            <a:off x="2700338" y="2997200"/>
            <a:ext cx="4106862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60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DDDDDD"/>
                    </a:gs>
                    <a:gs pos="100000">
                      <a:srgbClr val="171D25"/>
                    </a:gs>
                  </a:gsLst>
                  <a:lin ang="0" scaled="1"/>
                </a:gradFill>
                <a:latin typeface="Times New Roman"/>
                <a:cs typeface="Times New Roman"/>
              </a:rPr>
              <a:t>Thank </a:t>
            </a:r>
            <a:r>
              <a:rPr lang="en-US" altLang="zh-CN" sz="600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DDDDDD"/>
                    </a:gs>
                    <a:gs pos="100000">
                      <a:srgbClr val="171D25"/>
                    </a:gs>
                  </a:gsLst>
                  <a:lin ang="0" scaled="1"/>
                </a:gradFill>
                <a:latin typeface="Times New Roman"/>
                <a:cs typeface="Times New Roman"/>
              </a:rPr>
              <a:t>you</a:t>
            </a:r>
            <a:r>
              <a:rPr lang="zh-CN" altLang="en-US" sz="600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DDDDDD"/>
                    </a:gs>
                    <a:gs pos="100000">
                      <a:srgbClr val="171D25"/>
                    </a:gs>
                  </a:gsLst>
                  <a:lin ang="0" scaled="1"/>
                </a:gradFill>
                <a:latin typeface="Times New Roman"/>
                <a:cs typeface="Times New Roman"/>
              </a:rPr>
              <a:t>！</a:t>
            </a:r>
            <a:endParaRPr lang="zh-CN" altLang="en-US" sz="600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DDDDDD"/>
                  </a:gs>
                  <a:gs pos="100000">
                    <a:srgbClr val="171D25"/>
                  </a:gs>
                </a:gsLst>
                <a:lin ang="0" scaled="1"/>
              </a:gra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Pages>0</Pages>
  <Words>114</Words>
  <Characters>0</Characters>
  <Application>Microsoft Office PowerPoint</Application>
  <DocSecurity>0</DocSecurity>
  <PresentationFormat>全屏显示(4:3)</PresentationFormat>
  <Lines>0</Lines>
  <Paragraphs>37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wucc</cp:lastModifiedBy>
  <cp:revision>5</cp:revision>
  <dcterms:created xsi:type="dcterms:W3CDTF">2015-01-12T05:58:55Z</dcterms:created>
  <dcterms:modified xsi:type="dcterms:W3CDTF">2015-06-12T03:26:37Z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