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C9B44-749A-5A23-4F43-A226F06D0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8737F-8AD9-4EF3-24C4-E2B7CD016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CE406-B51C-069D-938E-D1F2213A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754B8-9E6D-1BBC-9BE4-971C232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9EBCC-C35C-EE07-5736-00D53120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D6AAE-4347-62F0-45DE-0B66FF0C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F4678-3BD1-17CB-C266-E34D043F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6C763-6ED5-C83A-C707-C03A7B46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4D429-29B9-690A-1962-4712F41D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ACE50-562D-3EE8-3C46-17AC7B62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AA912-25F1-8134-78B1-029037A01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4A7F2-DF53-9E44-EA67-0D501421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7DFA7-3017-323B-7538-756A4CFD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FFE86-2FAE-2417-0809-F0E5BA43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87BE-B684-112D-CF93-31F1483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BF4B9-310E-324D-6EB4-E777B95C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438AA-0517-93B5-BE90-ACB0EFE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24BAA-807A-590B-1E1A-3539718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72CE5-AED8-D2F3-DE13-5BDF3972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A08F8-2D6C-E3D8-EF36-C29CA1C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DFE0D-16AC-03E1-2D90-74AE0EA4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B89B5-C2F1-D40D-17A8-AD1276CA9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1808A-AAB0-6F39-8324-835F7484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37C14-E2AF-A490-8AAB-2C99FC50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25FE3-2F8D-A589-49B4-E126552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41E55-116F-0567-DFB2-D1E4B49B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B09CA-1184-C3A9-5DD9-D56BDA168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B0B2D-2899-CC99-D281-E8D9287D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93E44-F2ED-0F84-3633-2C67F7A8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753F-9199-291B-72FC-F3B9D110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BE2FA-3F0B-056E-7490-5308610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7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67BF5-16DA-A46E-F670-889CDDEA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1F30D-45E0-013A-9CBC-85910B9A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DA886-518C-D2BE-F6A6-EFBC16216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986780-4153-4648-46B8-A834C13A4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01C36F-D2ED-5638-49C4-6172EB260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4C67E-574B-AB5D-3F04-7AA96961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8089-32FC-9730-370F-0949EC6C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845E68-2315-6654-67D8-7D389E19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C62F-25FD-7D24-ABFB-17DCFDA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2FD02-A4EC-DA38-3382-5BA25A6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30D7C-5269-C1C5-07D8-0EBB176A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D39AE-2FA4-27EF-A191-78F8A554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2004F-A012-030D-FD04-B9EB04BF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37C01E-6981-50CB-4758-C16FE1A3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274B8-FF00-5D17-4162-3E4EA3F3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FD75C-BB7F-6E70-06B1-CDF40BB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E24CA-3D89-BC36-2544-7E85CBFA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404AF-177F-46D9-C3DE-144256A5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0C31D-FFCA-97AD-3907-B2B42E53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0BA8C-7927-D228-4F3A-985C88C7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7E676-3831-907B-007B-250F27A3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B6E09-3773-EB9F-A55E-58339B48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AD75E-375C-CFB7-2F88-8E7471C54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68C07-4F29-BCEE-E468-FE2060E12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25C10-E584-B3F1-B582-B56CF01C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D8F9E-D7AA-955F-C001-B5B00C7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DD0A5-F847-0FAE-BCB9-94D97CC0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94B5D-53DD-94CE-2A9F-2BD53321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FFCB0-C426-D6DE-616F-075DEA9D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3048F-1914-2667-370D-01EC4CBAC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8945D-0AD1-4081-B87C-734B2B0C127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041D-AC40-02BD-090B-6BDD70ECC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20F07-C542-68EC-B181-E0045FBB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571854" y="77585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몸무게 통계 정리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70088-9221-DCD7-FF90-7ACFCA4FC815}"/>
              </a:ext>
            </a:extLst>
          </p:cNvPr>
          <p:cNvSpPr txBox="1"/>
          <p:nvPr/>
        </p:nvSpPr>
        <p:spPr>
          <a:xfrm>
            <a:off x="5495636" y="114518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endParaRPr lang="en-US" altLang="ko-KR" dirty="0"/>
          </a:p>
          <a:p>
            <a:pPr algn="ctr"/>
            <a:r>
              <a:rPr lang="ko-KR" altLang="en-US" dirty="0"/>
              <a:t>날짜 몸무게 </a:t>
            </a:r>
            <a:r>
              <a:rPr lang="en-US" altLang="ko-KR" dirty="0"/>
              <a:t>2</a:t>
            </a:r>
            <a:r>
              <a:rPr lang="ko-KR" altLang="en-US" dirty="0" err="1"/>
              <a:t>개표시</a:t>
            </a:r>
            <a:endParaRPr lang="en-US" altLang="ko-KR" dirty="0"/>
          </a:p>
          <a:p>
            <a:pPr algn="ctr"/>
            <a:r>
              <a:rPr lang="ko-KR" altLang="en-US" dirty="0"/>
              <a:t>추가하기로 새로운 </a:t>
            </a:r>
            <a:r>
              <a:rPr lang="ko-KR" altLang="en-US" dirty="0" err="1"/>
              <a:t>줄추가</a:t>
            </a:r>
            <a:r>
              <a:rPr lang="ko-KR" altLang="en-US" dirty="0"/>
              <a:t> 가능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기준키</a:t>
            </a:r>
            <a:r>
              <a:rPr lang="ko-KR" altLang="en-US" dirty="0"/>
              <a:t> 부분 </a:t>
            </a:r>
            <a:r>
              <a:rPr lang="ko-KR" altLang="en-US" dirty="0" err="1"/>
              <a:t>터치시</a:t>
            </a:r>
            <a:r>
              <a:rPr lang="ko-KR" altLang="en-US" dirty="0"/>
              <a:t> 즉시 갱신 가능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</a:t>
            </a:r>
            <a:r>
              <a:rPr lang="ko-KR" altLang="en-US" dirty="0" err="1"/>
              <a:t>초이상</a:t>
            </a:r>
            <a:r>
              <a:rPr lang="ko-KR" altLang="en-US" dirty="0"/>
              <a:t> 눌렀을 때 팝업 메뉴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삭제하기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윗줄 추가하기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아랫줄 추가하기</a:t>
            </a:r>
            <a:endParaRPr lang="en-US" altLang="ko-KR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E2E9A29-FA60-0D89-38B7-21B7BB0F5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31965"/>
              </p:ext>
            </p:extLst>
          </p:nvPr>
        </p:nvGraphicFramePr>
        <p:xfrm>
          <a:off x="1108361" y="1669333"/>
          <a:ext cx="2890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92">
                  <a:extLst>
                    <a:ext uri="{9D8B030D-6E8A-4147-A177-3AD203B41FA5}">
                      <a16:colId xmlns:a16="http://schemas.microsoft.com/office/drawing/2014/main" val="2903542027"/>
                    </a:ext>
                  </a:extLst>
                </a:gridCol>
                <a:gridCol w="1445492">
                  <a:extLst>
                    <a:ext uri="{9D8B030D-6E8A-4147-A177-3AD203B41FA5}">
                      <a16:colId xmlns:a16="http://schemas.microsoft.com/office/drawing/2014/main" val="350662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달력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입력형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소수점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7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5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2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3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6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8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919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4FA39D7-9047-4701-89E0-777BF245F04A}"/>
              </a:ext>
            </a:extLst>
          </p:cNvPr>
          <p:cNvSpPr txBox="1"/>
          <p:nvPr/>
        </p:nvSpPr>
        <p:spPr>
          <a:xfrm>
            <a:off x="1728145" y="53754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통계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6B350-B54A-EDF2-C219-34EF691D062C}"/>
              </a:ext>
            </a:extLst>
          </p:cNvPr>
          <p:cNvSpPr txBox="1"/>
          <p:nvPr/>
        </p:nvSpPr>
        <p:spPr>
          <a:xfrm>
            <a:off x="1620744" y="120066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기준 키 </a:t>
            </a:r>
            <a:r>
              <a:rPr lang="en-US" altLang="ko-KR" dirty="0"/>
              <a:t>: 170cm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713223-EB6C-D0BC-9681-ACAE2BE58E73}"/>
              </a:ext>
            </a:extLst>
          </p:cNvPr>
          <p:cNvSpPr/>
          <p:nvPr/>
        </p:nvSpPr>
        <p:spPr>
          <a:xfrm>
            <a:off x="1505527" y="1200667"/>
            <a:ext cx="2133600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1C0BBC-6809-38EA-7AF9-203DD96A472D}"/>
              </a:ext>
            </a:extLst>
          </p:cNvPr>
          <p:cNvSpPr/>
          <p:nvPr/>
        </p:nvSpPr>
        <p:spPr>
          <a:xfrm>
            <a:off x="5989784" y="5528821"/>
            <a:ext cx="3648363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C59278-5162-E2BD-7603-96FA277EBE80}"/>
              </a:ext>
            </a:extLst>
          </p:cNvPr>
          <p:cNvSpPr/>
          <p:nvPr/>
        </p:nvSpPr>
        <p:spPr>
          <a:xfrm>
            <a:off x="737655" y="5744799"/>
            <a:ext cx="107629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A02A76-ADEF-7FED-48AF-7A7B51D03CC5}"/>
              </a:ext>
            </a:extLst>
          </p:cNvPr>
          <p:cNvSpPr/>
          <p:nvPr/>
        </p:nvSpPr>
        <p:spPr>
          <a:xfrm>
            <a:off x="1813950" y="5744641"/>
            <a:ext cx="107629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D43BB-7FED-9446-EF53-31C8B964D01D}"/>
              </a:ext>
            </a:extLst>
          </p:cNvPr>
          <p:cNvSpPr/>
          <p:nvPr/>
        </p:nvSpPr>
        <p:spPr>
          <a:xfrm>
            <a:off x="2890245" y="5744641"/>
            <a:ext cx="107629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4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728146" y="7758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통계 확인하기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70088-9221-DCD7-FF90-7ACFCA4FC815}"/>
              </a:ext>
            </a:extLst>
          </p:cNvPr>
          <p:cNvSpPr txBox="1"/>
          <p:nvPr/>
        </p:nvSpPr>
        <p:spPr>
          <a:xfrm>
            <a:off x="5486399" y="11451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BMI </a:t>
            </a:r>
            <a:r>
              <a:rPr lang="ko-KR" altLang="en-US" dirty="0"/>
              <a:t>수치</a:t>
            </a:r>
            <a:r>
              <a:rPr lang="en-US" altLang="ko-KR" dirty="0"/>
              <a:t> - </a:t>
            </a:r>
            <a:r>
              <a:rPr lang="ko-KR" altLang="en-US" dirty="0"/>
              <a:t>빨강</a:t>
            </a:r>
            <a:endParaRPr lang="en-US" altLang="ko-KR" dirty="0"/>
          </a:p>
          <a:p>
            <a:pPr algn="ctr"/>
            <a:r>
              <a:rPr lang="ko-KR" altLang="en-US" dirty="0"/>
              <a:t>몸무게</a:t>
            </a:r>
            <a:r>
              <a:rPr lang="en-US" altLang="ko-KR" dirty="0"/>
              <a:t> - </a:t>
            </a:r>
            <a:r>
              <a:rPr lang="ko-KR" altLang="en-US" dirty="0"/>
              <a:t>파랑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A8447-3D2C-A150-7410-4C14059145F9}"/>
              </a:ext>
            </a:extLst>
          </p:cNvPr>
          <p:cNvSpPr txBox="1"/>
          <p:nvPr/>
        </p:nvSpPr>
        <p:spPr>
          <a:xfrm>
            <a:off x="9264072" y="2623128"/>
            <a:ext cx="2493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이전표</a:t>
            </a:r>
            <a:r>
              <a:rPr lang="ko-KR" altLang="en-US" dirty="0"/>
              <a:t> </a:t>
            </a:r>
            <a:r>
              <a:rPr lang="en-US" altLang="ko-KR" dirty="0"/>
              <a:t>+ 1</a:t>
            </a:r>
            <a:r>
              <a:rPr lang="ko-KR" altLang="en-US" dirty="0"/>
              <a:t>칸 더 추가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BMI </a:t>
            </a:r>
            <a:r>
              <a:rPr lang="ko-KR" altLang="en-US" dirty="0"/>
              <a:t>수치</a:t>
            </a:r>
            <a:endParaRPr lang="en-US" altLang="ko-KR" dirty="0"/>
          </a:p>
          <a:p>
            <a:pPr algn="ctr"/>
            <a:r>
              <a:rPr lang="ko-KR" altLang="en-US" dirty="0"/>
              <a:t>체중</a:t>
            </a:r>
            <a:r>
              <a:rPr lang="en-US" altLang="ko-KR" dirty="0"/>
              <a:t>kg/</a:t>
            </a:r>
            <a:r>
              <a:rPr lang="ko-KR" altLang="en-US" dirty="0"/>
              <a:t>키</a:t>
            </a:r>
            <a:r>
              <a:rPr lang="en-US" altLang="ko-KR" dirty="0"/>
              <a:t>m^2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저체중</a:t>
            </a:r>
            <a:r>
              <a:rPr lang="ko-KR" altLang="en-US" dirty="0"/>
              <a:t> </a:t>
            </a:r>
            <a:r>
              <a:rPr lang="en-US" altLang="ko-KR" dirty="0"/>
              <a:t>18.5</a:t>
            </a:r>
            <a:r>
              <a:rPr lang="ko-KR" altLang="en-US" dirty="0"/>
              <a:t>미만</a:t>
            </a:r>
            <a:endParaRPr lang="en-US" altLang="ko-KR" dirty="0"/>
          </a:p>
          <a:p>
            <a:pPr algn="ctr"/>
            <a:r>
              <a:rPr lang="ko-KR" altLang="en-US" dirty="0"/>
              <a:t>정상 </a:t>
            </a:r>
            <a:r>
              <a:rPr lang="en-US" altLang="ko-KR" dirty="0"/>
              <a:t>18.5</a:t>
            </a:r>
            <a:r>
              <a:rPr lang="ko-KR" altLang="en-US" dirty="0"/>
              <a:t>이상</a:t>
            </a:r>
            <a:endParaRPr lang="en-US" altLang="ko-KR" dirty="0"/>
          </a:p>
          <a:p>
            <a:pPr algn="ctr"/>
            <a:r>
              <a:rPr lang="ko-KR" altLang="en-US" dirty="0"/>
              <a:t>과체중 </a:t>
            </a:r>
            <a:r>
              <a:rPr lang="en-US" altLang="ko-KR" dirty="0"/>
              <a:t>25</a:t>
            </a:r>
            <a:r>
              <a:rPr lang="ko-KR" altLang="en-US" dirty="0"/>
              <a:t>이상</a:t>
            </a:r>
            <a:endParaRPr lang="en-US" altLang="ko-KR" dirty="0"/>
          </a:p>
          <a:p>
            <a:pPr algn="ctr"/>
            <a:r>
              <a:rPr lang="ko-KR" altLang="en-US" dirty="0"/>
              <a:t>비만 </a:t>
            </a:r>
            <a:r>
              <a:rPr lang="en-US" altLang="ko-KR" dirty="0"/>
              <a:t>30</a:t>
            </a:r>
            <a:r>
              <a:rPr lang="ko-KR" altLang="en-US" dirty="0"/>
              <a:t>이상</a:t>
            </a:r>
            <a:endParaRPr lang="en-US" altLang="ko-KR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E476B8-D36E-DEC4-89F3-D7512571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80576"/>
              </p:ext>
            </p:extLst>
          </p:nvPr>
        </p:nvGraphicFramePr>
        <p:xfrm>
          <a:off x="4571998" y="2098502"/>
          <a:ext cx="4498112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528">
                  <a:extLst>
                    <a:ext uri="{9D8B030D-6E8A-4147-A177-3AD203B41FA5}">
                      <a16:colId xmlns:a16="http://schemas.microsoft.com/office/drawing/2014/main" val="4211617579"/>
                    </a:ext>
                  </a:extLst>
                </a:gridCol>
                <a:gridCol w="1124528">
                  <a:extLst>
                    <a:ext uri="{9D8B030D-6E8A-4147-A177-3AD203B41FA5}">
                      <a16:colId xmlns:a16="http://schemas.microsoft.com/office/drawing/2014/main" val="4282188937"/>
                    </a:ext>
                  </a:extLst>
                </a:gridCol>
                <a:gridCol w="1124528">
                  <a:extLst>
                    <a:ext uri="{9D8B030D-6E8A-4147-A177-3AD203B41FA5}">
                      <a16:colId xmlns:a16="http://schemas.microsoft.com/office/drawing/2014/main" val="2503059281"/>
                    </a:ext>
                  </a:extLst>
                </a:gridCol>
                <a:gridCol w="1124528">
                  <a:extLst>
                    <a:ext uri="{9D8B030D-6E8A-4147-A177-3AD203B41FA5}">
                      <a16:colId xmlns:a16="http://schemas.microsoft.com/office/drawing/2014/main" val="91420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Bmi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6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달력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입력형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소수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자리까지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수식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정상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2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5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4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0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1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6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8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728146" y="7758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통계 확인하기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70088-9221-DCD7-FF90-7ACFCA4FC815}"/>
              </a:ext>
            </a:extLst>
          </p:cNvPr>
          <p:cNvSpPr txBox="1"/>
          <p:nvPr/>
        </p:nvSpPr>
        <p:spPr>
          <a:xfrm>
            <a:off x="5486399" y="11451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BMI </a:t>
            </a:r>
            <a:r>
              <a:rPr lang="ko-KR" altLang="en-US" dirty="0"/>
              <a:t>수치</a:t>
            </a:r>
            <a:r>
              <a:rPr lang="en-US" altLang="ko-KR" dirty="0"/>
              <a:t> - </a:t>
            </a:r>
            <a:r>
              <a:rPr lang="ko-KR" altLang="en-US" dirty="0"/>
              <a:t>빨강</a:t>
            </a:r>
            <a:endParaRPr lang="en-US" altLang="ko-KR" dirty="0"/>
          </a:p>
          <a:p>
            <a:pPr algn="ctr"/>
            <a:r>
              <a:rPr lang="ko-KR" altLang="en-US" dirty="0"/>
              <a:t>몸무게</a:t>
            </a:r>
            <a:r>
              <a:rPr lang="en-US" altLang="ko-KR" dirty="0"/>
              <a:t> - </a:t>
            </a:r>
            <a:r>
              <a:rPr lang="ko-KR" altLang="en-US" dirty="0"/>
              <a:t>파랑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A8447-3D2C-A150-7410-4C14059145F9}"/>
              </a:ext>
            </a:extLst>
          </p:cNvPr>
          <p:cNvSpPr txBox="1"/>
          <p:nvPr/>
        </p:nvSpPr>
        <p:spPr>
          <a:xfrm>
            <a:off x="9264072" y="2623128"/>
            <a:ext cx="2493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이전표</a:t>
            </a:r>
            <a:r>
              <a:rPr lang="ko-KR" altLang="en-US" dirty="0"/>
              <a:t> </a:t>
            </a:r>
            <a:r>
              <a:rPr lang="en-US" altLang="ko-KR" dirty="0"/>
              <a:t>+ 1</a:t>
            </a:r>
            <a:r>
              <a:rPr lang="ko-KR" altLang="en-US" dirty="0"/>
              <a:t>칸 더 추가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BMI </a:t>
            </a:r>
            <a:r>
              <a:rPr lang="ko-KR" altLang="en-US" dirty="0"/>
              <a:t>수치</a:t>
            </a:r>
            <a:endParaRPr lang="en-US" altLang="ko-KR" dirty="0"/>
          </a:p>
          <a:p>
            <a:pPr algn="ctr"/>
            <a:r>
              <a:rPr lang="ko-KR" altLang="en-US" dirty="0"/>
              <a:t>체중</a:t>
            </a:r>
            <a:r>
              <a:rPr lang="en-US" altLang="ko-KR" dirty="0"/>
              <a:t>kg/</a:t>
            </a:r>
            <a:r>
              <a:rPr lang="ko-KR" altLang="en-US" dirty="0"/>
              <a:t>키</a:t>
            </a:r>
            <a:r>
              <a:rPr lang="en-US" altLang="ko-KR" dirty="0"/>
              <a:t>m^2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저체중</a:t>
            </a:r>
            <a:r>
              <a:rPr lang="ko-KR" altLang="en-US" dirty="0"/>
              <a:t> </a:t>
            </a:r>
            <a:r>
              <a:rPr lang="en-US" altLang="ko-KR" dirty="0"/>
              <a:t>18.5</a:t>
            </a:r>
            <a:r>
              <a:rPr lang="ko-KR" altLang="en-US" dirty="0"/>
              <a:t>미만</a:t>
            </a:r>
            <a:endParaRPr lang="en-US" altLang="ko-KR" dirty="0"/>
          </a:p>
          <a:p>
            <a:pPr algn="ctr"/>
            <a:r>
              <a:rPr lang="ko-KR" altLang="en-US" dirty="0"/>
              <a:t>정상 </a:t>
            </a:r>
            <a:r>
              <a:rPr lang="en-US" altLang="ko-KR" dirty="0"/>
              <a:t>18.5</a:t>
            </a:r>
            <a:r>
              <a:rPr lang="ko-KR" altLang="en-US" dirty="0"/>
              <a:t>이상</a:t>
            </a:r>
            <a:endParaRPr lang="en-US" altLang="ko-KR" dirty="0"/>
          </a:p>
          <a:p>
            <a:pPr algn="ctr"/>
            <a:r>
              <a:rPr lang="ko-KR" altLang="en-US" dirty="0"/>
              <a:t>과체중 </a:t>
            </a:r>
            <a:r>
              <a:rPr lang="en-US" altLang="ko-KR" dirty="0"/>
              <a:t>25</a:t>
            </a:r>
            <a:r>
              <a:rPr lang="ko-KR" altLang="en-US" dirty="0"/>
              <a:t>이상</a:t>
            </a:r>
            <a:endParaRPr lang="en-US" altLang="ko-KR" dirty="0"/>
          </a:p>
          <a:p>
            <a:pPr algn="ctr"/>
            <a:r>
              <a:rPr lang="ko-KR" altLang="en-US" dirty="0"/>
              <a:t>비만 </a:t>
            </a:r>
            <a:r>
              <a:rPr lang="en-US" altLang="ko-KR" dirty="0"/>
              <a:t>30</a:t>
            </a:r>
            <a:r>
              <a:rPr lang="ko-KR" altLang="en-US" dirty="0"/>
              <a:t>이상</a:t>
            </a:r>
            <a:endParaRPr lang="en-US" altLang="ko-KR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E476B8-D36E-DEC4-89F3-D7512571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31950"/>
              </p:ext>
            </p:extLst>
          </p:nvPr>
        </p:nvGraphicFramePr>
        <p:xfrm>
          <a:off x="4571998" y="2098502"/>
          <a:ext cx="449811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528">
                  <a:extLst>
                    <a:ext uri="{9D8B030D-6E8A-4147-A177-3AD203B41FA5}">
                      <a16:colId xmlns:a16="http://schemas.microsoft.com/office/drawing/2014/main" val="4211617579"/>
                    </a:ext>
                  </a:extLst>
                </a:gridCol>
                <a:gridCol w="1124528">
                  <a:extLst>
                    <a:ext uri="{9D8B030D-6E8A-4147-A177-3AD203B41FA5}">
                      <a16:colId xmlns:a16="http://schemas.microsoft.com/office/drawing/2014/main" val="4282188937"/>
                    </a:ext>
                  </a:extLst>
                </a:gridCol>
                <a:gridCol w="1124528">
                  <a:extLst>
                    <a:ext uri="{9D8B030D-6E8A-4147-A177-3AD203B41FA5}">
                      <a16:colId xmlns:a16="http://schemas.microsoft.com/office/drawing/2014/main" val="2503059281"/>
                    </a:ext>
                  </a:extLst>
                </a:gridCol>
                <a:gridCol w="1124528">
                  <a:extLst>
                    <a:ext uri="{9D8B030D-6E8A-4147-A177-3AD203B41FA5}">
                      <a16:colId xmlns:a16="http://schemas.microsoft.com/office/drawing/2014/main" val="91420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Bmi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6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정상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2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5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4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0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1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6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1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195</Words>
  <Application>Microsoft Office PowerPoint</Application>
  <PresentationFormat>와이드스크린</PresentationFormat>
  <Paragraphs>111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warmice</dc:creator>
  <cp:lastModifiedBy>혜윰 강</cp:lastModifiedBy>
  <cp:revision>2</cp:revision>
  <dcterms:created xsi:type="dcterms:W3CDTF">2024-10-07T01:45:10Z</dcterms:created>
  <dcterms:modified xsi:type="dcterms:W3CDTF">2024-11-18T02:26:04Z</dcterms:modified>
</cp:coreProperties>
</file>