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65" r:id="rId16"/>
    <p:sldId id="266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2300E-6469-4A66-A259-04E72F7FE202}">
  <a:tblStyle styleId="{DCD2300E-6469-4A66-A259-04E72F7FE2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/>
              <a:t>Network Engineer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9EC64E-F8F5-4F8D-8020-157AAB3C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19" y="15946"/>
            <a:ext cx="6689008" cy="62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2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158AB-6314-437B-A937-A658EF5C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40" y="68349"/>
            <a:ext cx="6465719" cy="64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8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0F952-883B-4D15-9566-34A74C5C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1" y="0"/>
            <a:ext cx="3990968" cy="657476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D0C4C2-CC0E-48EF-89C4-08094FF0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49" y="0"/>
            <a:ext cx="3510892" cy="6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6442C-1628-45BD-AD3D-868D3369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18" y="824810"/>
            <a:ext cx="6446363" cy="564526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ACB9B3-3196-4261-89C2-984433A2851F}"/>
              </a:ext>
            </a:extLst>
          </p:cNvPr>
          <p:cNvSpPr/>
          <p:nvPr/>
        </p:nvSpPr>
        <p:spPr>
          <a:xfrm>
            <a:off x="2242675" y="157095"/>
            <a:ext cx="4658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Roboto"/>
              </a:rPr>
              <a:t>Связность</a:t>
            </a:r>
            <a:r>
              <a:rPr lang="ru-RU" sz="2400" dirty="0"/>
              <a:t> между операторами</a:t>
            </a:r>
          </a:p>
        </p:txBody>
      </p:sp>
    </p:spTree>
    <p:extLst>
      <p:ext uri="{BB962C8B-B14F-4D97-AF65-F5344CB8AC3E}">
        <p14:creationId xmlns:p14="http://schemas.microsoft.com/office/powerpoint/2010/main" val="84562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D95D0-68A4-454D-B3F2-497C5803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</a:t>
            </a:r>
          </a:p>
        </p:txBody>
      </p:sp>
      <p:graphicFrame>
        <p:nvGraphicFramePr>
          <p:cNvPr id="5" name="Google Shape;182;p36">
            <a:extLst>
              <a:ext uri="{FF2B5EF4-FFF2-40B4-BE49-F238E27FC236}">
                <a16:creationId xmlns:a16="http://schemas.microsoft.com/office/drawing/2014/main" id="{CB9E45D6-40F8-41E5-84BE-E8D4F98F2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906480"/>
              </p:ext>
            </p:extLst>
          </p:nvPr>
        </p:nvGraphicFramePr>
        <p:xfrm>
          <a:off x="952500" y="2058925"/>
          <a:ext cx="7280300" cy="4222446"/>
        </p:xfrm>
        <a:graphic>
          <a:graphicData uri="http://schemas.openxmlformats.org/drawingml/2006/table">
            <a:tbl>
              <a:tblPr>
                <a:noFill/>
                <a:tableStyleId>{DCD2300E-6469-4A66-A259-04E72F7FE202}</a:tableStyleId>
              </a:tblPr>
              <a:tblGrid>
                <a:gridCol w="53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офисах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Ростова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-на-Дону, ЛНР, ДНР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орагнизована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-связность с помощью протокола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OSPF.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офисах Запорожской и Херсонской области организована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IP-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связность по схеме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Router-on-a-Stick.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 всех офисах клиентам адреса выдаются динамически с помощью протокола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организован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NAT,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 также присутствует сервер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NTP.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Офисы связаны между собой с помощью туннелей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DMVPN.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619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Точка обмена трафиком организована с помощью коммутатора и сервера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RS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BIRD.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-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Операторы связаны между собой по протоколу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BGP.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69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97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2453423426"/>
              </p:ext>
            </p:extLst>
          </p:nvPr>
        </p:nvGraphicFramePr>
        <p:xfrm>
          <a:off x="952500" y="2058925"/>
          <a:ext cx="7239000" cy="2119766"/>
        </p:xfrm>
        <a:graphic>
          <a:graphicData uri="http://schemas.openxmlformats.org/drawingml/2006/table">
            <a:tbl>
              <a:tblPr>
                <a:noFill/>
                <a:tableStyleId>{DCD2300E-6469-4A66-A259-04E72F7FE202}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Выполнены все планируемые задачи.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Доработать аспект защиты, распределения ролей и доступа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(AAA, ACL).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разнобразией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community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точке обмена трафиком.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Расширить офисы в Запорожской и Херсонской областях.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 dirty="0"/>
              <a:t>Защита проекта</a:t>
            </a:r>
            <a:endParaRPr sz="3600" dirty="0"/>
          </a:p>
          <a:p>
            <a:r>
              <a:rPr lang="ru" sz="2400" dirty="0"/>
              <a:t>Тема: </a:t>
            </a:r>
            <a:r>
              <a:rPr lang="ru-RU" sz="2400" dirty="0"/>
              <a:t>Организация сети до удалённых филиалов логистической компании</a:t>
            </a:r>
            <a:br>
              <a:rPr lang="ru-RU" sz="2400" dirty="0"/>
            </a:br>
            <a:r>
              <a:rPr lang="ru-RU" sz="2400" dirty="0"/>
              <a:t>ООО "Туда и обратно", расположенных на территории новых субъектов Российской Федерации</a:t>
            </a:r>
            <a:br>
              <a:rPr lang="ru-RU" sz="2400" b="0" dirty="0"/>
            </a:b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Каличак Максим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Ведущий инженер электросвязи</a:t>
            </a: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ГУП ДНР «Углетелеком»</a:t>
            </a:r>
            <a:endParaRPr dirty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47735" y="3992446"/>
            <a:ext cx="1414963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1716441120"/>
              </p:ext>
            </p:extLst>
          </p:nvPr>
        </p:nvGraphicFramePr>
        <p:xfrm>
          <a:off x="952500" y="2058925"/>
          <a:ext cx="7239000" cy="1664310"/>
        </p:xfrm>
        <a:graphic>
          <a:graphicData uri="http://schemas.openxmlformats.org/drawingml/2006/table">
            <a:tbl>
              <a:tblPr>
                <a:noFill/>
                <a:tableStyleId>{DCD2300E-6469-4A66-A259-04E72F7FE202}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архитектуры 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IPv4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адресации сети компании ООО «Туда и обратно».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Моделирование сети межоператорского уровня.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простейшей точки обмена трафиком.</a:t>
                      </a: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планировалось</a:t>
            </a:r>
            <a:endParaRPr dirty="0"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3673591282"/>
              </p:ext>
            </p:extLst>
          </p:nvPr>
        </p:nvGraphicFramePr>
        <p:xfrm>
          <a:off x="952500" y="2058925"/>
          <a:ext cx="7239000" cy="2417708"/>
        </p:xfrm>
        <a:graphic>
          <a:graphicData uri="http://schemas.openxmlformats.org/drawingml/2006/table">
            <a:tbl>
              <a:tblPr>
                <a:noFill/>
                <a:tableStyleId>{DCD2300E-6469-4A66-A259-04E72F7FE202}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ть и настроить сеть в каждом офисе компании ООО «Туда и обратно».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Установить связность по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BGP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между операторами связи.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точку обмена трафиком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MSK-IX.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Установить связность между офисами компании с помощью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DMVPN.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Используемые технологии</a:t>
            </a:r>
            <a:r>
              <a:rPr lang="en-US" dirty="0"/>
              <a:t>, </a:t>
            </a:r>
            <a:r>
              <a:rPr lang="ru-RU" dirty="0"/>
              <a:t>протоколы</a:t>
            </a:r>
            <a:endParaRPr dirty="0"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3243357067"/>
              </p:ext>
            </p:extLst>
          </p:nvPr>
        </p:nvGraphicFramePr>
        <p:xfrm>
          <a:off x="952500" y="2058925"/>
          <a:ext cx="7340625" cy="3188192"/>
        </p:xfrm>
        <a:graphic>
          <a:graphicData uri="http://schemas.openxmlformats.org/drawingml/2006/table">
            <a:tbl>
              <a:tblPr>
                <a:noFill/>
                <a:tableStyleId>{DCD2300E-6469-4A66-A259-04E72F7FE202}</a:tableStyleId>
              </a:tblPr>
              <a:tblGrid>
                <a:gridCol w="59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Технология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Ethernet.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Протоколы динамическое маршрутизации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IGP OSP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Протокол динамическое маршрутизации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IGP RIP.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Протокол динамическое маршрутизации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IGP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iBGP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Протокол динамическое маршрутизации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EGP BGP.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6939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 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Протокол динамической раздачи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IPv4-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адресов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9619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Протокол синхронизации времени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NTP.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925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1AB2B8D-6DF0-49E4-AC06-69191F81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6573"/>
            <a:ext cx="8520600" cy="1306200"/>
          </a:xfrm>
        </p:spPr>
        <p:txBody>
          <a:bodyPr/>
          <a:lstStyle/>
          <a:p>
            <a:pPr algn="ctr"/>
            <a:r>
              <a:rPr lang="ru-RU" dirty="0"/>
              <a:t>Общая схема сети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8F793F-3FB3-4D5F-9F6A-47D2E37B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6618"/>
            <a:ext cx="9144000" cy="5902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B2D654-5643-43B4-B249-E118923DD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42" y="13368"/>
            <a:ext cx="5935816" cy="6382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345</Words>
  <Application>Microsoft Office PowerPoint</Application>
  <PresentationFormat>Экран (4:3)</PresentationFormat>
  <Paragraphs>72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Roboto</vt:lpstr>
      <vt:lpstr>Светлая тема</vt:lpstr>
      <vt:lpstr>Network Engineer </vt:lpstr>
      <vt:lpstr>Меня хорошо видно &amp; слышно?</vt:lpstr>
      <vt:lpstr>Защита проекта Тема: Организация сети до удалённых филиалов логистической компании ООО "Туда и обратно", расположенных на территории новых субъектов Российской Федерации  </vt:lpstr>
      <vt:lpstr>План защиты</vt:lpstr>
      <vt:lpstr>Цели проекта</vt:lpstr>
      <vt:lpstr>Что планировалось</vt:lpstr>
      <vt:lpstr>Используемые технологии, протоколы</vt:lpstr>
      <vt:lpstr>Общая схема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получилось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Engineer</dc:title>
  <dc:creator>Monk</dc:creator>
  <cp:lastModifiedBy>Maks Maksimov</cp:lastModifiedBy>
  <cp:revision>8</cp:revision>
  <dcterms:modified xsi:type="dcterms:W3CDTF">2024-05-14T10:22:27Z</dcterms:modified>
</cp:coreProperties>
</file>