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6" r:id="rId2"/>
    <p:sldId id="476" r:id="rId3"/>
    <p:sldId id="483" r:id="rId4"/>
    <p:sldId id="454" r:id="rId5"/>
    <p:sldId id="479" r:id="rId6"/>
    <p:sldId id="271" r:id="rId7"/>
    <p:sldId id="481" r:id="rId8"/>
    <p:sldId id="482" r:id="rId9"/>
    <p:sldId id="478" r:id="rId10"/>
    <p:sldId id="477" r:id="rId11"/>
    <p:sldId id="450" r:id="rId12"/>
    <p:sldId id="259" r:id="rId13"/>
    <p:sldId id="4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C2F6E-BC74-4E1A-B3C5-00AC49ED0E5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388C0-205B-4A18-996E-CC65CBBB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9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5445-022A-4568-8123-3486CBEA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2677F-16B7-428F-A0D7-B53AC723D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1156B-25BC-42F6-9A5A-2A92D638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38747-1049-4DA3-8494-EF25589B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A4295-850D-4CCC-86F6-91C30F4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0E3E-8E43-4A8A-90DD-62D07640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60F29-97F6-46AA-B7D1-E7A285B7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BCE07-9333-42CC-98BD-EB6B8F5F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C739F-3FD1-4E3F-80A4-94DDA4CE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62C7F-B6BE-4F45-890F-9DC6D98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F91538-7D5D-4D35-9E4B-3852E214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4C922-A224-4D92-86BC-E59DB150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23F5C-1B3C-46F2-90DC-B857C64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0D15-FEFE-4667-92DB-7A926ABA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1FA4A-BE18-4F85-A479-8DEC1B4E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4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 userDrawn="1"/>
        </p:nvSpPr>
        <p:spPr bwMode="auto">
          <a:xfrm>
            <a:off x="0" y="1"/>
            <a:ext cx="9817852" cy="6858001"/>
          </a:xfrm>
          <a:custGeom>
            <a:avLst/>
            <a:gdLst>
              <a:gd name="connsiteX0" fmla="*/ 3242171 w 9817852"/>
              <a:gd name="connsiteY0" fmla="*/ 0 h 6858001"/>
              <a:gd name="connsiteX1" fmla="*/ 9817852 w 9817852"/>
              <a:gd name="connsiteY1" fmla="*/ 0 h 6858001"/>
              <a:gd name="connsiteX2" fmla="*/ 2946076 w 9817852"/>
              <a:gd name="connsiteY2" fmla="*/ 6858001 h 6858001"/>
              <a:gd name="connsiteX3" fmla="*/ 0 w 9817852"/>
              <a:gd name="connsiteY3" fmla="*/ 6858001 h 6858001"/>
              <a:gd name="connsiteX4" fmla="*/ 0 w 9817852"/>
              <a:gd name="connsiteY4" fmla="*/ 323567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52" h="6858001">
                <a:moveTo>
                  <a:pt x="3242171" y="0"/>
                </a:moveTo>
                <a:lnTo>
                  <a:pt x="9817852" y="0"/>
                </a:lnTo>
                <a:lnTo>
                  <a:pt x="2946076" y="6858001"/>
                </a:lnTo>
                <a:lnTo>
                  <a:pt x="0" y="6858001"/>
                </a:lnTo>
                <a:lnTo>
                  <a:pt x="0" y="323567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449050" y="179388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Shape 922"/>
          <p:cNvSpPr>
            <a:spLocks noGrp="1"/>
          </p:cNvSpPr>
          <p:nvPr>
            <p:ph type="body" sz="quarter" idx="17" hasCustomPrompt="1"/>
          </p:nvPr>
        </p:nvSpPr>
        <p:spPr>
          <a:xfrm>
            <a:off x="1070322" y="901702"/>
            <a:ext cx="9346854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332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  <a:endParaRPr dirty="0"/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 flipV="1">
            <a:off x="6816726" y="1263652"/>
            <a:ext cx="2166938" cy="216693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922"/>
          <p:cNvSpPr>
            <a:spLocks noGrp="1"/>
          </p:cNvSpPr>
          <p:nvPr>
            <p:ph type="body" sz="quarter" idx="42" hasCustomPrompt="1"/>
          </p:nvPr>
        </p:nvSpPr>
        <p:spPr>
          <a:xfrm>
            <a:off x="1070322" y="2345532"/>
            <a:ext cx="9346854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332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</a:p>
        </p:txBody>
      </p:sp>
      <p:sp>
        <p:nvSpPr>
          <p:cNvPr id="12" name="Shape 922"/>
          <p:cNvSpPr>
            <a:spLocks noGrp="1"/>
          </p:cNvSpPr>
          <p:nvPr>
            <p:ph type="body" sz="quarter" idx="43" hasCustomPrompt="1"/>
          </p:nvPr>
        </p:nvSpPr>
        <p:spPr>
          <a:xfrm>
            <a:off x="1070322" y="3788570"/>
            <a:ext cx="9346854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332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</a:p>
        </p:txBody>
      </p:sp>
      <p:sp>
        <p:nvSpPr>
          <p:cNvPr id="13" name="Shape 922"/>
          <p:cNvSpPr>
            <a:spLocks noGrp="1"/>
          </p:cNvSpPr>
          <p:nvPr>
            <p:ph type="body" sz="quarter" idx="44" hasCustomPrompt="1"/>
          </p:nvPr>
        </p:nvSpPr>
        <p:spPr>
          <a:xfrm>
            <a:off x="1070322" y="5232401"/>
            <a:ext cx="9346854" cy="1804986"/>
          </a:xfrm>
          <a:prstGeom prst="rect">
            <a:avLst/>
          </a:prstGeom>
        </p:spPr>
        <p:txBody>
          <a:bodyPr lIns="0" tIns="146304" rIns="0" bIns="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332" b="1" spc="-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H1 Title here</a:t>
            </a:r>
          </a:p>
        </p:txBody>
      </p:sp>
      <p:sp>
        <p:nvSpPr>
          <p:cNvPr id="9" name="Freeform 13"/>
          <p:cNvSpPr>
            <a:spLocks noEditPoints="1"/>
          </p:cNvSpPr>
          <p:nvPr userDrawn="1"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368254" y="4023259"/>
            <a:ext cx="3599512" cy="294931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</p:spTree>
    <p:extLst>
      <p:ext uri="{BB962C8B-B14F-4D97-AF65-F5344CB8AC3E}">
        <p14:creationId xmlns:p14="http://schemas.microsoft.com/office/powerpoint/2010/main" val="2624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8765" cy="6858001"/>
          </a:xfrm>
          <a:custGeom>
            <a:avLst/>
            <a:gdLst>
              <a:gd name="connsiteX0" fmla="*/ 4432939 w 18298148"/>
              <a:gd name="connsiteY0" fmla="*/ 0 h 10288590"/>
              <a:gd name="connsiteX1" fmla="*/ 18298148 w 18298148"/>
              <a:gd name="connsiteY1" fmla="*/ 0 h 10288590"/>
              <a:gd name="connsiteX2" fmla="*/ 18298148 w 18298148"/>
              <a:gd name="connsiteY2" fmla="*/ 8664327 h 10288590"/>
              <a:gd name="connsiteX3" fmla="*/ 16692392 w 18298148"/>
              <a:gd name="connsiteY3" fmla="*/ 10288590 h 10288590"/>
              <a:gd name="connsiteX4" fmla="*/ 0 w 18298148"/>
              <a:gd name="connsiteY4" fmla="*/ 10288590 h 10288590"/>
              <a:gd name="connsiteX5" fmla="*/ 0 w 18298148"/>
              <a:gd name="connsiteY5" fmla="*/ 4466965 h 1028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98148" h="10288590">
                <a:moveTo>
                  <a:pt x="4432939" y="0"/>
                </a:moveTo>
                <a:lnTo>
                  <a:pt x="18298148" y="0"/>
                </a:lnTo>
                <a:lnTo>
                  <a:pt x="18298148" y="8664327"/>
                </a:lnTo>
                <a:lnTo>
                  <a:pt x="16692392" y="10288590"/>
                </a:lnTo>
                <a:lnTo>
                  <a:pt x="0" y="10288590"/>
                </a:lnTo>
                <a:lnTo>
                  <a:pt x="0" y="446696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3"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04" hasCustomPrompt="1"/>
          </p:nvPr>
        </p:nvSpPr>
        <p:spPr>
          <a:xfrm>
            <a:off x="3935414" y="1483565"/>
            <a:ext cx="4321175" cy="3492930"/>
          </a:xfrm>
          <a:custGeom>
            <a:avLst/>
            <a:gdLst>
              <a:gd name="connsiteX0" fmla="*/ 1058643 w 3276441"/>
              <a:gd name="connsiteY0" fmla="*/ 472544 h 2648442"/>
              <a:gd name="connsiteX1" fmla="*/ 681342 w 3276441"/>
              <a:gd name="connsiteY1" fmla="*/ 706985 h 2648442"/>
              <a:gd name="connsiteX2" fmla="*/ 560459 w 3276441"/>
              <a:gd name="connsiteY2" fmla="*/ 1326054 h 2648442"/>
              <a:gd name="connsiteX3" fmla="*/ 681342 w 3276441"/>
              <a:gd name="connsiteY3" fmla="*/ 1945122 h 2648442"/>
              <a:gd name="connsiteX4" fmla="*/ 1058643 w 3276441"/>
              <a:gd name="connsiteY4" fmla="*/ 2179561 h 2648442"/>
              <a:gd name="connsiteX5" fmla="*/ 1435947 w 3276441"/>
              <a:gd name="connsiteY5" fmla="*/ 1945122 h 2648442"/>
              <a:gd name="connsiteX6" fmla="*/ 1556829 w 3276441"/>
              <a:gd name="connsiteY6" fmla="*/ 1326054 h 2648442"/>
              <a:gd name="connsiteX7" fmla="*/ 1435947 w 3276441"/>
              <a:gd name="connsiteY7" fmla="*/ 706985 h 2648442"/>
              <a:gd name="connsiteX8" fmla="*/ 1058643 w 3276441"/>
              <a:gd name="connsiteY8" fmla="*/ 472544 h 2648442"/>
              <a:gd name="connsiteX9" fmla="*/ 2239777 w 3276441"/>
              <a:gd name="connsiteY9" fmla="*/ 43961 h 2648442"/>
              <a:gd name="connsiteX10" fmla="*/ 3276441 w 3276441"/>
              <a:gd name="connsiteY10" fmla="*/ 43961 h 2648442"/>
              <a:gd name="connsiteX11" fmla="*/ 3276441 w 3276441"/>
              <a:gd name="connsiteY11" fmla="*/ 2604482 h 2648442"/>
              <a:gd name="connsiteX12" fmla="*/ 2726973 w 3276441"/>
              <a:gd name="connsiteY12" fmla="*/ 2604482 h 2648442"/>
              <a:gd name="connsiteX13" fmla="*/ 2726973 w 3276441"/>
              <a:gd name="connsiteY13" fmla="*/ 531156 h 2648442"/>
              <a:gd name="connsiteX14" fmla="*/ 2239777 w 3276441"/>
              <a:gd name="connsiteY14" fmla="*/ 531156 h 2648442"/>
              <a:gd name="connsiteX15" fmla="*/ 1058643 w 3276441"/>
              <a:gd name="connsiteY15" fmla="*/ 0 h 2648442"/>
              <a:gd name="connsiteX16" fmla="*/ 1853542 w 3276441"/>
              <a:gd name="connsiteY16" fmla="*/ 360818 h 2648442"/>
              <a:gd name="connsiteX17" fmla="*/ 2117286 w 3276441"/>
              <a:gd name="connsiteY17" fmla="*/ 1324222 h 2648442"/>
              <a:gd name="connsiteX18" fmla="*/ 1853542 w 3276441"/>
              <a:gd name="connsiteY18" fmla="*/ 2287624 h 2648442"/>
              <a:gd name="connsiteX19" fmla="*/ 1058643 w 3276441"/>
              <a:gd name="connsiteY19" fmla="*/ 2648442 h 2648442"/>
              <a:gd name="connsiteX20" fmla="*/ 263747 w 3276441"/>
              <a:gd name="connsiteY20" fmla="*/ 2287624 h 2648442"/>
              <a:gd name="connsiteX21" fmla="*/ 0 w 3276441"/>
              <a:gd name="connsiteY21" fmla="*/ 1324222 h 2648442"/>
              <a:gd name="connsiteX22" fmla="*/ 263747 w 3276441"/>
              <a:gd name="connsiteY22" fmla="*/ 360818 h 2648442"/>
              <a:gd name="connsiteX23" fmla="*/ 1058643 w 3276441"/>
              <a:gd name="connsiteY23" fmla="*/ 0 h 264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76441" h="2648442">
                <a:moveTo>
                  <a:pt x="1058643" y="472544"/>
                </a:moveTo>
                <a:cubicBezTo>
                  <a:pt x="887698" y="472544"/>
                  <a:pt x="761931" y="550691"/>
                  <a:pt x="681342" y="706985"/>
                </a:cubicBezTo>
                <a:cubicBezTo>
                  <a:pt x="600753" y="863277"/>
                  <a:pt x="560459" y="1069634"/>
                  <a:pt x="560459" y="1326054"/>
                </a:cubicBezTo>
                <a:cubicBezTo>
                  <a:pt x="560459" y="1582471"/>
                  <a:pt x="600753" y="1788828"/>
                  <a:pt x="681342" y="1945122"/>
                </a:cubicBezTo>
                <a:cubicBezTo>
                  <a:pt x="761931" y="2101414"/>
                  <a:pt x="887698" y="2179561"/>
                  <a:pt x="1058643" y="2179561"/>
                </a:cubicBezTo>
                <a:cubicBezTo>
                  <a:pt x="1229590" y="2179561"/>
                  <a:pt x="1355358" y="2101414"/>
                  <a:pt x="1435947" y="1945122"/>
                </a:cubicBezTo>
                <a:cubicBezTo>
                  <a:pt x="1516536" y="1788828"/>
                  <a:pt x="1556829" y="1582471"/>
                  <a:pt x="1556829" y="1326054"/>
                </a:cubicBezTo>
                <a:cubicBezTo>
                  <a:pt x="1556829" y="1069634"/>
                  <a:pt x="1516536" y="863277"/>
                  <a:pt x="1435947" y="706985"/>
                </a:cubicBezTo>
                <a:cubicBezTo>
                  <a:pt x="1355358" y="550691"/>
                  <a:pt x="1229590" y="472544"/>
                  <a:pt x="1058643" y="472544"/>
                </a:cubicBezTo>
                <a:close/>
                <a:moveTo>
                  <a:pt x="2239777" y="43961"/>
                </a:moveTo>
                <a:lnTo>
                  <a:pt x="3276441" y="43961"/>
                </a:lnTo>
                <a:lnTo>
                  <a:pt x="3276441" y="2604482"/>
                </a:lnTo>
                <a:lnTo>
                  <a:pt x="2726973" y="2604482"/>
                </a:lnTo>
                <a:lnTo>
                  <a:pt x="2726973" y="531156"/>
                </a:lnTo>
                <a:lnTo>
                  <a:pt x="2239777" y="531156"/>
                </a:lnTo>
                <a:close/>
                <a:moveTo>
                  <a:pt x="1058643" y="0"/>
                </a:moveTo>
                <a:cubicBezTo>
                  <a:pt x="1412746" y="0"/>
                  <a:pt x="1677711" y="120274"/>
                  <a:pt x="1853542" y="360818"/>
                </a:cubicBezTo>
                <a:cubicBezTo>
                  <a:pt x="2029372" y="601364"/>
                  <a:pt x="2117286" y="922499"/>
                  <a:pt x="2117286" y="1324222"/>
                </a:cubicBezTo>
                <a:cubicBezTo>
                  <a:pt x="2117286" y="1725944"/>
                  <a:pt x="2029372" y="2047079"/>
                  <a:pt x="1853542" y="2287624"/>
                </a:cubicBezTo>
                <a:cubicBezTo>
                  <a:pt x="1677711" y="2528170"/>
                  <a:pt x="1412746" y="2648442"/>
                  <a:pt x="1058643" y="2648442"/>
                </a:cubicBezTo>
                <a:cubicBezTo>
                  <a:pt x="704543" y="2648442"/>
                  <a:pt x="439575" y="2528170"/>
                  <a:pt x="263747" y="2287624"/>
                </a:cubicBezTo>
                <a:cubicBezTo>
                  <a:pt x="87916" y="2047079"/>
                  <a:pt x="0" y="1725944"/>
                  <a:pt x="0" y="1324222"/>
                </a:cubicBezTo>
                <a:cubicBezTo>
                  <a:pt x="0" y="922499"/>
                  <a:pt x="87916" y="601364"/>
                  <a:pt x="263747" y="360818"/>
                </a:cubicBezTo>
                <a:cubicBezTo>
                  <a:pt x="439575" y="120274"/>
                  <a:pt x="704543" y="0"/>
                  <a:pt x="1058643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449050" y="179388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2495552" y="2574601"/>
            <a:ext cx="4248149" cy="3543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5399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H2 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6743700" y="5566055"/>
            <a:ext cx="4392612" cy="552080"/>
          </a:xfrm>
        </p:spPr>
        <p:txBody>
          <a:bodyPr tIns="0" anchor="ctr">
            <a:noAutofit/>
          </a:bodyPr>
          <a:lstStyle>
            <a:lvl1pPr algn="l">
              <a:lnSpc>
                <a:spcPct val="100000"/>
              </a:lnSpc>
              <a:defRPr sz="1400" b="1" spc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20" name="Прямоугольный треугольник 14"/>
          <p:cNvSpPr/>
          <p:nvPr userDrawn="1"/>
        </p:nvSpPr>
        <p:spPr bwMode="auto">
          <a:xfrm flipH="1">
            <a:off x="11128262" y="5775325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3876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iterate type="wd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3250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 bwMode="auto">
          <a:xfrm>
            <a:off x="1" y="0"/>
            <a:ext cx="6105675" cy="6076637"/>
          </a:xfrm>
          <a:custGeom>
            <a:avLst/>
            <a:gdLst>
              <a:gd name="connsiteX0" fmla="*/ 0 w 6890771"/>
              <a:gd name="connsiteY0" fmla="*/ 0 h 6858000"/>
              <a:gd name="connsiteX1" fmla="*/ 6890771 w 6890771"/>
              <a:gd name="connsiteY1" fmla="*/ 0 h 6858000"/>
              <a:gd name="connsiteX2" fmla="*/ 18997 w 6890771"/>
              <a:gd name="connsiteY2" fmla="*/ 6858000 h 6858000"/>
              <a:gd name="connsiteX3" fmla="*/ 0 w 6890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0771" h="6858000">
                <a:moveTo>
                  <a:pt x="0" y="0"/>
                </a:moveTo>
                <a:lnTo>
                  <a:pt x="6890771" y="0"/>
                </a:lnTo>
                <a:lnTo>
                  <a:pt x="189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449050" y="179388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5375278" y="3767766"/>
            <a:ext cx="5041898" cy="182658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5385491" y="3250240"/>
            <a:ext cx="5018063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689" y="2900197"/>
            <a:ext cx="3602893" cy="1624179"/>
          </a:xfrm>
        </p:spPr>
        <p:txBody>
          <a:bodyPr tIns="91440">
            <a:noAutofit/>
          </a:bodyPr>
          <a:lstStyle>
            <a:lvl1pPr algn="l">
              <a:lnSpc>
                <a:spcPct val="100000"/>
              </a:lnSpc>
              <a:spcBef>
                <a:spcPts val="200"/>
              </a:spcBef>
              <a:defRPr sz="5399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H2 Title here</a:t>
            </a:r>
          </a:p>
        </p:txBody>
      </p:sp>
      <p:cxnSp>
        <p:nvCxnSpPr>
          <p:cNvPr id="23" name="Прямая соединительная линия 22"/>
          <p:cNvCxnSpPr/>
          <p:nvPr userDrawn="1"/>
        </p:nvCxnSpPr>
        <p:spPr>
          <a:xfrm flipV="1">
            <a:off x="1055688" y="1263649"/>
            <a:ext cx="720726" cy="72072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 userDrawn="1"/>
        </p:nvCxnSpPr>
        <p:spPr>
          <a:xfrm>
            <a:off x="5772150" y="3083304"/>
            <a:ext cx="64198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954"/>
          <p:cNvSpPr>
            <a:spLocks noEditPoints="1"/>
          </p:cNvSpPr>
          <p:nvPr userDrawn="1"/>
        </p:nvSpPr>
        <p:spPr bwMode="auto">
          <a:xfrm>
            <a:off x="5375277" y="2985426"/>
            <a:ext cx="269800" cy="186233"/>
          </a:xfrm>
          <a:custGeom>
            <a:avLst/>
            <a:gdLst>
              <a:gd name="T0" fmla="*/ 346 w 449"/>
              <a:gd name="T1" fmla="*/ 311 h 311"/>
              <a:gd name="T2" fmla="*/ 89 w 449"/>
              <a:gd name="T3" fmla="*/ 310 h 311"/>
              <a:gd name="T4" fmla="*/ 5 w 449"/>
              <a:gd name="T5" fmla="*/ 235 h 311"/>
              <a:gd name="T6" fmla="*/ 68 w 449"/>
              <a:gd name="T7" fmla="*/ 131 h 311"/>
              <a:gd name="T8" fmla="*/ 126 w 449"/>
              <a:gd name="T9" fmla="*/ 14 h 311"/>
              <a:gd name="T10" fmla="*/ 205 w 449"/>
              <a:gd name="T11" fmla="*/ 9 h 311"/>
              <a:gd name="T12" fmla="*/ 263 w 449"/>
              <a:gd name="T13" fmla="*/ 54 h 311"/>
              <a:gd name="T14" fmla="*/ 339 w 449"/>
              <a:gd name="T15" fmla="*/ 52 h 311"/>
              <a:gd name="T16" fmla="*/ 376 w 449"/>
              <a:gd name="T17" fmla="*/ 125 h 311"/>
              <a:gd name="T18" fmla="*/ 446 w 449"/>
              <a:gd name="T19" fmla="*/ 223 h 311"/>
              <a:gd name="T20" fmla="*/ 346 w 449"/>
              <a:gd name="T21" fmla="*/ 311 h 311"/>
              <a:gd name="T22" fmla="*/ 172 w 449"/>
              <a:gd name="T23" fmla="*/ 42 h 311"/>
              <a:gd name="T24" fmla="*/ 142 w 449"/>
              <a:gd name="T25" fmla="*/ 48 h 311"/>
              <a:gd name="T26" fmla="*/ 109 w 449"/>
              <a:gd name="T27" fmla="*/ 135 h 311"/>
              <a:gd name="T28" fmla="*/ 109 w 449"/>
              <a:gd name="T29" fmla="*/ 151 h 311"/>
              <a:gd name="T30" fmla="*/ 97 w 449"/>
              <a:gd name="T31" fmla="*/ 161 h 311"/>
              <a:gd name="T32" fmla="*/ 43 w 449"/>
              <a:gd name="T33" fmla="*/ 229 h 311"/>
              <a:gd name="T34" fmla="*/ 89 w 449"/>
              <a:gd name="T35" fmla="*/ 272 h 311"/>
              <a:gd name="T36" fmla="*/ 89 w 449"/>
              <a:gd name="T37" fmla="*/ 272 h 311"/>
              <a:gd name="T38" fmla="*/ 346 w 449"/>
              <a:gd name="T39" fmla="*/ 272 h 311"/>
              <a:gd name="T40" fmla="*/ 407 w 449"/>
              <a:gd name="T41" fmla="*/ 221 h 311"/>
              <a:gd name="T42" fmla="*/ 352 w 449"/>
              <a:gd name="T43" fmla="*/ 158 h 311"/>
              <a:gd name="T44" fmla="*/ 338 w 449"/>
              <a:gd name="T45" fmla="*/ 150 h 311"/>
              <a:gd name="T46" fmla="*/ 336 w 449"/>
              <a:gd name="T47" fmla="*/ 135 h 311"/>
              <a:gd name="T48" fmla="*/ 320 w 449"/>
              <a:gd name="T49" fmla="*/ 86 h 311"/>
              <a:gd name="T50" fmla="*/ 271 w 449"/>
              <a:gd name="T51" fmla="*/ 95 h 311"/>
              <a:gd name="T52" fmla="*/ 255 w 449"/>
              <a:gd name="T53" fmla="*/ 100 h 311"/>
              <a:gd name="T54" fmla="*/ 241 w 449"/>
              <a:gd name="T55" fmla="*/ 90 h 311"/>
              <a:gd name="T56" fmla="*/ 172 w 449"/>
              <a:gd name="T57" fmla="*/ 42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9" h="311">
                <a:moveTo>
                  <a:pt x="346" y="311"/>
                </a:moveTo>
                <a:cubicBezTo>
                  <a:pt x="250" y="311"/>
                  <a:pt x="92" y="310"/>
                  <a:pt x="89" y="310"/>
                </a:cubicBezTo>
                <a:cubicBezTo>
                  <a:pt x="47" y="310"/>
                  <a:pt x="11" y="279"/>
                  <a:pt x="5" y="235"/>
                </a:cubicBezTo>
                <a:cubicBezTo>
                  <a:pt x="0" y="201"/>
                  <a:pt x="14" y="155"/>
                  <a:pt x="68" y="131"/>
                </a:cubicBezTo>
                <a:cubicBezTo>
                  <a:pt x="55" y="78"/>
                  <a:pt x="85" y="33"/>
                  <a:pt x="126" y="14"/>
                </a:cubicBezTo>
                <a:cubicBezTo>
                  <a:pt x="151" y="2"/>
                  <a:pt x="179" y="0"/>
                  <a:pt x="205" y="9"/>
                </a:cubicBezTo>
                <a:cubicBezTo>
                  <a:pt x="228" y="16"/>
                  <a:pt x="248" y="32"/>
                  <a:pt x="263" y="54"/>
                </a:cubicBezTo>
                <a:cubicBezTo>
                  <a:pt x="287" y="40"/>
                  <a:pt x="315" y="39"/>
                  <a:pt x="339" y="52"/>
                </a:cubicBezTo>
                <a:cubicBezTo>
                  <a:pt x="359" y="64"/>
                  <a:pt x="378" y="88"/>
                  <a:pt x="376" y="125"/>
                </a:cubicBezTo>
                <a:cubicBezTo>
                  <a:pt x="428" y="140"/>
                  <a:pt x="449" y="185"/>
                  <a:pt x="446" y="223"/>
                </a:cubicBezTo>
                <a:cubicBezTo>
                  <a:pt x="443" y="265"/>
                  <a:pt x="410" y="311"/>
                  <a:pt x="346" y="311"/>
                </a:cubicBezTo>
                <a:close/>
                <a:moveTo>
                  <a:pt x="172" y="42"/>
                </a:moveTo>
                <a:cubicBezTo>
                  <a:pt x="161" y="42"/>
                  <a:pt x="151" y="44"/>
                  <a:pt x="142" y="48"/>
                </a:cubicBezTo>
                <a:cubicBezTo>
                  <a:pt x="114" y="61"/>
                  <a:pt x="92" y="94"/>
                  <a:pt x="109" y="135"/>
                </a:cubicBezTo>
                <a:cubicBezTo>
                  <a:pt x="111" y="140"/>
                  <a:pt x="111" y="146"/>
                  <a:pt x="109" y="151"/>
                </a:cubicBezTo>
                <a:cubicBezTo>
                  <a:pt x="107" y="156"/>
                  <a:pt x="102" y="159"/>
                  <a:pt x="97" y="161"/>
                </a:cubicBezTo>
                <a:cubicBezTo>
                  <a:pt x="40" y="179"/>
                  <a:pt x="41" y="218"/>
                  <a:pt x="43" y="229"/>
                </a:cubicBezTo>
                <a:cubicBezTo>
                  <a:pt x="46" y="250"/>
                  <a:pt x="63" y="272"/>
                  <a:pt x="89" y="272"/>
                </a:cubicBezTo>
                <a:cubicBezTo>
                  <a:pt x="89" y="272"/>
                  <a:pt x="89" y="272"/>
                  <a:pt x="89" y="272"/>
                </a:cubicBezTo>
                <a:cubicBezTo>
                  <a:pt x="91" y="272"/>
                  <a:pt x="250" y="272"/>
                  <a:pt x="346" y="272"/>
                </a:cubicBezTo>
                <a:cubicBezTo>
                  <a:pt x="386" y="272"/>
                  <a:pt x="406" y="246"/>
                  <a:pt x="407" y="221"/>
                </a:cubicBezTo>
                <a:cubicBezTo>
                  <a:pt x="409" y="194"/>
                  <a:pt x="393" y="164"/>
                  <a:pt x="352" y="158"/>
                </a:cubicBezTo>
                <a:cubicBezTo>
                  <a:pt x="346" y="158"/>
                  <a:pt x="341" y="155"/>
                  <a:pt x="338" y="150"/>
                </a:cubicBezTo>
                <a:cubicBezTo>
                  <a:pt x="335" y="146"/>
                  <a:pt x="334" y="140"/>
                  <a:pt x="336" y="135"/>
                </a:cubicBezTo>
                <a:cubicBezTo>
                  <a:pt x="341" y="112"/>
                  <a:pt x="335" y="94"/>
                  <a:pt x="320" y="86"/>
                </a:cubicBezTo>
                <a:cubicBezTo>
                  <a:pt x="308" y="79"/>
                  <a:pt x="288" y="79"/>
                  <a:pt x="271" y="95"/>
                </a:cubicBezTo>
                <a:cubicBezTo>
                  <a:pt x="267" y="99"/>
                  <a:pt x="261" y="101"/>
                  <a:pt x="255" y="100"/>
                </a:cubicBezTo>
                <a:cubicBezTo>
                  <a:pt x="249" y="99"/>
                  <a:pt x="244" y="96"/>
                  <a:pt x="241" y="90"/>
                </a:cubicBezTo>
                <a:cubicBezTo>
                  <a:pt x="222" y="54"/>
                  <a:pt x="195" y="42"/>
                  <a:pt x="172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10" name="Freeform 13"/>
          <p:cNvSpPr>
            <a:spLocks noEditPoints="1"/>
          </p:cNvSpPr>
          <p:nvPr userDrawn="1"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368254" y="4023259"/>
            <a:ext cx="3599512" cy="294931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Small text here</a:t>
            </a:r>
          </a:p>
        </p:txBody>
      </p:sp>
    </p:spTree>
    <p:extLst>
      <p:ext uri="{BB962C8B-B14F-4D97-AF65-F5344CB8AC3E}">
        <p14:creationId xmlns:p14="http://schemas.microsoft.com/office/powerpoint/2010/main" val="6757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9"/>
          <p:cNvSpPr/>
          <p:nvPr userDrawn="1"/>
        </p:nvSpPr>
        <p:spPr bwMode="auto">
          <a:xfrm>
            <a:off x="3216277" y="0"/>
            <a:ext cx="8975725" cy="6858000"/>
          </a:xfrm>
          <a:custGeom>
            <a:avLst/>
            <a:gdLst>
              <a:gd name="connsiteX0" fmla="*/ 6869416 w 8975725"/>
              <a:gd name="connsiteY0" fmla="*/ 0 h 6858000"/>
              <a:gd name="connsiteX1" fmla="*/ 8975725 w 8975725"/>
              <a:gd name="connsiteY1" fmla="*/ 0 h 6858000"/>
              <a:gd name="connsiteX2" fmla="*/ 8975725 w 8975725"/>
              <a:gd name="connsiteY2" fmla="*/ 6858000 h 6858000"/>
              <a:gd name="connsiteX3" fmla="*/ 0 w 8975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5725" h="6858000">
                <a:moveTo>
                  <a:pt x="6869416" y="0"/>
                </a:moveTo>
                <a:lnTo>
                  <a:pt x="8975725" y="0"/>
                </a:lnTo>
                <a:lnTo>
                  <a:pt x="897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449050" y="179388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687" y="3767766"/>
            <a:ext cx="4319588" cy="1826584"/>
          </a:xfrm>
        </p:spPr>
        <p:txBody>
          <a:bodyPr tIns="0">
            <a:noAutofit/>
          </a:bodyPr>
          <a:lstStyle>
            <a:lvl1pPr algn="l">
              <a:lnSpc>
                <a:spcPct val="150000"/>
              </a:lnSpc>
              <a:defRPr sz="1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1065901" y="3250240"/>
            <a:ext cx="4299168" cy="36036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Bold text here</a:t>
            </a:r>
          </a:p>
        </p:txBody>
      </p:sp>
      <p:sp>
        <p:nvSpPr>
          <p:cNvPr id="29" name="Freeform 954"/>
          <p:cNvSpPr>
            <a:spLocks noEditPoints="1"/>
          </p:cNvSpPr>
          <p:nvPr userDrawn="1"/>
        </p:nvSpPr>
        <p:spPr bwMode="auto">
          <a:xfrm>
            <a:off x="1055687" y="2985426"/>
            <a:ext cx="269800" cy="186233"/>
          </a:xfrm>
          <a:custGeom>
            <a:avLst/>
            <a:gdLst>
              <a:gd name="T0" fmla="*/ 346 w 449"/>
              <a:gd name="T1" fmla="*/ 311 h 311"/>
              <a:gd name="T2" fmla="*/ 89 w 449"/>
              <a:gd name="T3" fmla="*/ 310 h 311"/>
              <a:gd name="T4" fmla="*/ 5 w 449"/>
              <a:gd name="T5" fmla="*/ 235 h 311"/>
              <a:gd name="T6" fmla="*/ 68 w 449"/>
              <a:gd name="T7" fmla="*/ 131 h 311"/>
              <a:gd name="T8" fmla="*/ 126 w 449"/>
              <a:gd name="T9" fmla="*/ 14 h 311"/>
              <a:gd name="T10" fmla="*/ 205 w 449"/>
              <a:gd name="T11" fmla="*/ 9 h 311"/>
              <a:gd name="T12" fmla="*/ 263 w 449"/>
              <a:gd name="T13" fmla="*/ 54 h 311"/>
              <a:gd name="T14" fmla="*/ 339 w 449"/>
              <a:gd name="T15" fmla="*/ 52 h 311"/>
              <a:gd name="T16" fmla="*/ 376 w 449"/>
              <a:gd name="T17" fmla="*/ 125 h 311"/>
              <a:gd name="T18" fmla="*/ 446 w 449"/>
              <a:gd name="T19" fmla="*/ 223 h 311"/>
              <a:gd name="T20" fmla="*/ 346 w 449"/>
              <a:gd name="T21" fmla="*/ 311 h 311"/>
              <a:gd name="T22" fmla="*/ 172 w 449"/>
              <a:gd name="T23" fmla="*/ 42 h 311"/>
              <a:gd name="T24" fmla="*/ 142 w 449"/>
              <a:gd name="T25" fmla="*/ 48 h 311"/>
              <a:gd name="T26" fmla="*/ 109 w 449"/>
              <a:gd name="T27" fmla="*/ 135 h 311"/>
              <a:gd name="T28" fmla="*/ 109 w 449"/>
              <a:gd name="T29" fmla="*/ 151 h 311"/>
              <a:gd name="T30" fmla="*/ 97 w 449"/>
              <a:gd name="T31" fmla="*/ 161 h 311"/>
              <a:gd name="T32" fmla="*/ 43 w 449"/>
              <a:gd name="T33" fmla="*/ 229 h 311"/>
              <a:gd name="T34" fmla="*/ 89 w 449"/>
              <a:gd name="T35" fmla="*/ 272 h 311"/>
              <a:gd name="T36" fmla="*/ 89 w 449"/>
              <a:gd name="T37" fmla="*/ 272 h 311"/>
              <a:gd name="T38" fmla="*/ 346 w 449"/>
              <a:gd name="T39" fmla="*/ 272 h 311"/>
              <a:gd name="T40" fmla="*/ 407 w 449"/>
              <a:gd name="T41" fmla="*/ 221 h 311"/>
              <a:gd name="T42" fmla="*/ 352 w 449"/>
              <a:gd name="T43" fmla="*/ 158 h 311"/>
              <a:gd name="T44" fmla="*/ 338 w 449"/>
              <a:gd name="T45" fmla="*/ 150 h 311"/>
              <a:gd name="T46" fmla="*/ 336 w 449"/>
              <a:gd name="T47" fmla="*/ 135 h 311"/>
              <a:gd name="T48" fmla="*/ 320 w 449"/>
              <a:gd name="T49" fmla="*/ 86 h 311"/>
              <a:gd name="T50" fmla="*/ 271 w 449"/>
              <a:gd name="T51" fmla="*/ 95 h 311"/>
              <a:gd name="T52" fmla="*/ 255 w 449"/>
              <a:gd name="T53" fmla="*/ 100 h 311"/>
              <a:gd name="T54" fmla="*/ 241 w 449"/>
              <a:gd name="T55" fmla="*/ 90 h 311"/>
              <a:gd name="T56" fmla="*/ 172 w 449"/>
              <a:gd name="T57" fmla="*/ 42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9" h="311">
                <a:moveTo>
                  <a:pt x="346" y="311"/>
                </a:moveTo>
                <a:cubicBezTo>
                  <a:pt x="250" y="311"/>
                  <a:pt x="92" y="310"/>
                  <a:pt x="89" y="310"/>
                </a:cubicBezTo>
                <a:cubicBezTo>
                  <a:pt x="47" y="310"/>
                  <a:pt x="11" y="279"/>
                  <a:pt x="5" y="235"/>
                </a:cubicBezTo>
                <a:cubicBezTo>
                  <a:pt x="0" y="201"/>
                  <a:pt x="14" y="155"/>
                  <a:pt x="68" y="131"/>
                </a:cubicBezTo>
                <a:cubicBezTo>
                  <a:pt x="55" y="78"/>
                  <a:pt x="85" y="33"/>
                  <a:pt x="126" y="14"/>
                </a:cubicBezTo>
                <a:cubicBezTo>
                  <a:pt x="151" y="2"/>
                  <a:pt x="179" y="0"/>
                  <a:pt x="205" y="9"/>
                </a:cubicBezTo>
                <a:cubicBezTo>
                  <a:pt x="228" y="16"/>
                  <a:pt x="248" y="32"/>
                  <a:pt x="263" y="54"/>
                </a:cubicBezTo>
                <a:cubicBezTo>
                  <a:pt x="287" y="40"/>
                  <a:pt x="315" y="39"/>
                  <a:pt x="339" y="52"/>
                </a:cubicBezTo>
                <a:cubicBezTo>
                  <a:pt x="359" y="64"/>
                  <a:pt x="378" y="88"/>
                  <a:pt x="376" y="125"/>
                </a:cubicBezTo>
                <a:cubicBezTo>
                  <a:pt x="428" y="140"/>
                  <a:pt x="449" y="185"/>
                  <a:pt x="446" y="223"/>
                </a:cubicBezTo>
                <a:cubicBezTo>
                  <a:pt x="443" y="265"/>
                  <a:pt x="410" y="311"/>
                  <a:pt x="346" y="311"/>
                </a:cubicBezTo>
                <a:close/>
                <a:moveTo>
                  <a:pt x="172" y="42"/>
                </a:moveTo>
                <a:cubicBezTo>
                  <a:pt x="161" y="42"/>
                  <a:pt x="151" y="44"/>
                  <a:pt x="142" y="48"/>
                </a:cubicBezTo>
                <a:cubicBezTo>
                  <a:pt x="114" y="61"/>
                  <a:pt x="92" y="94"/>
                  <a:pt x="109" y="135"/>
                </a:cubicBezTo>
                <a:cubicBezTo>
                  <a:pt x="111" y="140"/>
                  <a:pt x="111" y="146"/>
                  <a:pt x="109" y="151"/>
                </a:cubicBezTo>
                <a:cubicBezTo>
                  <a:pt x="107" y="156"/>
                  <a:pt x="102" y="159"/>
                  <a:pt x="97" y="161"/>
                </a:cubicBezTo>
                <a:cubicBezTo>
                  <a:pt x="40" y="179"/>
                  <a:pt x="41" y="218"/>
                  <a:pt x="43" y="229"/>
                </a:cubicBezTo>
                <a:cubicBezTo>
                  <a:pt x="46" y="250"/>
                  <a:pt x="63" y="272"/>
                  <a:pt x="89" y="272"/>
                </a:cubicBezTo>
                <a:cubicBezTo>
                  <a:pt x="89" y="272"/>
                  <a:pt x="89" y="272"/>
                  <a:pt x="89" y="272"/>
                </a:cubicBezTo>
                <a:cubicBezTo>
                  <a:pt x="91" y="272"/>
                  <a:pt x="250" y="272"/>
                  <a:pt x="346" y="272"/>
                </a:cubicBezTo>
                <a:cubicBezTo>
                  <a:pt x="386" y="272"/>
                  <a:pt x="406" y="246"/>
                  <a:pt x="407" y="221"/>
                </a:cubicBezTo>
                <a:cubicBezTo>
                  <a:pt x="409" y="194"/>
                  <a:pt x="393" y="164"/>
                  <a:pt x="352" y="158"/>
                </a:cubicBezTo>
                <a:cubicBezTo>
                  <a:pt x="346" y="158"/>
                  <a:pt x="341" y="155"/>
                  <a:pt x="338" y="150"/>
                </a:cubicBezTo>
                <a:cubicBezTo>
                  <a:pt x="335" y="146"/>
                  <a:pt x="334" y="140"/>
                  <a:pt x="336" y="135"/>
                </a:cubicBezTo>
                <a:cubicBezTo>
                  <a:pt x="341" y="112"/>
                  <a:pt x="335" y="94"/>
                  <a:pt x="320" y="86"/>
                </a:cubicBezTo>
                <a:cubicBezTo>
                  <a:pt x="308" y="79"/>
                  <a:pt x="288" y="79"/>
                  <a:pt x="271" y="95"/>
                </a:cubicBezTo>
                <a:cubicBezTo>
                  <a:pt x="267" y="99"/>
                  <a:pt x="261" y="101"/>
                  <a:pt x="255" y="100"/>
                </a:cubicBezTo>
                <a:cubicBezTo>
                  <a:pt x="249" y="99"/>
                  <a:pt x="244" y="96"/>
                  <a:pt x="241" y="90"/>
                </a:cubicBezTo>
                <a:cubicBezTo>
                  <a:pt x="222" y="54"/>
                  <a:pt x="195" y="42"/>
                  <a:pt x="172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0" y="3083304"/>
            <a:ext cx="91440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ый треугольник 14"/>
          <p:cNvSpPr/>
          <p:nvPr userDrawn="1"/>
        </p:nvSpPr>
        <p:spPr bwMode="auto">
          <a:xfrm flipH="1">
            <a:off x="11128262" y="5775325"/>
            <a:ext cx="1070505" cy="10826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496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077F-AB5D-4DBB-A296-967AA102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E559-3C7F-4E7C-BB8E-BC942DC7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23B08-C15D-4DE6-871F-1F0A01D6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04365-5F32-41F4-B30B-8F5DE006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7882A-B1E0-407C-81F5-6C3BB5CA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1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6BBDE-C97F-4660-A370-24598F50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9D531-FF46-4E85-8A61-214400A6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ECC4B-7DB2-42FF-A476-98D4D37E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53D4A-673B-4392-ACCB-0703A278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F71E7-7431-4FBC-AA53-D8F6ABED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F34E-94FA-4E72-9DC2-184B37E1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77ED6-5EDC-447B-9187-13B2A6C7A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2C8796-2185-4AC1-9CE3-B52C7E27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D4C79-D48F-4DF1-8D0B-AE1C0164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07AB7-2557-47FD-984B-99A05EB4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0F11C-559A-4AF7-B46F-07135E07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5595E-5FA2-4321-B56E-C572648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323D3-80F3-4D1A-853F-90EF0D824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7E8BC-B724-4100-89D6-DC751B89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993D7-C3F3-4FA3-A90F-675E7A979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946BF-1D5A-4B80-A9A3-9CF5F6FB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E58CAC-6232-48BD-80A3-BA33A711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6C568-FA90-4B39-88CE-C5949C0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4C495-C275-48D1-8606-E82C8434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6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23D1-8D2E-4A09-9938-AEFC4BD5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AB65A-E067-4E5E-83FD-7F2E5D77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303B9-C7A6-4890-9D29-5AE9DEA1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9662C-7847-4DF7-89EE-E7196C90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4AEDEB-792F-4103-A312-CB22A65C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EB981-2976-41A5-B8C7-32EE7C65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37C75-E001-4125-BC75-2B590EF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52774-D122-4BF2-8D49-705F0EDB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424C2-B914-4EEE-8DCD-06C3562C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9092B-640C-43FB-908B-738BF9D9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6D663-776B-499A-A1C5-95B02E6B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18212-AB69-4983-BFC0-C9E32609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3A119-D616-41F6-A51C-5F8EFA30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4C42-7C2D-4FAB-BBCB-D9B9E9FD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33028-E7D9-4788-936C-6BC82AD4C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E2CBE-15AA-459B-8FD0-2EFF22C8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9CD27-43C5-4D5F-ADAE-407787F8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A00F5-B737-484C-8842-4223F2A7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94391-1A3D-4B22-BE3D-F6823AA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0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7B0F62-EA4F-4B85-805F-576DBA5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38747-9AF3-442B-847B-97225948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30761-AD9D-4EC8-8EF8-651811280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6718-A614-489D-9138-CD1DE33343B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5571D-4FC4-44AD-A077-A1FB20FE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95878-FC6A-41BD-BBD7-5A25415E3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CF58-B9E7-4E83-91F9-373F59C3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mrkt.com/prXNr6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Arknight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2"/>
          </p:nvPr>
        </p:nvSpPr>
        <p:spPr>
          <a:xfrm>
            <a:off x="4656666" y="2345532"/>
            <a:ext cx="5760509" cy="18049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Simulator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8000" dirty="0"/>
              <a:t>明日方舟演习模拟器</a:t>
            </a:r>
            <a:endParaRPr lang="en-US" sz="80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4"/>
          </p:nvPr>
        </p:nvSpPr>
        <p:spPr>
          <a:xfrm>
            <a:off x="7586788" y="5858827"/>
            <a:ext cx="4321176" cy="9667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小组成员：郭派锋、旷鹏 、徐贵龙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CLICK TO CONTINUE</a:t>
            </a:r>
          </a:p>
        </p:txBody>
      </p:sp>
      <p:sp>
        <p:nvSpPr>
          <p:cNvPr id="10" name="Текст 7">
            <a:hlinkClick r:id="rId2"/>
          </p:cNvPr>
          <p:cNvSpPr txBox="1">
            <a:spLocks/>
          </p:cNvSpPr>
          <p:nvPr/>
        </p:nvSpPr>
        <p:spPr>
          <a:xfrm>
            <a:off x="8805386" y="179388"/>
            <a:ext cx="2319761" cy="349732"/>
          </a:xfrm>
          <a:prstGeom prst="rect">
            <a:avLst/>
          </a:prstGeom>
          <a:solidFill>
            <a:srgbClr val="FFFFFF"/>
          </a:solidFill>
          <a:ln>
            <a:solidFill>
              <a:srgbClr val="C7C8C8"/>
            </a:solidFill>
          </a:ln>
          <a:effectLst>
            <a:outerShdw blurRad="63500" dist="50800" dir="2700000" algn="tl" rotWithShape="0">
              <a:prstClr val="black">
                <a:alpha val="14000"/>
              </a:prstClr>
            </a:outerShdw>
          </a:effectLst>
        </p:spPr>
        <p:txBody>
          <a:bodyPr tIns="0" bIns="23996" anchor="ctr">
            <a:no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4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27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35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7F7F7F"/>
                </a:solidFill>
              </a:rPr>
              <a:t>2021/11</a:t>
            </a:r>
          </a:p>
        </p:txBody>
      </p:sp>
    </p:spTree>
    <p:extLst>
      <p:ext uri="{BB962C8B-B14F-4D97-AF65-F5344CB8AC3E}">
        <p14:creationId xmlns:p14="http://schemas.microsoft.com/office/powerpoint/2010/main" val="28338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/</a:t>
            </a:r>
            <a:r>
              <a:rPr lang="zh-CN" altLang="en-US" dirty="0"/>
              <a:t>特色</a:t>
            </a:r>
            <a:endParaRPr lang="en-US" dirty="0"/>
          </a:p>
        </p:txBody>
      </p:sp>
      <p:sp>
        <p:nvSpPr>
          <p:cNvPr id="79" name="Текст 7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r>
              <a:rPr lang="en-US" dirty="0"/>
              <a:t>.</a:t>
            </a:r>
          </a:p>
        </p:txBody>
      </p:sp>
      <p:cxnSp>
        <p:nvCxnSpPr>
          <p:cNvPr id="36" name="Прямая соединительная линия 47"/>
          <p:cNvCxnSpPr/>
          <p:nvPr/>
        </p:nvCxnSpPr>
        <p:spPr>
          <a:xfrm flipV="1">
            <a:off x="9595105" y="4432008"/>
            <a:ext cx="1257105" cy="12573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46"/>
          <p:cNvCxnSpPr/>
          <p:nvPr/>
        </p:nvCxnSpPr>
        <p:spPr>
          <a:xfrm flipV="1">
            <a:off x="2596897" y="-11414"/>
            <a:ext cx="3429000" cy="342952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25">
            <a:extLst>
              <a:ext uri="{FF2B5EF4-FFF2-40B4-BE49-F238E27FC236}">
                <a16:creationId xmlns:a16="http://schemas.microsoft.com/office/drawing/2014/main" id="{D87300EE-40C2-4889-B931-F063230F7EB5}"/>
              </a:ext>
            </a:extLst>
          </p:cNvPr>
          <p:cNvSpPr txBox="1">
            <a:spLocks/>
          </p:cNvSpPr>
          <p:nvPr/>
        </p:nvSpPr>
        <p:spPr>
          <a:xfrm>
            <a:off x="3709576" y="1694368"/>
            <a:ext cx="4913058" cy="3058718"/>
          </a:xfrm>
          <a:custGeom>
            <a:avLst/>
            <a:gdLst>
              <a:gd name="connsiteX0" fmla="*/ 284480 w 1143329"/>
              <a:gd name="connsiteY0" fmla="*/ 126982 h 711692"/>
              <a:gd name="connsiteX1" fmla="*/ 183091 w 1143329"/>
              <a:gd name="connsiteY1" fmla="*/ 189982 h 711692"/>
              <a:gd name="connsiteX2" fmla="*/ 150607 w 1143329"/>
              <a:gd name="connsiteY2" fmla="*/ 356338 h 711692"/>
              <a:gd name="connsiteX3" fmla="*/ 183091 w 1143329"/>
              <a:gd name="connsiteY3" fmla="*/ 522695 h 711692"/>
              <a:gd name="connsiteX4" fmla="*/ 284480 w 1143329"/>
              <a:gd name="connsiteY4" fmla="*/ 585694 h 711692"/>
              <a:gd name="connsiteX5" fmla="*/ 385869 w 1143329"/>
              <a:gd name="connsiteY5" fmla="*/ 522695 h 711692"/>
              <a:gd name="connsiteX6" fmla="*/ 418353 w 1143329"/>
              <a:gd name="connsiteY6" fmla="*/ 356338 h 711692"/>
              <a:gd name="connsiteX7" fmla="*/ 385869 w 1143329"/>
              <a:gd name="connsiteY7" fmla="*/ 189982 h 711692"/>
              <a:gd name="connsiteX8" fmla="*/ 284480 w 1143329"/>
              <a:gd name="connsiteY8" fmla="*/ 126982 h 711692"/>
              <a:gd name="connsiteX9" fmla="*/ 886412 w 1143329"/>
              <a:gd name="connsiteY9" fmla="*/ 11812 h 711692"/>
              <a:gd name="connsiteX10" fmla="*/ 1053752 w 1143329"/>
              <a:gd name="connsiteY10" fmla="*/ 11812 h 711692"/>
              <a:gd name="connsiteX11" fmla="*/ 820460 w 1143329"/>
              <a:gd name="connsiteY11" fmla="*/ 402603 h 711692"/>
              <a:gd name="connsiteX12" fmla="*/ 917911 w 1143329"/>
              <a:gd name="connsiteY12" fmla="*/ 402603 h 711692"/>
              <a:gd name="connsiteX13" fmla="*/ 917911 w 1143329"/>
              <a:gd name="connsiteY13" fmla="*/ 282511 h 711692"/>
              <a:gd name="connsiteX14" fmla="*/ 1065565 w 1143329"/>
              <a:gd name="connsiteY14" fmla="*/ 282511 h 711692"/>
              <a:gd name="connsiteX15" fmla="*/ 1065565 w 1143329"/>
              <a:gd name="connsiteY15" fmla="*/ 402603 h 711692"/>
              <a:gd name="connsiteX16" fmla="*/ 1143329 w 1143329"/>
              <a:gd name="connsiteY16" fmla="*/ 402603 h 711692"/>
              <a:gd name="connsiteX17" fmla="*/ 1143329 w 1143329"/>
              <a:gd name="connsiteY17" fmla="*/ 535492 h 711692"/>
              <a:gd name="connsiteX18" fmla="*/ 1065565 w 1143329"/>
              <a:gd name="connsiteY18" fmla="*/ 535492 h 711692"/>
              <a:gd name="connsiteX19" fmla="*/ 1065565 w 1143329"/>
              <a:gd name="connsiteY19" fmla="*/ 699880 h 711692"/>
              <a:gd name="connsiteX20" fmla="*/ 917911 w 1143329"/>
              <a:gd name="connsiteY20" fmla="*/ 699880 h 711692"/>
              <a:gd name="connsiteX21" fmla="*/ 917911 w 1143329"/>
              <a:gd name="connsiteY21" fmla="*/ 535492 h 711692"/>
              <a:gd name="connsiteX22" fmla="*/ 641306 w 1143329"/>
              <a:gd name="connsiteY22" fmla="*/ 535492 h 711692"/>
              <a:gd name="connsiteX23" fmla="*/ 641306 w 1143329"/>
              <a:gd name="connsiteY23" fmla="*/ 418353 h 711692"/>
              <a:gd name="connsiteX24" fmla="*/ 284480 w 1143329"/>
              <a:gd name="connsiteY24" fmla="*/ 0 h 711692"/>
              <a:gd name="connsiteX25" fmla="*/ 498086 w 1143329"/>
              <a:gd name="connsiteY25" fmla="*/ 96959 h 711692"/>
              <a:gd name="connsiteX26" fmla="*/ 568959 w 1143329"/>
              <a:gd name="connsiteY26" fmla="*/ 355846 h 711692"/>
              <a:gd name="connsiteX27" fmla="*/ 498086 w 1143329"/>
              <a:gd name="connsiteY27" fmla="*/ 614733 h 711692"/>
              <a:gd name="connsiteX28" fmla="*/ 284480 w 1143329"/>
              <a:gd name="connsiteY28" fmla="*/ 711692 h 711692"/>
              <a:gd name="connsiteX29" fmla="*/ 70874 w 1143329"/>
              <a:gd name="connsiteY29" fmla="*/ 614733 h 711692"/>
              <a:gd name="connsiteX30" fmla="*/ 0 w 1143329"/>
              <a:gd name="connsiteY30" fmla="*/ 355846 h 711692"/>
              <a:gd name="connsiteX31" fmla="*/ 70874 w 1143329"/>
              <a:gd name="connsiteY31" fmla="*/ 96959 h 711692"/>
              <a:gd name="connsiteX32" fmla="*/ 284480 w 1143329"/>
              <a:gd name="connsiteY32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332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86412" y="11812"/>
                </a:moveTo>
                <a:lnTo>
                  <a:pt x="1053752" y="11812"/>
                </a:lnTo>
                <a:lnTo>
                  <a:pt x="820460" y="402603"/>
                </a:lnTo>
                <a:lnTo>
                  <a:pt x="917911" y="402603"/>
                </a:lnTo>
                <a:lnTo>
                  <a:pt x="917911" y="282511"/>
                </a:lnTo>
                <a:lnTo>
                  <a:pt x="1065565" y="282511"/>
                </a:lnTo>
                <a:lnTo>
                  <a:pt x="1065565" y="402603"/>
                </a:lnTo>
                <a:lnTo>
                  <a:pt x="1143329" y="402603"/>
                </a:lnTo>
                <a:lnTo>
                  <a:pt x="1143329" y="535492"/>
                </a:lnTo>
                <a:lnTo>
                  <a:pt x="1065565" y="535492"/>
                </a:lnTo>
                <a:lnTo>
                  <a:pt x="1065565" y="699880"/>
                </a:lnTo>
                <a:lnTo>
                  <a:pt x="917911" y="699880"/>
                </a:lnTo>
                <a:lnTo>
                  <a:pt x="917911" y="535492"/>
                </a:lnTo>
                <a:lnTo>
                  <a:pt x="641306" y="535492"/>
                </a:lnTo>
                <a:lnTo>
                  <a:pt x="641306" y="41835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670871" rtl="0" eaLnBrk="1" fontAlgn="auto" latinLnBrk="0" hangingPunct="1">
              <a:lnSpc>
                <a:spcPct val="150000"/>
              </a:lnSpc>
              <a:spcBef>
                <a:spcPts val="1488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46"/>
          </p:nvPr>
        </p:nvSpPr>
        <p:spPr>
          <a:xfrm>
            <a:off x="5749559" y="5192809"/>
            <a:ext cx="5018063" cy="360362"/>
          </a:xfrm>
        </p:spPr>
        <p:txBody>
          <a:bodyPr/>
          <a:lstStyle/>
          <a:p>
            <a:r>
              <a:rPr lang="zh-CN" altLang="en-US" sz="1400" dirty="0"/>
              <a:t>玩家可以添加角色，地图，甚至是自创新的角色、地图来进行模拟</a:t>
            </a:r>
            <a:endParaRPr lang="en-US" altLang="zh-CN" sz="1400" dirty="0"/>
          </a:p>
          <a:p>
            <a:r>
              <a:rPr lang="zh-CN" altLang="en-US" sz="1400" dirty="0"/>
              <a:t>玩家可以自由选择关卡的难度、出场的角色和角色的练度，比直接抄作业更加详细</a:t>
            </a:r>
            <a:endParaRPr lang="en-US" altLang="zh-CN" sz="1400" dirty="0"/>
          </a:p>
          <a:p>
            <a:r>
              <a:rPr lang="zh-CN" altLang="en-US" sz="1400" dirty="0"/>
              <a:t>程序不需要复杂的操作和资源，简单轻量</a:t>
            </a:r>
            <a:endParaRPr lang="en-US" altLang="zh-CN" sz="1400" dirty="0"/>
          </a:p>
          <a:p>
            <a:r>
              <a:rPr lang="zh-CN" altLang="en-US" sz="1400" dirty="0"/>
              <a:t>地图、角色参数独立存储，玩家直接可以相互分享</a:t>
            </a:r>
            <a:endParaRPr lang="en-US" sz="1400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42"/>
          </p:nvPr>
        </p:nvSpPr>
        <p:spPr>
          <a:xfrm>
            <a:off x="1072622" y="2028130"/>
            <a:ext cx="3602893" cy="1624179"/>
          </a:xfrm>
        </p:spPr>
        <p:txBody>
          <a:bodyPr/>
          <a:lstStyle/>
          <a:p>
            <a:r>
              <a:rPr lang="zh-CN" altLang="en-US" dirty="0"/>
              <a:t>可拓展</a:t>
            </a:r>
            <a:endParaRPr lang="en-US" altLang="zh-CN" dirty="0"/>
          </a:p>
          <a:p>
            <a:r>
              <a:rPr lang="zh-CN" altLang="en-US" dirty="0"/>
              <a:t>自由选择</a:t>
            </a:r>
            <a:endParaRPr lang="en-US" altLang="zh-CN" dirty="0"/>
          </a:p>
          <a:p>
            <a:r>
              <a:rPr lang="zh-CN" altLang="en-US" dirty="0"/>
              <a:t>轻量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CLICK TO CONTINUE</a:t>
            </a:r>
            <a:endParaRPr lang="en-US" dirty="0"/>
          </a:p>
        </p:txBody>
      </p:sp>
      <p:sp>
        <p:nvSpPr>
          <p:cNvPr id="9" name="Текст 25">
            <a:extLst>
              <a:ext uri="{FF2B5EF4-FFF2-40B4-BE49-F238E27FC236}">
                <a16:creationId xmlns:a16="http://schemas.microsoft.com/office/drawing/2014/main" id="{90713705-A411-4C62-864E-EB79421D05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63358" y="2132556"/>
            <a:ext cx="2747798" cy="12964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 i="1" dirty="0"/>
              <a:t>系统特色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6317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381726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 lang="zh-CN" altLang="en-US"/>
          </a:p>
        </p:txBody>
      </p:sp>
      <p:sp>
        <p:nvSpPr>
          <p:cNvPr id="331" name="Rectangle 2"/>
          <p:cNvSpPr txBox="1"/>
          <p:nvPr/>
        </p:nvSpPr>
        <p:spPr>
          <a:xfrm>
            <a:off x="626886" y="1596274"/>
            <a:ext cx="2466873" cy="115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zh-CN" altLang="en-US" sz="1600" dirty="0"/>
              <a:t>游戏数据定义部分，使用装饰器模式以更好的允许各类属性自定义</a:t>
            </a:r>
            <a:endParaRPr sz="1600" dirty="0"/>
          </a:p>
        </p:txBody>
      </p:sp>
      <p:sp>
        <p:nvSpPr>
          <p:cNvPr id="333" name="TextBox 7"/>
          <p:cNvSpPr txBox="1"/>
          <p:nvPr/>
        </p:nvSpPr>
        <p:spPr>
          <a:xfrm>
            <a:off x="11304893" y="5759672"/>
            <a:ext cx="31527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53535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3A95D4-EF97-4347-95A9-101C7AB8C219}"/>
              </a:ext>
            </a:extLst>
          </p:cNvPr>
          <p:cNvSpPr txBox="1"/>
          <p:nvPr/>
        </p:nvSpPr>
        <p:spPr>
          <a:xfrm>
            <a:off x="626885" y="3010207"/>
            <a:ext cx="2466873" cy="115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zh-CN" altLang="en-US" sz="1600" dirty="0"/>
              <a:t>为了简化流程，突出模拟器的重点，并没有使用</a:t>
            </a:r>
            <a:r>
              <a:rPr lang="en-US" altLang="zh-CN" sz="1600" dirty="0"/>
              <a:t>Unity</a:t>
            </a:r>
            <a:r>
              <a:rPr lang="zh-CN" altLang="en-US" sz="1600" dirty="0"/>
              <a:t>等框架</a:t>
            </a:r>
            <a:endParaRPr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4FE716A-470E-4455-9BC3-767EF14B3036}"/>
              </a:ext>
            </a:extLst>
          </p:cNvPr>
          <p:cNvSpPr txBox="1"/>
          <p:nvPr/>
        </p:nvSpPr>
        <p:spPr>
          <a:xfrm>
            <a:off x="626884" y="4424140"/>
            <a:ext cx="2466873" cy="78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zh-CN" altLang="en-US" sz="1600" dirty="0"/>
              <a:t>使用</a:t>
            </a:r>
            <a:r>
              <a:rPr lang="en-US" altLang="zh-CN" sz="1600" dirty="0"/>
              <a:t>JSON</a:t>
            </a:r>
            <a:r>
              <a:rPr lang="zh-CN" altLang="en-US" sz="1600" dirty="0"/>
              <a:t>定义用户数据并且允许数据的拓展</a:t>
            </a:r>
            <a:endParaRPr sz="16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8B9DF42-50E4-49B8-9D0F-6373072E6381}"/>
              </a:ext>
            </a:extLst>
          </p:cNvPr>
          <p:cNvSpPr txBox="1"/>
          <p:nvPr/>
        </p:nvSpPr>
        <p:spPr>
          <a:xfrm>
            <a:off x="626883" y="5746308"/>
            <a:ext cx="2466873" cy="417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zh-CN" altLang="en-US" sz="1600" dirty="0"/>
              <a:t>事件驱动的逻辑部分</a:t>
            </a:r>
            <a:endParaRPr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A1335-2C11-4D9A-B187-83680915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24" y="251980"/>
            <a:ext cx="2627632" cy="25843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7FCB86-988D-4791-B465-3BC6389C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63" y="2292045"/>
            <a:ext cx="3233847" cy="2878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1320E7-C418-4A6A-B1E5-AD6D32AC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985" y="3628859"/>
            <a:ext cx="4087756" cy="30838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038B2A-65F8-4E94-9A5D-9E80E6097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789" y="625887"/>
            <a:ext cx="4190304" cy="2686920"/>
          </a:xfrm>
          <a:prstGeom prst="rect">
            <a:avLst/>
          </a:prstGeom>
        </p:spPr>
      </p:pic>
      <p:sp>
        <p:nvSpPr>
          <p:cNvPr id="20" name="TextBox 5">
            <a:extLst>
              <a:ext uri="{FF2B5EF4-FFF2-40B4-BE49-F238E27FC236}">
                <a16:creationId xmlns:a16="http://schemas.microsoft.com/office/drawing/2014/main" id="{4DC10FA4-70DD-4FA0-BCE1-81D98D8B662D}"/>
              </a:ext>
            </a:extLst>
          </p:cNvPr>
          <p:cNvSpPr txBox="1"/>
          <p:nvPr/>
        </p:nvSpPr>
        <p:spPr>
          <a:xfrm>
            <a:off x="626883" y="775591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zh-CN" altLang="en-US" dirty="0"/>
              <a:t>代码特色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/</a:t>
            </a:r>
            <a:r>
              <a:rPr lang="zh-CN" altLang="en-US" dirty="0"/>
              <a:t>致谢</a:t>
            </a:r>
            <a:endParaRPr lang="en-US" dirty="0"/>
          </a:p>
        </p:txBody>
      </p:sp>
      <p:sp>
        <p:nvSpPr>
          <p:cNvPr id="79" name="Текст 7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zh-CN" dirty="0"/>
              <a:t>Summery</a:t>
            </a:r>
            <a:r>
              <a:rPr lang="en-US" dirty="0"/>
              <a:t>.</a:t>
            </a:r>
          </a:p>
        </p:txBody>
      </p:sp>
      <p:cxnSp>
        <p:nvCxnSpPr>
          <p:cNvPr id="36" name="Прямая соединительная линия 47"/>
          <p:cNvCxnSpPr/>
          <p:nvPr/>
        </p:nvCxnSpPr>
        <p:spPr>
          <a:xfrm flipV="1">
            <a:off x="9595105" y="4432008"/>
            <a:ext cx="1257105" cy="12573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46"/>
          <p:cNvCxnSpPr/>
          <p:nvPr/>
        </p:nvCxnSpPr>
        <p:spPr>
          <a:xfrm flipV="1">
            <a:off x="2596897" y="-11414"/>
            <a:ext cx="3429000" cy="342952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26">
            <a:extLst>
              <a:ext uri="{FF2B5EF4-FFF2-40B4-BE49-F238E27FC236}">
                <a16:creationId xmlns:a16="http://schemas.microsoft.com/office/drawing/2014/main" id="{BA2EE45D-2864-4281-9E50-D91555D83635}"/>
              </a:ext>
            </a:extLst>
          </p:cNvPr>
          <p:cNvSpPr>
            <a:spLocks noGrp="1"/>
          </p:cNvSpPr>
          <p:nvPr>
            <p:ph type="pic" sz="quarter" idx="108" hasCustomPrompt="1"/>
          </p:nvPr>
        </p:nvSpPr>
        <p:spPr>
          <a:xfrm>
            <a:off x="3631690" y="1721346"/>
            <a:ext cx="4991104" cy="3289272"/>
          </a:xfrm>
          <a:custGeom>
            <a:avLst/>
            <a:gdLst>
              <a:gd name="connsiteX0" fmla="*/ 284480 w 1080080"/>
              <a:gd name="connsiteY0" fmla="*/ 126982 h 711692"/>
              <a:gd name="connsiteX1" fmla="*/ 183091 w 1080080"/>
              <a:gd name="connsiteY1" fmla="*/ 189982 h 711692"/>
              <a:gd name="connsiteX2" fmla="*/ 150607 w 1080080"/>
              <a:gd name="connsiteY2" fmla="*/ 356338 h 711692"/>
              <a:gd name="connsiteX3" fmla="*/ 183091 w 1080080"/>
              <a:gd name="connsiteY3" fmla="*/ 522695 h 711692"/>
              <a:gd name="connsiteX4" fmla="*/ 284480 w 1080080"/>
              <a:gd name="connsiteY4" fmla="*/ 585694 h 711692"/>
              <a:gd name="connsiteX5" fmla="*/ 385869 w 1080080"/>
              <a:gd name="connsiteY5" fmla="*/ 522695 h 711692"/>
              <a:gd name="connsiteX6" fmla="*/ 418352 w 1080080"/>
              <a:gd name="connsiteY6" fmla="*/ 356338 h 711692"/>
              <a:gd name="connsiteX7" fmla="*/ 385869 w 1080080"/>
              <a:gd name="connsiteY7" fmla="*/ 189982 h 711692"/>
              <a:gd name="connsiteX8" fmla="*/ 284480 w 1080080"/>
              <a:gd name="connsiteY8" fmla="*/ 126982 h 711692"/>
              <a:gd name="connsiteX9" fmla="*/ 623337 w 1080080"/>
              <a:gd name="connsiteY9" fmla="*/ 7876 h 711692"/>
              <a:gd name="connsiteX10" fmla="*/ 1038737 w 1080080"/>
              <a:gd name="connsiteY10" fmla="*/ 7876 h 711692"/>
              <a:gd name="connsiteX11" fmla="*/ 1038737 w 1080080"/>
              <a:gd name="connsiteY11" fmla="*/ 140764 h 711692"/>
              <a:gd name="connsiteX12" fmla="*/ 767054 w 1080080"/>
              <a:gd name="connsiteY12" fmla="*/ 140764 h 711692"/>
              <a:gd name="connsiteX13" fmla="*/ 767054 w 1080080"/>
              <a:gd name="connsiteY13" fmla="*/ 255934 h 711692"/>
              <a:gd name="connsiteX14" fmla="*/ 836943 w 1080080"/>
              <a:gd name="connsiteY14" fmla="*/ 247075 h 711692"/>
              <a:gd name="connsiteX15" fmla="*/ 1008222 w 1080080"/>
              <a:gd name="connsiteY15" fmla="*/ 307121 h 711692"/>
              <a:gd name="connsiteX16" fmla="*/ 1080080 w 1080080"/>
              <a:gd name="connsiteY16" fmla="*/ 469048 h 711692"/>
              <a:gd name="connsiteX17" fmla="*/ 1005761 w 1080080"/>
              <a:gd name="connsiteY17" fmla="*/ 637373 h 711692"/>
              <a:gd name="connsiteX18" fmla="*/ 822177 w 1080080"/>
              <a:gd name="connsiteY18" fmla="*/ 703817 h 711692"/>
              <a:gd name="connsiteX19" fmla="*/ 588884 w 1080080"/>
              <a:gd name="connsiteY19" fmla="*/ 600459 h 711692"/>
              <a:gd name="connsiteX20" fmla="*/ 669601 w 1080080"/>
              <a:gd name="connsiteY20" fmla="*/ 488243 h 711692"/>
              <a:gd name="connsiteX21" fmla="*/ 693226 w 1080080"/>
              <a:gd name="connsiteY21" fmla="*/ 509898 h 711692"/>
              <a:gd name="connsiteX22" fmla="*/ 747366 w 1080080"/>
              <a:gd name="connsiteY22" fmla="*/ 543859 h 711692"/>
              <a:gd name="connsiteX23" fmla="*/ 826115 w 1080080"/>
              <a:gd name="connsiteY23" fmla="*/ 565022 h 711692"/>
              <a:gd name="connsiteX24" fmla="*/ 896005 w 1080080"/>
              <a:gd name="connsiteY24" fmla="*/ 541398 h 711692"/>
              <a:gd name="connsiteX25" fmla="*/ 926520 w 1080080"/>
              <a:gd name="connsiteY25" fmla="*/ 471509 h 711692"/>
              <a:gd name="connsiteX26" fmla="*/ 893543 w 1080080"/>
              <a:gd name="connsiteY26" fmla="*/ 400143 h 711692"/>
              <a:gd name="connsiteX27" fmla="*/ 808396 w 1080080"/>
              <a:gd name="connsiteY27" fmla="*/ 375042 h 711692"/>
              <a:gd name="connsiteX28" fmla="*/ 687320 w 1080080"/>
              <a:gd name="connsiteY28" fmla="*/ 412447 h 711692"/>
              <a:gd name="connsiteX29" fmla="*/ 623337 w 1080080"/>
              <a:gd name="connsiteY29" fmla="*/ 343542 h 711692"/>
              <a:gd name="connsiteX30" fmla="*/ 284480 w 1080080"/>
              <a:gd name="connsiteY30" fmla="*/ 0 h 711692"/>
              <a:gd name="connsiteX31" fmla="*/ 498085 w 1080080"/>
              <a:gd name="connsiteY31" fmla="*/ 96959 h 711692"/>
              <a:gd name="connsiteX32" fmla="*/ 568959 w 1080080"/>
              <a:gd name="connsiteY32" fmla="*/ 355846 h 711692"/>
              <a:gd name="connsiteX33" fmla="*/ 498085 w 1080080"/>
              <a:gd name="connsiteY33" fmla="*/ 614733 h 711692"/>
              <a:gd name="connsiteX34" fmla="*/ 284480 w 1080080"/>
              <a:gd name="connsiteY34" fmla="*/ 711692 h 711692"/>
              <a:gd name="connsiteX35" fmla="*/ 70874 w 1080080"/>
              <a:gd name="connsiteY35" fmla="*/ 614733 h 711692"/>
              <a:gd name="connsiteX36" fmla="*/ 0 w 1080080"/>
              <a:gd name="connsiteY36" fmla="*/ 355846 h 711692"/>
              <a:gd name="connsiteX37" fmla="*/ 70874 w 1080080"/>
              <a:gd name="connsiteY37" fmla="*/ 96959 h 711692"/>
              <a:gd name="connsiteX38" fmla="*/ 284480 w 1080080"/>
              <a:gd name="connsiteY3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8008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6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6" y="126982"/>
                  <a:pt x="284480" y="126982"/>
                </a:cubicBezTo>
                <a:close/>
                <a:moveTo>
                  <a:pt x="623337" y="7876"/>
                </a:moveTo>
                <a:lnTo>
                  <a:pt x="1038737" y="7876"/>
                </a:lnTo>
                <a:lnTo>
                  <a:pt x="1038737" y="140764"/>
                </a:lnTo>
                <a:lnTo>
                  <a:pt x="767054" y="140764"/>
                </a:lnTo>
                <a:lnTo>
                  <a:pt x="767054" y="255934"/>
                </a:lnTo>
                <a:cubicBezTo>
                  <a:pt x="787397" y="250028"/>
                  <a:pt x="810694" y="247075"/>
                  <a:pt x="836943" y="247075"/>
                </a:cubicBezTo>
                <a:cubicBezTo>
                  <a:pt x="903223" y="247075"/>
                  <a:pt x="960316" y="267090"/>
                  <a:pt x="1008222" y="307121"/>
                </a:cubicBezTo>
                <a:cubicBezTo>
                  <a:pt x="1056127" y="347151"/>
                  <a:pt x="1080080" y="401127"/>
                  <a:pt x="1080080" y="469048"/>
                </a:cubicBezTo>
                <a:cubicBezTo>
                  <a:pt x="1080080" y="536969"/>
                  <a:pt x="1055307" y="593077"/>
                  <a:pt x="1005761" y="637373"/>
                </a:cubicBezTo>
                <a:cubicBezTo>
                  <a:pt x="956215" y="681669"/>
                  <a:pt x="895020" y="703817"/>
                  <a:pt x="822177" y="703817"/>
                </a:cubicBezTo>
                <a:cubicBezTo>
                  <a:pt x="728991" y="703817"/>
                  <a:pt x="651227" y="669364"/>
                  <a:pt x="588884" y="600459"/>
                </a:cubicBezTo>
                <a:lnTo>
                  <a:pt x="669601" y="488243"/>
                </a:lnTo>
                <a:cubicBezTo>
                  <a:pt x="675508" y="494149"/>
                  <a:pt x="683382" y="501368"/>
                  <a:pt x="693226" y="509898"/>
                </a:cubicBezTo>
                <a:cubicBezTo>
                  <a:pt x="703070" y="518429"/>
                  <a:pt x="721116" y="529750"/>
                  <a:pt x="747366" y="543859"/>
                </a:cubicBezTo>
                <a:cubicBezTo>
                  <a:pt x="773616" y="557968"/>
                  <a:pt x="799865" y="565022"/>
                  <a:pt x="826115" y="565022"/>
                </a:cubicBezTo>
                <a:cubicBezTo>
                  <a:pt x="852364" y="565022"/>
                  <a:pt x="875661" y="557148"/>
                  <a:pt x="896005" y="541398"/>
                </a:cubicBezTo>
                <a:cubicBezTo>
                  <a:pt x="916348" y="525648"/>
                  <a:pt x="926520" y="502352"/>
                  <a:pt x="926520" y="471509"/>
                </a:cubicBezTo>
                <a:cubicBezTo>
                  <a:pt x="926520" y="440665"/>
                  <a:pt x="915527" y="416877"/>
                  <a:pt x="893543" y="400143"/>
                </a:cubicBezTo>
                <a:cubicBezTo>
                  <a:pt x="871559" y="383409"/>
                  <a:pt x="843177" y="375042"/>
                  <a:pt x="808396" y="375042"/>
                </a:cubicBezTo>
                <a:cubicBezTo>
                  <a:pt x="773616" y="375042"/>
                  <a:pt x="733257" y="387510"/>
                  <a:pt x="687320" y="412447"/>
                </a:cubicBezTo>
                <a:lnTo>
                  <a:pt x="623337" y="343542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670871" rtl="0" eaLnBrk="1" fontAlgn="auto" latinLnBrk="0" hangingPunct="1">
              <a:lnSpc>
                <a:spcPct val="150000"/>
              </a:lnSpc>
              <a:spcBef>
                <a:spcPts val="1488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3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04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/</a:t>
            </a:r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79" name="Текст 7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Target.</a:t>
            </a:r>
          </a:p>
        </p:txBody>
      </p:sp>
      <p:cxnSp>
        <p:nvCxnSpPr>
          <p:cNvPr id="36" name="Прямая соединительная линия 47"/>
          <p:cNvCxnSpPr/>
          <p:nvPr/>
        </p:nvCxnSpPr>
        <p:spPr>
          <a:xfrm flipV="1">
            <a:off x="9595105" y="4432008"/>
            <a:ext cx="1257105" cy="12573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46"/>
          <p:cNvCxnSpPr/>
          <p:nvPr/>
        </p:nvCxnSpPr>
        <p:spPr>
          <a:xfrm flipV="1">
            <a:off x="2596897" y="-11414"/>
            <a:ext cx="3429000" cy="342952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9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46"/>
          </p:nvPr>
        </p:nvSpPr>
        <p:spPr>
          <a:xfrm>
            <a:off x="6163733" y="4823995"/>
            <a:ext cx="5018063" cy="12964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“演习”是游戏“明日方舟”的一个模式，你可以在游戏中使用“演习”去模拟一场关卡而不用浪费资源，但是演习存在诸多限制</a:t>
            </a:r>
            <a:endParaRPr lang="en-US" altLang="zh-CN" sz="1400" dirty="0"/>
          </a:p>
          <a:p>
            <a:r>
              <a:rPr lang="zh-CN" altLang="en-US" sz="1400" dirty="0"/>
              <a:t>你只能进行有限次演习</a:t>
            </a:r>
            <a:endParaRPr lang="en-US" altLang="zh-CN" sz="1400" dirty="0"/>
          </a:p>
          <a:p>
            <a:r>
              <a:rPr lang="zh-CN" altLang="en-US" sz="1400" dirty="0"/>
              <a:t>对于部分角色，你无法在投入资源之前使用其演习</a:t>
            </a:r>
            <a:endParaRPr lang="en-US" altLang="zh-CN" sz="1400" dirty="0"/>
          </a:p>
          <a:p>
            <a:r>
              <a:rPr lang="en-US" altLang="zh-CN" sz="1400" dirty="0"/>
              <a:t>WIKI</a:t>
            </a:r>
            <a:r>
              <a:rPr lang="zh-CN" altLang="en-US" sz="1400" dirty="0"/>
              <a:t>上很多数据不够直观</a:t>
            </a:r>
            <a:endParaRPr lang="en-US" altLang="zh-CN" sz="1400" dirty="0"/>
          </a:p>
          <a:p>
            <a:r>
              <a:rPr lang="en-US" altLang="zh-CN" sz="1400" dirty="0"/>
              <a:t>UP</a:t>
            </a:r>
            <a:r>
              <a:rPr lang="zh-CN" altLang="en-US" sz="1400" dirty="0"/>
              <a:t>的</a:t>
            </a:r>
            <a:r>
              <a:rPr lang="en-US" altLang="zh-CN" sz="1400" dirty="0"/>
              <a:t> “</a:t>
            </a:r>
            <a:r>
              <a:rPr lang="zh-CN" altLang="en-US" sz="1400" dirty="0"/>
              <a:t>抄作业” 拓展性不强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CLICK TO CONTINUE</a:t>
            </a:r>
            <a:endParaRPr lang="en-US" dirty="0"/>
          </a:p>
        </p:txBody>
      </p:sp>
      <p:sp>
        <p:nvSpPr>
          <p:cNvPr id="9" name="Текст 25">
            <a:extLst>
              <a:ext uri="{FF2B5EF4-FFF2-40B4-BE49-F238E27FC236}">
                <a16:creationId xmlns:a16="http://schemas.microsoft.com/office/drawing/2014/main" id="{90713705-A411-4C62-864E-EB79421D05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63358" y="2132556"/>
            <a:ext cx="2747798" cy="12964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 i="1" dirty="0"/>
              <a:t>关于“演习”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A7FF0E-0B8C-422D-8B34-59F45DAAF54A}"/>
              </a:ext>
            </a:extLst>
          </p:cNvPr>
          <p:cNvSpPr txBox="1"/>
          <p:nvPr/>
        </p:nvSpPr>
        <p:spPr>
          <a:xfrm>
            <a:off x="1032933" y="3059668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此处应该有一个游戏截图</a:t>
            </a:r>
            <a:r>
              <a:rPr lang="en-US" altLang="zh-CN" dirty="0"/>
              <a:t>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0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39"/>
          </p:nvPr>
        </p:nvSpPr>
        <p:spPr>
          <a:xfrm>
            <a:off x="1055687" y="4157233"/>
            <a:ext cx="6242580" cy="1826584"/>
          </a:xfrm>
        </p:spPr>
        <p:txBody>
          <a:bodyPr/>
          <a:lstStyle/>
          <a:p>
            <a:r>
              <a:rPr lang="zh-CN" altLang="en-US" sz="1400" dirty="0"/>
              <a:t>让用户可以像原版游戏一样模拟演习</a:t>
            </a:r>
            <a:endParaRPr lang="en-US" altLang="zh-CN" sz="1400" dirty="0"/>
          </a:p>
          <a:p>
            <a:r>
              <a:rPr lang="zh-CN" altLang="en-US" sz="1400" dirty="0"/>
              <a:t>在尽可能保证精度的情况下复现游戏中各种可能的数据</a:t>
            </a:r>
            <a:endParaRPr lang="en-US" altLang="zh-CN" sz="1400" dirty="0"/>
          </a:p>
          <a:p>
            <a:r>
              <a:rPr lang="zh-CN" altLang="en-US" sz="1400" dirty="0"/>
              <a:t>在尽可能保证拓展性的情况下允许用户调整各种角色的参数</a:t>
            </a:r>
            <a:endParaRPr lang="en-US" altLang="zh-CN" sz="1400" dirty="0"/>
          </a:p>
          <a:p>
            <a:r>
              <a:rPr lang="zh-CN" altLang="en-US" sz="1400" dirty="0"/>
              <a:t>在满足以上需求的同时尽可能的保证系统</a:t>
            </a:r>
            <a:r>
              <a:rPr lang="en-US" altLang="zh-CN" sz="1400" dirty="0" err="1"/>
              <a:t>ui</a:t>
            </a:r>
            <a:r>
              <a:rPr lang="zh-CN" altLang="en-US" sz="1400" dirty="0"/>
              <a:t>美观、设计风格同游戏一致</a:t>
            </a:r>
            <a:endParaRPr lang="en-US" sz="1400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46"/>
          </p:nvPr>
        </p:nvSpPr>
        <p:spPr>
          <a:xfrm>
            <a:off x="1055687" y="2948732"/>
            <a:ext cx="4299168" cy="9605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需求目标</a:t>
            </a:r>
            <a:endParaRPr 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D8212F-1794-437D-A899-72EBC74E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66" y="1133985"/>
            <a:ext cx="4708689" cy="27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en-US" altLang="zh-CN" dirty="0"/>
              <a:t>/</a:t>
            </a: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79" name="Текст 7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r>
              <a:rPr lang="en-US" dirty="0"/>
              <a:t>.</a:t>
            </a:r>
          </a:p>
        </p:txBody>
      </p:sp>
      <p:cxnSp>
        <p:nvCxnSpPr>
          <p:cNvPr id="36" name="Прямая соединительная линия 47"/>
          <p:cNvCxnSpPr/>
          <p:nvPr/>
        </p:nvCxnSpPr>
        <p:spPr>
          <a:xfrm flipV="1">
            <a:off x="9595105" y="4432008"/>
            <a:ext cx="1257105" cy="12573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46"/>
          <p:cNvCxnSpPr/>
          <p:nvPr/>
        </p:nvCxnSpPr>
        <p:spPr>
          <a:xfrm flipV="1">
            <a:off x="2596897" y="-11414"/>
            <a:ext cx="3429000" cy="342952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23">
            <a:extLst>
              <a:ext uri="{FF2B5EF4-FFF2-40B4-BE49-F238E27FC236}">
                <a16:creationId xmlns:a16="http://schemas.microsoft.com/office/drawing/2014/main" id="{E73916B1-AB8A-493F-B610-6A3E8E6F74BA}"/>
              </a:ext>
            </a:extLst>
          </p:cNvPr>
          <p:cNvSpPr txBox="1">
            <a:spLocks/>
          </p:cNvSpPr>
          <p:nvPr/>
        </p:nvSpPr>
        <p:spPr>
          <a:xfrm>
            <a:off x="3263311" y="1517124"/>
            <a:ext cx="5525172" cy="3543534"/>
          </a:xfrm>
          <a:custGeom>
            <a:avLst/>
            <a:gdLst>
              <a:gd name="connsiteX0" fmla="*/ 284480 w 1109860"/>
              <a:gd name="connsiteY0" fmla="*/ 126982 h 711692"/>
              <a:gd name="connsiteX1" fmla="*/ 183091 w 1109860"/>
              <a:gd name="connsiteY1" fmla="*/ 189982 h 711692"/>
              <a:gd name="connsiteX2" fmla="*/ 150607 w 1109860"/>
              <a:gd name="connsiteY2" fmla="*/ 356338 h 711692"/>
              <a:gd name="connsiteX3" fmla="*/ 183091 w 1109860"/>
              <a:gd name="connsiteY3" fmla="*/ 522695 h 711692"/>
              <a:gd name="connsiteX4" fmla="*/ 284480 w 1109860"/>
              <a:gd name="connsiteY4" fmla="*/ 585694 h 711692"/>
              <a:gd name="connsiteX5" fmla="*/ 385869 w 1109860"/>
              <a:gd name="connsiteY5" fmla="*/ 522695 h 711692"/>
              <a:gd name="connsiteX6" fmla="*/ 418353 w 1109860"/>
              <a:gd name="connsiteY6" fmla="*/ 356338 h 711692"/>
              <a:gd name="connsiteX7" fmla="*/ 385869 w 1109860"/>
              <a:gd name="connsiteY7" fmla="*/ 189982 h 711692"/>
              <a:gd name="connsiteX8" fmla="*/ 284480 w 1109860"/>
              <a:gd name="connsiteY8" fmla="*/ 126982 h 711692"/>
              <a:gd name="connsiteX9" fmla="*/ 865246 w 1109860"/>
              <a:gd name="connsiteY9" fmla="*/ 3938 h 711692"/>
              <a:gd name="connsiteX10" fmla="*/ 1021760 w 1109860"/>
              <a:gd name="connsiteY10" fmla="*/ 60539 h 711692"/>
              <a:gd name="connsiteX11" fmla="*/ 1089188 w 1109860"/>
              <a:gd name="connsiteY11" fmla="*/ 214591 h 711692"/>
              <a:gd name="connsiteX12" fmla="*/ 1062119 w 1109860"/>
              <a:gd name="connsiteY12" fmla="*/ 316472 h 711692"/>
              <a:gd name="connsiteX13" fmla="*/ 962206 w 1109860"/>
              <a:gd name="connsiteY13" fmla="*/ 440994 h 711692"/>
              <a:gd name="connsiteX14" fmla="*/ 838177 w 1109860"/>
              <a:gd name="connsiteY14" fmla="*/ 569945 h 711692"/>
              <a:gd name="connsiteX15" fmla="*/ 1109860 w 1109860"/>
              <a:gd name="connsiteY15" fmla="*/ 569945 h 711692"/>
              <a:gd name="connsiteX16" fmla="*/ 1109860 w 1109860"/>
              <a:gd name="connsiteY16" fmla="*/ 707755 h 711692"/>
              <a:gd name="connsiteX17" fmla="*/ 624570 w 1109860"/>
              <a:gd name="connsiteY17" fmla="*/ 707755 h 711692"/>
              <a:gd name="connsiteX18" fmla="*/ 624570 w 1109860"/>
              <a:gd name="connsiteY18" fmla="*/ 593569 h 711692"/>
              <a:gd name="connsiteX19" fmla="*/ 826364 w 1109860"/>
              <a:gd name="connsiteY19" fmla="*/ 386854 h 711692"/>
              <a:gd name="connsiteX20" fmla="*/ 913480 w 1109860"/>
              <a:gd name="connsiteY20" fmla="*/ 287926 h 711692"/>
              <a:gd name="connsiteX21" fmla="*/ 939566 w 1109860"/>
              <a:gd name="connsiteY21" fmla="*/ 216560 h 711692"/>
              <a:gd name="connsiteX22" fmla="*/ 916925 w 1109860"/>
              <a:gd name="connsiteY22" fmla="*/ 158975 h 711692"/>
              <a:gd name="connsiteX23" fmla="*/ 858848 w 1109860"/>
              <a:gd name="connsiteY23" fmla="*/ 135842 h 711692"/>
              <a:gd name="connsiteX24" fmla="*/ 735803 w 1109860"/>
              <a:gd name="connsiteY24" fmla="*/ 228372 h 711692"/>
              <a:gd name="connsiteX25" fmla="*/ 612758 w 1109860"/>
              <a:gd name="connsiteY25" fmla="*/ 155530 h 711692"/>
              <a:gd name="connsiteX26" fmla="*/ 718577 w 1109860"/>
              <a:gd name="connsiteY26" fmla="*/ 42328 h 711692"/>
              <a:gd name="connsiteX27" fmla="*/ 865246 w 1109860"/>
              <a:gd name="connsiteY27" fmla="*/ 3938 h 711692"/>
              <a:gd name="connsiteX28" fmla="*/ 284480 w 1109860"/>
              <a:gd name="connsiteY28" fmla="*/ 0 h 711692"/>
              <a:gd name="connsiteX29" fmla="*/ 498085 w 1109860"/>
              <a:gd name="connsiteY29" fmla="*/ 96959 h 711692"/>
              <a:gd name="connsiteX30" fmla="*/ 568959 w 1109860"/>
              <a:gd name="connsiteY30" fmla="*/ 355846 h 711692"/>
              <a:gd name="connsiteX31" fmla="*/ 498085 w 1109860"/>
              <a:gd name="connsiteY31" fmla="*/ 614733 h 711692"/>
              <a:gd name="connsiteX32" fmla="*/ 284480 w 1109860"/>
              <a:gd name="connsiteY32" fmla="*/ 711692 h 711692"/>
              <a:gd name="connsiteX33" fmla="*/ 70874 w 1109860"/>
              <a:gd name="connsiteY33" fmla="*/ 614733 h 711692"/>
              <a:gd name="connsiteX34" fmla="*/ 0 w 1109860"/>
              <a:gd name="connsiteY34" fmla="*/ 355846 h 711692"/>
              <a:gd name="connsiteX35" fmla="*/ 70874 w 1109860"/>
              <a:gd name="connsiteY35" fmla="*/ 96959 h 711692"/>
              <a:gd name="connsiteX36" fmla="*/ 284480 w 1109860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986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65246" y="3938"/>
                </a:moveTo>
                <a:cubicBezTo>
                  <a:pt x="924636" y="3938"/>
                  <a:pt x="976808" y="22805"/>
                  <a:pt x="1021760" y="60539"/>
                </a:cubicBezTo>
                <a:cubicBezTo>
                  <a:pt x="1066712" y="98273"/>
                  <a:pt x="1089188" y="149624"/>
                  <a:pt x="1089188" y="214591"/>
                </a:cubicBezTo>
                <a:cubicBezTo>
                  <a:pt x="1089188" y="250028"/>
                  <a:pt x="1080165" y="283988"/>
                  <a:pt x="1062119" y="316472"/>
                </a:cubicBezTo>
                <a:cubicBezTo>
                  <a:pt x="1044072" y="348956"/>
                  <a:pt x="1010768" y="390464"/>
                  <a:pt x="962206" y="440994"/>
                </a:cubicBezTo>
                <a:lnTo>
                  <a:pt x="838177" y="569945"/>
                </a:lnTo>
                <a:lnTo>
                  <a:pt x="1109860" y="569945"/>
                </a:lnTo>
                <a:lnTo>
                  <a:pt x="1109860" y="707755"/>
                </a:lnTo>
                <a:lnTo>
                  <a:pt x="624570" y="707755"/>
                </a:lnTo>
                <a:lnTo>
                  <a:pt x="624570" y="593569"/>
                </a:lnTo>
                <a:lnTo>
                  <a:pt x="826364" y="386854"/>
                </a:lnTo>
                <a:cubicBezTo>
                  <a:pt x="867051" y="345511"/>
                  <a:pt x="896090" y="312535"/>
                  <a:pt x="913480" y="287926"/>
                </a:cubicBezTo>
                <a:cubicBezTo>
                  <a:pt x="930870" y="263317"/>
                  <a:pt x="939566" y="239528"/>
                  <a:pt x="939566" y="216560"/>
                </a:cubicBezTo>
                <a:cubicBezTo>
                  <a:pt x="939566" y="193592"/>
                  <a:pt x="932019" y="174396"/>
                  <a:pt x="916925" y="158975"/>
                </a:cubicBezTo>
                <a:cubicBezTo>
                  <a:pt x="901832" y="143553"/>
                  <a:pt x="882473" y="135842"/>
                  <a:pt x="858848" y="135842"/>
                </a:cubicBezTo>
                <a:cubicBezTo>
                  <a:pt x="815536" y="135842"/>
                  <a:pt x="774521" y="166686"/>
                  <a:pt x="735803" y="228372"/>
                </a:cubicBezTo>
                <a:lnTo>
                  <a:pt x="612758" y="155530"/>
                </a:lnTo>
                <a:cubicBezTo>
                  <a:pt x="644914" y="105656"/>
                  <a:pt x="680187" y="67922"/>
                  <a:pt x="718577" y="42328"/>
                </a:cubicBezTo>
                <a:cubicBezTo>
                  <a:pt x="756967" y="16735"/>
                  <a:pt x="805857" y="3938"/>
                  <a:pt x="865246" y="3938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670871" rtl="0" eaLnBrk="1" fontAlgn="auto" latinLnBrk="0" hangingPunct="1">
              <a:lnSpc>
                <a:spcPct val="150000"/>
              </a:lnSpc>
              <a:spcBef>
                <a:spcPts val="1488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5"/>
          <p:cNvSpPr/>
          <p:nvPr/>
        </p:nvSpPr>
        <p:spPr>
          <a:xfrm>
            <a:off x="-23079" y="0"/>
            <a:ext cx="4687552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Rectangle 4"/>
          <p:cNvSpPr txBox="1"/>
          <p:nvPr/>
        </p:nvSpPr>
        <p:spPr>
          <a:xfrm>
            <a:off x="765009" y="3504624"/>
            <a:ext cx="2472585" cy="48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zh-CN" altLang="en-US" dirty="0"/>
              <a:t>模拟游戏本身的角色选择过程、并且允许自定义各种参数以适应各种不同的情况</a:t>
            </a:r>
            <a:endParaRPr dirty="0"/>
          </a:p>
        </p:txBody>
      </p:sp>
      <p:sp>
        <p:nvSpPr>
          <p:cNvPr id="427" name="TextBox 5"/>
          <p:cNvSpPr txBox="1"/>
          <p:nvPr/>
        </p:nvSpPr>
        <p:spPr>
          <a:xfrm>
            <a:off x="767994" y="2460397"/>
            <a:ext cx="1785102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zh-CN" altLang="en-US" dirty="0"/>
              <a:t>主界面</a:t>
            </a:r>
            <a:endParaRPr dirty="0"/>
          </a:p>
        </p:txBody>
      </p:sp>
      <p:sp>
        <p:nvSpPr>
          <p:cNvPr id="431" name="TextBox 16"/>
          <p:cNvSpPr txBox="1"/>
          <p:nvPr/>
        </p:nvSpPr>
        <p:spPr>
          <a:xfrm>
            <a:off x="5410041" y="953150"/>
            <a:ext cx="213952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Title</a:t>
            </a:r>
          </a:p>
        </p:txBody>
      </p:sp>
      <p:sp>
        <p:nvSpPr>
          <p:cNvPr id="432" name="here"/>
          <p:cNvSpPr txBox="1"/>
          <p:nvPr/>
        </p:nvSpPr>
        <p:spPr>
          <a:xfrm>
            <a:off x="5527602" y="1622671"/>
            <a:ext cx="216555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here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97A43C-896D-4131-9C6F-3851FD45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77" y="2672266"/>
            <a:ext cx="6745586" cy="39758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670508-952C-44D8-9B69-2D5FA333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98" y="290675"/>
            <a:ext cx="6745586" cy="3975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5"/>
          <p:cNvSpPr/>
          <p:nvPr/>
        </p:nvSpPr>
        <p:spPr>
          <a:xfrm>
            <a:off x="-23079" y="0"/>
            <a:ext cx="4687552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Rectangle 4"/>
          <p:cNvSpPr txBox="1"/>
          <p:nvPr/>
        </p:nvSpPr>
        <p:spPr>
          <a:xfrm>
            <a:off x="765009" y="3504624"/>
            <a:ext cx="2472585" cy="692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zh-CN" altLang="en-US" dirty="0"/>
              <a:t>所有关卡、角色、地图等信息全部允许</a:t>
            </a:r>
            <a:r>
              <a:rPr lang="en-US" altLang="zh-CN" dirty="0"/>
              <a:t>json</a:t>
            </a:r>
            <a:r>
              <a:rPr lang="zh-CN" altLang="en-US" dirty="0"/>
              <a:t>格式进行配置，从而支持未来即将推出的角色、地图</a:t>
            </a:r>
            <a:endParaRPr dirty="0"/>
          </a:p>
        </p:txBody>
      </p:sp>
      <p:sp>
        <p:nvSpPr>
          <p:cNvPr id="427" name="TextBox 5"/>
          <p:cNvSpPr txBox="1"/>
          <p:nvPr/>
        </p:nvSpPr>
        <p:spPr>
          <a:xfrm>
            <a:off x="767994" y="2460397"/>
            <a:ext cx="3477873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zh-CN" altLang="en-US" dirty="0"/>
              <a:t>游戏拓展配置</a:t>
            </a:r>
            <a:endParaRPr dirty="0"/>
          </a:p>
        </p:txBody>
      </p:sp>
      <p:sp>
        <p:nvSpPr>
          <p:cNvPr id="431" name="TextBox 16"/>
          <p:cNvSpPr txBox="1"/>
          <p:nvPr/>
        </p:nvSpPr>
        <p:spPr>
          <a:xfrm>
            <a:off x="5410041" y="953150"/>
            <a:ext cx="213952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Title</a:t>
            </a:r>
          </a:p>
        </p:txBody>
      </p:sp>
      <p:sp>
        <p:nvSpPr>
          <p:cNvPr id="432" name="here"/>
          <p:cNvSpPr txBox="1"/>
          <p:nvPr/>
        </p:nvSpPr>
        <p:spPr>
          <a:xfrm>
            <a:off x="5527602" y="1622671"/>
            <a:ext cx="216555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here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339702-3534-4904-A2D8-73805593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75" y="236975"/>
            <a:ext cx="5322075" cy="47376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B9C1CE-53AB-4C8A-BD1A-A0F526F3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17" y="3850712"/>
            <a:ext cx="4458432" cy="26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24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5"/>
          <p:cNvSpPr/>
          <p:nvPr/>
        </p:nvSpPr>
        <p:spPr>
          <a:xfrm>
            <a:off x="-23079" y="0"/>
            <a:ext cx="4687552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Rectangle 4"/>
          <p:cNvSpPr txBox="1"/>
          <p:nvPr/>
        </p:nvSpPr>
        <p:spPr>
          <a:xfrm>
            <a:off x="765009" y="3504624"/>
            <a:ext cx="2472585" cy="484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zh-CN" altLang="en-US" dirty="0"/>
              <a:t>尽可能模拟出游戏原本的参数，使得模拟的结果更具参考价值</a:t>
            </a:r>
            <a:endParaRPr dirty="0"/>
          </a:p>
        </p:txBody>
      </p:sp>
      <p:sp>
        <p:nvSpPr>
          <p:cNvPr id="427" name="TextBox 5"/>
          <p:cNvSpPr txBox="1"/>
          <p:nvPr/>
        </p:nvSpPr>
        <p:spPr>
          <a:xfrm>
            <a:off x="767994" y="2460397"/>
            <a:ext cx="1849222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zh-CN" altLang="en-US" dirty="0"/>
              <a:t>游戏</a:t>
            </a:r>
            <a:r>
              <a:rPr lang="en-US" altLang="zh-CN" dirty="0"/>
              <a:t>UI</a:t>
            </a:r>
            <a:endParaRPr dirty="0"/>
          </a:p>
        </p:txBody>
      </p:sp>
      <p:sp>
        <p:nvSpPr>
          <p:cNvPr id="431" name="TextBox 16"/>
          <p:cNvSpPr txBox="1"/>
          <p:nvPr/>
        </p:nvSpPr>
        <p:spPr>
          <a:xfrm>
            <a:off x="5410041" y="953150"/>
            <a:ext cx="213952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Title</a:t>
            </a:r>
          </a:p>
        </p:txBody>
      </p:sp>
      <p:sp>
        <p:nvSpPr>
          <p:cNvPr id="432" name="here"/>
          <p:cNvSpPr txBox="1"/>
          <p:nvPr/>
        </p:nvSpPr>
        <p:spPr>
          <a:xfrm>
            <a:off x="5527602" y="1622671"/>
            <a:ext cx="216555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here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F7B45-66CC-43E5-9315-F431BED7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86" y="494693"/>
            <a:ext cx="6670234" cy="3931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6304C8-F80E-4AAA-A096-DF1B7913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38" y="3429000"/>
            <a:ext cx="5175995" cy="30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4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  <a:endParaRPr lang="en-US" dirty="0"/>
          </a:p>
        </p:txBody>
      </p:sp>
      <p:sp>
        <p:nvSpPr>
          <p:cNvPr id="79" name="Текст 7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r>
              <a:rPr lang="en-US" dirty="0"/>
              <a:t>.</a:t>
            </a:r>
          </a:p>
        </p:txBody>
      </p:sp>
      <p:cxnSp>
        <p:nvCxnSpPr>
          <p:cNvPr id="36" name="Прямая соединительная линия 47"/>
          <p:cNvCxnSpPr/>
          <p:nvPr/>
        </p:nvCxnSpPr>
        <p:spPr>
          <a:xfrm flipV="1">
            <a:off x="9595105" y="4432008"/>
            <a:ext cx="1257105" cy="125730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46"/>
          <p:cNvCxnSpPr/>
          <p:nvPr/>
        </p:nvCxnSpPr>
        <p:spPr>
          <a:xfrm flipV="1">
            <a:off x="2596897" y="-11414"/>
            <a:ext cx="3429000" cy="3429528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24">
            <a:extLst>
              <a:ext uri="{FF2B5EF4-FFF2-40B4-BE49-F238E27FC236}">
                <a16:creationId xmlns:a16="http://schemas.microsoft.com/office/drawing/2014/main" id="{5C978737-3E29-4B9C-93F5-172AE3ECD519}"/>
              </a:ext>
            </a:extLst>
          </p:cNvPr>
          <p:cNvSpPr txBox="1">
            <a:spLocks/>
          </p:cNvSpPr>
          <p:nvPr/>
        </p:nvSpPr>
        <p:spPr>
          <a:xfrm>
            <a:off x="3628684" y="1556159"/>
            <a:ext cx="4934631" cy="3287939"/>
          </a:xfrm>
          <a:custGeom>
            <a:avLst/>
            <a:gdLst>
              <a:gd name="connsiteX0" fmla="*/ 284480 w 1068292"/>
              <a:gd name="connsiteY0" fmla="*/ 126982 h 711692"/>
              <a:gd name="connsiteX1" fmla="*/ 183091 w 1068292"/>
              <a:gd name="connsiteY1" fmla="*/ 189982 h 711692"/>
              <a:gd name="connsiteX2" fmla="*/ 150607 w 1068292"/>
              <a:gd name="connsiteY2" fmla="*/ 356338 h 711692"/>
              <a:gd name="connsiteX3" fmla="*/ 183091 w 1068292"/>
              <a:gd name="connsiteY3" fmla="*/ 522695 h 711692"/>
              <a:gd name="connsiteX4" fmla="*/ 284480 w 1068292"/>
              <a:gd name="connsiteY4" fmla="*/ 585694 h 711692"/>
              <a:gd name="connsiteX5" fmla="*/ 385869 w 1068292"/>
              <a:gd name="connsiteY5" fmla="*/ 522695 h 711692"/>
              <a:gd name="connsiteX6" fmla="*/ 418353 w 1068292"/>
              <a:gd name="connsiteY6" fmla="*/ 356338 h 711692"/>
              <a:gd name="connsiteX7" fmla="*/ 385869 w 1068292"/>
              <a:gd name="connsiteY7" fmla="*/ 189982 h 711692"/>
              <a:gd name="connsiteX8" fmla="*/ 284480 w 1068292"/>
              <a:gd name="connsiteY8" fmla="*/ 126982 h 711692"/>
              <a:gd name="connsiteX9" fmla="*/ 614503 w 1068292"/>
              <a:gd name="connsiteY9" fmla="*/ 7875 h 711692"/>
              <a:gd name="connsiteX10" fmla="*/ 1035808 w 1068292"/>
              <a:gd name="connsiteY10" fmla="*/ 7875 h 711692"/>
              <a:gd name="connsiteX11" fmla="*/ 1035808 w 1068292"/>
              <a:gd name="connsiteY11" fmla="*/ 114186 h 711692"/>
              <a:gd name="connsiteX12" fmla="*/ 895045 w 1068292"/>
              <a:gd name="connsiteY12" fmla="*/ 274636 h 711692"/>
              <a:gd name="connsiteX13" fmla="*/ 1023011 w 1068292"/>
              <a:gd name="connsiteY13" fmla="*/ 344034 h 711692"/>
              <a:gd name="connsiteX14" fmla="*/ 1068292 w 1068292"/>
              <a:gd name="connsiteY14" fmla="*/ 472493 h 711692"/>
              <a:gd name="connsiteX15" fmla="*/ 994957 w 1068292"/>
              <a:gd name="connsiteY15" fmla="*/ 642295 h 711692"/>
              <a:gd name="connsiteX16" fmla="*/ 807437 w 1068292"/>
              <a:gd name="connsiteY16" fmla="*/ 703817 h 711692"/>
              <a:gd name="connsiteX17" fmla="*/ 576113 w 1068292"/>
              <a:gd name="connsiteY17" fmla="*/ 623099 h 711692"/>
              <a:gd name="connsiteX18" fmla="*/ 639112 w 1068292"/>
              <a:gd name="connsiteY18" fmla="*/ 501039 h 711692"/>
              <a:gd name="connsiteX19" fmla="*/ 813344 w 1068292"/>
              <a:gd name="connsiteY19" fmla="*/ 569944 h 711692"/>
              <a:gd name="connsiteX20" fmla="*/ 889631 w 1068292"/>
              <a:gd name="connsiteY20" fmla="*/ 547304 h 711692"/>
              <a:gd name="connsiteX21" fmla="*/ 919654 w 1068292"/>
              <a:gd name="connsiteY21" fmla="*/ 481844 h 711692"/>
              <a:gd name="connsiteX22" fmla="*/ 885202 w 1068292"/>
              <a:gd name="connsiteY22" fmla="*/ 413923 h 711692"/>
              <a:gd name="connsiteX23" fmla="*/ 789719 w 1068292"/>
              <a:gd name="connsiteY23" fmla="*/ 388822 h 711692"/>
              <a:gd name="connsiteX24" fmla="*/ 698174 w 1068292"/>
              <a:gd name="connsiteY24" fmla="*/ 407525 h 711692"/>
              <a:gd name="connsiteX25" fmla="*/ 698174 w 1068292"/>
              <a:gd name="connsiteY25" fmla="*/ 294323 h 711692"/>
              <a:gd name="connsiteX26" fmla="*/ 830077 w 1068292"/>
              <a:gd name="connsiteY26" fmla="*/ 138795 h 711692"/>
              <a:gd name="connsiteX27" fmla="*/ 614503 w 1068292"/>
              <a:gd name="connsiteY27" fmla="*/ 138795 h 711692"/>
              <a:gd name="connsiteX28" fmla="*/ 284480 w 1068292"/>
              <a:gd name="connsiteY28" fmla="*/ 0 h 711692"/>
              <a:gd name="connsiteX29" fmla="*/ 498086 w 1068292"/>
              <a:gd name="connsiteY29" fmla="*/ 96959 h 711692"/>
              <a:gd name="connsiteX30" fmla="*/ 568959 w 1068292"/>
              <a:gd name="connsiteY30" fmla="*/ 355846 h 711692"/>
              <a:gd name="connsiteX31" fmla="*/ 498086 w 1068292"/>
              <a:gd name="connsiteY31" fmla="*/ 614733 h 711692"/>
              <a:gd name="connsiteX32" fmla="*/ 284480 w 1068292"/>
              <a:gd name="connsiteY32" fmla="*/ 711692 h 711692"/>
              <a:gd name="connsiteX33" fmla="*/ 70874 w 1068292"/>
              <a:gd name="connsiteY33" fmla="*/ 614733 h 711692"/>
              <a:gd name="connsiteX34" fmla="*/ 0 w 1068292"/>
              <a:gd name="connsiteY34" fmla="*/ 355846 h 711692"/>
              <a:gd name="connsiteX35" fmla="*/ 70874 w 1068292"/>
              <a:gd name="connsiteY35" fmla="*/ 96959 h 711692"/>
              <a:gd name="connsiteX36" fmla="*/ 284480 w 1068292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68292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4503" y="7875"/>
                </a:moveTo>
                <a:lnTo>
                  <a:pt x="1035808" y="7875"/>
                </a:lnTo>
                <a:lnTo>
                  <a:pt x="1035808" y="114186"/>
                </a:lnTo>
                <a:lnTo>
                  <a:pt x="895045" y="274636"/>
                </a:lnTo>
                <a:cubicBezTo>
                  <a:pt x="950169" y="283824"/>
                  <a:pt x="992825" y="306956"/>
                  <a:pt x="1023011" y="344034"/>
                </a:cubicBezTo>
                <a:cubicBezTo>
                  <a:pt x="1053198" y="381111"/>
                  <a:pt x="1068292" y="423931"/>
                  <a:pt x="1068292" y="472493"/>
                </a:cubicBezTo>
                <a:cubicBezTo>
                  <a:pt x="1068292" y="544679"/>
                  <a:pt x="1043847" y="601280"/>
                  <a:pt x="994957" y="642295"/>
                </a:cubicBezTo>
                <a:cubicBezTo>
                  <a:pt x="946068" y="683309"/>
                  <a:pt x="883561" y="703817"/>
                  <a:pt x="807437" y="703817"/>
                </a:cubicBezTo>
                <a:cubicBezTo>
                  <a:pt x="731314" y="703817"/>
                  <a:pt x="654206" y="676911"/>
                  <a:pt x="576113" y="623099"/>
                </a:cubicBezTo>
                <a:lnTo>
                  <a:pt x="639112" y="501039"/>
                </a:lnTo>
                <a:cubicBezTo>
                  <a:pt x="704080" y="546976"/>
                  <a:pt x="762157" y="569944"/>
                  <a:pt x="813344" y="569944"/>
                </a:cubicBezTo>
                <a:cubicBezTo>
                  <a:pt x="844187" y="569944"/>
                  <a:pt x="869616" y="562398"/>
                  <a:pt x="889631" y="547304"/>
                </a:cubicBezTo>
                <a:cubicBezTo>
                  <a:pt x="909647" y="532211"/>
                  <a:pt x="919654" y="510391"/>
                  <a:pt x="919654" y="481844"/>
                </a:cubicBezTo>
                <a:cubicBezTo>
                  <a:pt x="919654" y="453298"/>
                  <a:pt x="908170" y="430657"/>
                  <a:pt x="885202" y="413923"/>
                </a:cubicBezTo>
                <a:cubicBezTo>
                  <a:pt x="862233" y="397189"/>
                  <a:pt x="830406" y="388822"/>
                  <a:pt x="789719" y="388822"/>
                </a:cubicBezTo>
                <a:cubicBezTo>
                  <a:pt x="768063" y="388822"/>
                  <a:pt x="737548" y="395056"/>
                  <a:pt x="698174" y="407525"/>
                </a:cubicBezTo>
                <a:lnTo>
                  <a:pt x="698174" y="294323"/>
                </a:lnTo>
                <a:lnTo>
                  <a:pt x="830077" y="138795"/>
                </a:lnTo>
                <a:lnTo>
                  <a:pt x="614503" y="138795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670871" rtl="0" eaLnBrk="1" fontAlgn="auto" latinLnBrk="0" hangingPunct="1">
              <a:lnSpc>
                <a:spcPct val="150000"/>
              </a:lnSpc>
              <a:spcBef>
                <a:spcPts val="1488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394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Lato Regular</vt:lpstr>
      <vt:lpstr>Montserrat</vt:lpstr>
      <vt:lpstr>Montserrat Bold</vt:lpstr>
      <vt:lpstr>Montserrat Light</vt:lpstr>
      <vt:lpstr>Office 主题​​</vt:lpstr>
      <vt:lpstr>PowerPoint 演示文稿</vt:lpstr>
      <vt:lpstr>设计/目标</vt:lpstr>
      <vt:lpstr>PowerPoint 演示文稿</vt:lpstr>
      <vt:lpstr>PowerPoint 演示文稿</vt:lpstr>
      <vt:lpstr>功能/截图</vt:lpstr>
      <vt:lpstr>PowerPoint 演示文稿</vt:lpstr>
      <vt:lpstr>PowerPoint 演示文稿</vt:lpstr>
      <vt:lpstr>PowerPoint 演示文稿</vt:lpstr>
      <vt:lpstr>项目演示</vt:lpstr>
      <vt:lpstr>设计/特色</vt:lpstr>
      <vt:lpstr>PowerPoint 演示文稿</vt:lpstr>
      <vt:lpstr>PowerPoint 演示文稿</vt:lpstr>
      <vt:lpstr>总结/致谢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Warmth Dawn</dc:creator>
  <cp:lastModifiedBy>Warmth Dawn</cp:lastModifiedBy>
  <cp:revision>2</cp:revision>
  <dcterms:created xsi:type="dcterms:W3CDTF">2021-11-25T11:55:21Z</dcterms:created>
  <dcterms:modified xsi:type="dcterms:W3CDTF">2021-11-25T18:53:12Z</dcterms:modified>
</cp:coreProperties>
</file>