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266"/>
    <a:srgbClr val="2B60A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520D82-FCD9-49EF-AB7E-F8C19A0BE81D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E14EBE-A2E8-4C98-AB89-1D2E52DE5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4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CAC9-F170-4A5D-BE18-CFDB2A83D5A3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24CA-097E-455B-A7E1-7C98B234C3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4E87-9D5B-4E22-B779-EA543DC60130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9C72-F2EB-4B2C-8808-3F5A40FE7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2451-B3CB-415F-A0B8-909FF8A5C3D0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099-85CB-42AC-A709-FACDFACAF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6B027-6829-4F98-8E87-88691B30EA7E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80AC1-81F5-44F1-86A7-EDCA5ED5A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09EE1-46AE-41EE-878C-123BF326AD55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7776-A275-4A48-8AAC-F3195C1B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B6DD-8811-4E97-9F80-6D70E6515798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AE36E-BE53-4C19-B12F-E00DFFBBE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E397-504F-48B2-8AA6-9693733800E7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0A37-4047-44BD-99C6-B8A47904A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F65ED-430E-4DCA-B022-623E25347683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83EB5-94D6-4BAD-846F-1E93E535F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2D0E-22C2-44C4-8DBA-05306B37B58E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3239-DE17-4ACB-8219-BD61464B12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413F3-2B51-4F9E-A301-302466FEEA5B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4D4F-C9EB-4D49-BD0E-C64EA4E4F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B38E2-66CF-459E-91A9-BED4D8182B0A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94712-50CB-4A81-80F8-F59D1BB0C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580168-5EDC-4A00-B5F1-482E8FC6F002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F3972B-730B-417D-A99A-D18AD3B9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1071563" y="185737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Using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with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C/C++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周俊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643188" y="1720850"/>
            <a:ext cx="5786437" cy="741363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1042988" y="1519238"/>
            <a:ext cx="1382712" cy="1116012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43188" y="3059113"/>
            <a:ext cx="5786437" cy="741362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1042988" y="2857500"/>
            <a:ext cx="1382712" cy="1116013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43188" y="4443413"/>
            <a:ext cx="5786437" cy="741362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42988" y="4241800"/>
            <a:ext cx="1382712" cy="1116013"/>
          </a:xfrm>
          <a:prstGeom prst="rect">
            <a:avLst/>
          </a:prstGeom>
          <a:solidFill>
            <a:srgbClr val="2B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29" name="矩形 12"/>
          <p:cNvSpPr>
            <a:spLocks noChangeArrowheads="1"/>
          </p:cNvSpPr>
          <p:nvPr/>
        </p:nvSpPr>
        <p:spPr bwMode="auto">
          <a:xfrm>
            <a:off x="4500563" y="19161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0" name="矩形 13"/>
          <p:cNvSpPr>
            <a:spLocks noChangeArrowheads="1"/>
          </p:cNvSpPr>
          <p:nvPr/>
        </p:nvSpPr>
        <p:spPr bwMode="auto">
          <a:xfrm>
            <a:off x="4500563" y="46307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1" name="矩形 14"/>
          <p:cNvSpPr>
            <a:spLocks noChangeArrowheads="1"/>
          </p:cNvSpPr>
          <p:nvPr/>
        </p:nvSpPr>
        <p:spPr bwMode="auto">
          <a:xfrm>
            <a:off x="4500563" y="32146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2" name="矩形 15"/>
          <p:cNvSpPr>
            <a:spLocks noChangeArrowheads="1"/>
          </p:cNvSpPr>
          <p:nvPr/>
        </p:nvSpPr>
        <p:spPr bwMode="auto">
          <a:xfrm>
            <a:off x="1000125" y="3214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gray">
          <a:xfrm>
            <a:off x="3262313" y="1965325"/>
            <a:ext cx="2587625" cy="3381375"/>
          </a:xfrm>
          <a:prstGeom prst="roundRect">
            <a:avLst>
              <a:gd name="adj" fmla="val 4639"/>
            </a:avLst>
          </a:prstGeom>
          <a:noFill/>
          <a:ln w="19050">
            <a:solidFill>
              <a:srgbClr val="1B4266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6026150" y="1965325"/>
            <a:ext cx="2587625" cy="3381375"/>
          </a:xfrm>
          <a:prstGeom prst="roundRect">
            <a:avLst>
              <a:gd name="adj" fmla="val 4639"/>
            </a:avLst>
          </a:prstGeom>
          <a:noFill/>
          <a:ln w="19050">
            <a:solidFill>
              <a:srgbClr val="1B4266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65821" y="1714488"/>
            <a:ext cx="2355850" cy="709358"/>
            <a:chOff x="3964" y="2071"/>
            <a:chExt cx="1484" cy="330"/>
          </a:xfrm>
          <a:solidFill>
            <a:srgbClr val="2B60A7"/>
          </a:solidFill>
        </p:grpSpPr>
        <p:sp>
          <p:nvSpPr>
            <p:cNvPr id="14" name="AutoShape 6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grpFill/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73409" y="1714488"/>
            <a:ext cx="2355850" cy="709358"/>
            <a:chOff x="2140" y="2071"/>
            <a:chExt cx="1484" cy="330"/>
          </a:xfrm>
          <a:solidFill>
            <a:srgbClr val="2B60A7"/>
          </a:solidFill>
        </p:grpSpPr>
        <p:sp>
          <p:nvSpPr>
            <p:cNvPr id="18" name="AutoShape 1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grpFill/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" name="AutoShape 13"/>
          <p:cNvSpPr>
            <a:spLocks noChangeArrowheads="1"/>
          </p:cNvSpPr>
          <p:nvPr/>
        </p:nvSpPr>
        <p:spPr bwMode="gray">
          <a:xfrm>
            <a:off x="500063" y="1965325"/>
            <a:ext cx="2587625" cy="3381375"/>
          </a:xfrm>
          <a:prstGeom prst="roundRect">
            <a:avLst>
              <a:gd name="adj" fmla="val 4639"/>
            </a:avLst>
          </a:prstGeom>
          <a:noFill/>
          <a:ln w="19050">
            <a:solidFill>
              <a:srgbClr val="1B4266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7" name="AutoShape 14"/>
          <p:cNvSpPr>
            <a:spLocks noChangeArrowheads="1"/>
          </p:cNvSpPr>
          <p:nvPr/>
        </p:nvSpPr>
        <p:spPr bwMode="ltGray">
          <a:xfrm>
            <a:off x="598488" y="1714500"/>
            <a:ext cx="2355850" cy="709613"/>
          </a:xfrm>
          <a:prstGeom prst="roundRect">
            <a:avLst>
              <a:gd name="adj" fmla="val 16667"/>
            </a:avLst>
          </a:prstGeom>
          <a:solidFill>
            <a:srgbClr val="2B60A7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0253" name="矩形 12"/>
          <p:cNvSpPr>
            <a:spLocks noChangeArrowheads="1"/>
          </p:cNvSpPr>
          <p:nvPr/>
        </p:nvSpPr>
        <p:spPr bwMode="auto">
          <a:xfrm>
            <a:off x="928688" y="36433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4" name="矩形 13"/>
          <p:cNvSpPr>
            <a:spLocks noChangeArrowheads="1"/>
          </p:cNvSpPr>
          <p:nvPr/>
        </p:nvSpPr>
        <p:spPr bwMode="auto">
          <a:xfrm>
            <a:off x="6572250" y="37147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5" name="矩形 14"/>
          <p:cNvSpPr>
            <a:spLocks noChangeArrowheads="1"/>
          </p:cNvSpPr>
          <p:nvPr/>
        </p:nvSpPr>
        <p:spPr bwMode="auto">
          <a:xfrm>
            <a:off x="3857625" y="3643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6" name="矩形 15"/>
          <p:cNvSpPr>
            <a:spLocks noChangeArrowheads="1"/>
          </p:cNvSpPr>
          <p:nvPr/>
        </p:nvSpPr>
        <p:spPr bwMode="auto">
          <a:xfrm>
            <a:off x="3857625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5164138" y="2190750"/>
            <a:ext cx="2622550" cy="2574925"/>
          </a:xfrm>
          <a:prstGeom prst="homePlate">
            <a:avLst>
              <a:gd name="adj" fmla="val 25462"/>
            </a:avLst>
          </a:prstGeom>
          <a:solidFill>
            <a:srgbClr val="2B60A7"/>
          </a:soli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3127375" y="2192338"/>
            <a:ext cx="2809875" cy="2574925"/>
          </a:xfrm>
          <a:prstGeom prst="homePlate">
            <a:avLst>
              <a:gd name="adj" fmla="val 2728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Freeform 6"/>
          <p:cNvSpPr>
            <a:spLocks/>
          </p:cNvSpPr>
          <p:nvPr/>
        </p:nvSpPr>
        <p:spPr bwMode="gray">
          <a:xfrm>
            <a:off x="2917825" y="1892300"/>
            <a:ext cx="4349750" cy="517525"/>
          </a:xfrm>
          <a:custGeom>
            <a:avLst/>
            <a:gdLst>
              <a:gd name="T0" fmla="*/ 0 w 3454"/>
              <a:gd name="T1" fmla="*/ 0 h 267"/>
              <a:gd name="T2" fmla="*/ 137975481 w 3454"/>
              <a:gd name="T3" fmla="*/ 1003116359 h 267"/>
              <a:gd name="T4" fmla="*/ 2147483647 w 3454"/>
              <a:gd name="T5" fmla="*/ 1003116359 h 267"/>
              <a:gd name="T6" fmla="*/ 2147483647 w 3454"/>
              <a:gd name="T7" fmla="*/ 30055210 h 267"/>
              <a:gd name="T8" fmla="*/ 0 w 3454"/>
              <a:gd name="T9" fmla="*/ 0 h 2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4"/>
              <a:gd name="T16" fmla="*/ 0 h 267"/>
              <a:gd name="T17" fmla="*/ 3454 w 3454"/>
              <a:gd name="T18" fmla="*/ 267 h 2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>
                <a:solidFill>
                  <a:srgbClr val="000000"/>
                </a:solidFill>
              </a:rPr>
              <a:t>                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ltGray">
          <a:xfrm>
            <a:off x="1666875" y="1890713"/>
            <a:ext cx="2400300" cy="2895600"/>
          </a:xfrm>
          <a:prstGeom prst="homePlate">
            <a:avLst>
              <a:gd name="adj" fmla="val 25000"/>
            </a:avLst>
          </a:prstGeom>
          <a:solidFill>
            <a:srgbClr val="2B60A7"/>
          </a:solidFill>
          <a:ln>
            <a:noFill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275" name="矩形 12"/>
          <p:cNvSpPr>
            <a:spLocks noChangeArrowheads="1"/>
          </p:cNvSpPr>
          <p:nvPr/>
        </p:nvSpPr>
        <p:spPr bwMode="auto">
          <a:xfrm>
            <a:off x="1928813" y="31638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6" name="矩形 13"/>
          <p:cNvSpPr>
            <a:spLocks noChangeArrowheads="1"/>
          </p:cNvSpPr>
          <p:nvPr/>
        </p:nvSpPr>
        <p:spPr bwMode="auto">
          <a:xfrm>
            <a:off x="6073775" y="33194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7" name="矩形 14"/>
          <p:cNvSpPr>
            <a:spLocks noChangeArrowheads="1"/>
          </p:cNvSpPr>
          <p:nvPr/>
        </p:nvSpPr>
        <p:spPr bwMode="auto">
          <a:xfrm>
            <a:off x="4143375" y="32480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8" name="矩形 15"/>
          <p:cNvSpPr>
            <a:spLocks noChangeArrowheads="1"/>
          </p:cNvSpPr>
          <p:nvPr/>
        </p:nvSpPr>
        <p:spPr bwMode="auto">
          <a:xfrm>
            <a:off x="4500563" y="18907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Design concept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900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What is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37487" y="5137694"/>
            <a:ext cx="80648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is an elegant, easy-to-learn language with a mostly procedural syntax, featuring automatic memory management, full lexical scoping, closures, iterators, </a:t>
            </a:r>
            <a:r>
              <a:rPr lang="en-US" altLang="zh-CN" sz="1400" dirty="0" err="1">
                <a:latin typeface="Lucida Console" pitchFamily="49" charset="0"/>
              </a:rPr>
              <a:t>coroutines</a:t>
            </a:r>
            <a:r>
              <a:rPr lang="en-US" altLang="zh-CN" sz="1400" dirty="0">
                <a:latin typeface="Lucida Console" pitchFamily="49" charset="0"/>
              </a:rPr>
              <a:t>, proper tail calls, and extremely practical data-handling using associative arrays.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717032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A language used to control programs written by other languages.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Created by </a:t>
            </a:r>
            <a:r>
              <a:rPr lang="pt-BR" altLang="zh-CN" sz="1400" dirty="0">
                <a:latin typeface="Lucida Console" pitchFamily="49" charset="0"/>
              </a:rPr>
              <a:t>Roberto Ierusalimschy</a:t>
            </a:r>
            <a:r>
              <a:rPr lang="zh-CN" altLang="pt-BR" sz="1400" dirty="0" smtClean="0">
                <a:latin typeface="Lucida Console" pitchFamily="49" charset="0"/>
              </a:rPr>
              <a:t>、</a:t>
            </a:r>
            <a:endParaRPr lang="en-US" altLang="zh-CN" sz="1400" dirty="0" smtClean="0">
              <a:latin typeface="Lucida Console" pitchFamily="49" charset="0"/>
            </a:endParaRPr>
          </a:p>
          <a:p>
            <a:r>
              <a:rPr lang="pt-BR" altLang="zh-CN" sz="1400" dirty="0" smtClean="0">
                <a:latin typeface="Lucida Console" pitchFamily="49" charset="0"/>
              </a:rPr>
              <a:t>Luiz </a:t>
            </a:r>
            <a:r>
              <a:rPr lang="pt-BR" altLang="zh-CN" sz="1400" dirty="0">
                <a:latin typeface="Lucida Console" pitchFamily="49" charset="0"/>
              </a:rPr>
              <a:t>Henrique de </a:t>
            </a:r>
            <a:r>
              <a:rPr lang="pt-BR" altLang="zh-CN" sz="1400" dirty="0" smtClean="0">
                <a:latin typeface="Lucida Console" pitchFamily="49" charset="0"/>
              </a:rPr>
              <a:t>Figueiredo </a:t>
            </a:r>
          </a:p>
          <a:p>
            <a:r>
              <a:rPr lang="pt-BR" altLang="zh-CN" sz="1400" dirty="0" smtClean="0">
                <a:latin typeface="Lucida Console" pitchFamily="49" charset="0"/>
              </a:rPr>
              <a:t>and </a:t>
            </a:r>
            <a:r>
              <a:rPr lang="en-US" altLang="zh-CN" sz="1400" dirty="0" err="1">
                <a:latin typeface="Lucida Console" pitchFamily="49" charset="0"/>
              </a:rPr>
              <a:t>Waldemar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 smtClean="0">
                <a:latin typeface="Lucida Console" pitchFamily="49" charset="0"/>
              </a:rPr>
              <a:t>Celes</a:t>
            </a:r>
            <a:r>
              <a:rPr lang="en-US" altLang="zh-CN" sz="1400" dirty="0" smtClean="0">
                <a:latin typeface="Lucida Console" pitchFamily="49" charset="0"/>
              </a:rPr>
              <a:t> in 1993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When </a:t>
            </a:r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was born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In one sentence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8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2944813"/>
            <a:ext cx="3352800" cy="502638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华文中宋" pitchFamily="2" charset="-122"/>
              </a:rPr>
              <a:t>2.Hello World</a:t>
            </a:r>
            <a:endParaRPr kumimoji="1" lang="zh-CN" altLang="en-US" sz="2400" dirty="0">
              <a:solidFill>
                <a:schemeClr val="bg1"/>
              </a:solidFill>
              <a:latin typeface="Lucida Console" pitchFamily="49" charset="0"/>
              <a:ea typeface="华文中宋" pitchFamily="2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42950" y="4602163"/>
            <a:ext cx="3352800" cy="535531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kumimoji="1" lang="zh-CN" altLang="en-US" sz="2400" b="1" dirty="0">
              <a:latin typeface="Lucida Console" pitchFamily="49" charset="0"/>
              <a:ea typeface="华文中宋" pitchFamily="2" charset="-122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1" name="矩形 12"/>
          <p:cNvSpPr>
            <a:spLocks noChangeArrowheads="1"/>
          </p:cNvSpPr>
          <p:nvPr/>
        </p:nvSpPr>
        <p:spPr bwMode="auto">
          <a:xfrm>
            <a:off x="878163" y="4685262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3. More</a:t>
            </a:r>
            <a:endParaRPr lang="zh-CN" altLang="en-US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37487" y="5137694"/>
            <a:ext cx="80648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is an elegant, easy-to-learn language with a mostly procedural syntax, featuring automatic memory management, full lexical scoping, closures, iterators, </a:t>
            </a:r>
            <a:r>
              <a:rPr lang="en-US" altLang="zh-CN" sz="1400" dirty="0" err="1">
                <a:latin typeface="Lucida Console" pitchFamily="49" charset="0"/>
              </a:rPr>
              <a:t>coroutines</a:t>
            </a:r>
            <a:r>
              <a:rPr lang="en-US" altLang="zh-CN" sz="1400" dirty="0">
                <a:latin typeface="Lucida Console" pitchFamily="49" charset="0"/>
              </a:rPr>
              <a:t>, proper tail calls, and extremely practical data-handling using associative arrays.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717032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&gt;</a:t>
            </a:r>
            <a:r>
              <a:rPr lang="en-US" altLang="zh-CN" sz="1400" dirty="0" err="1" smtClean="0">
                <a:latin typeface="Lucida Console" pitchFamily="49" charset="0"/>
              </a:rPr>
              <a:t>luac</a:t>
            </a:r>
            <a:r>
              <a:rPr lang="en-US" altLang="zh-CN" sz="1400" dirty="0" smtClean="0">
                <a:latin typeface="Lucida Console" pitchFamily="49" charset="0"/>
              </a:rPr>
              <a:t> </a:t>
            </a:r>
            <a:r>
              <a:rPr lang="en-US" altLang="zh-CN" sz="1400" dirty="0">
                <a:latin typeface="Lucida Console" pitchFamily="49" charset="0"/>
              </a:rPr>
              <a:t>-o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test.lua</a:t>
            </a:r>
            <a:r>
              <a:rPr lang="en-US" altLang="zh-CN" sz="1400" dirty="0">
                <a:latin typeface="Lucida Console" pitchFamily="49" charset="0"/>
              </a:rPr>
              <a:t> &amp;&amp;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&gt;</a:t>
            </a:r>
            <a:r>
              <a:rPr lang="en-US" altLang="zh-CN" sz="1400" dirty="0" err="1" smtClean="0">
                <a:latin typeface="Lucida Console" pitchFamily="49" charset="0"/>
              </a:rPr>
              <a:t>git</a:t>
            </a:r>
            <a:r>
              <a:rPr lang="en-US" altLang="zh-CN" sz="1400" dirty="0" smtClean="0">
                <a:latin typeface="Lucida Console" pitchFamily="49" charset="0"/>
              </a:rPr>
              <a:t> </a:t>
            </a:r>
            <a:r>
              <a:rPr lang="en-US" altLang="zh-CN" sz="1400" dirty="0">
                <a:latin typeface="Lucida Console" pitchFamily="49" charset="0"/>
              </a:rPr>
              <a:t>clone https://github.com/lua/lua.git </a:t>
            </a:r>
            <a:endParaRPr lang="en-US" altLang="zh-CN" sz="1400" dirty="0" smtClean="0">
              <a:latin typeface="Lucida Console" pitchFamily="49" charset="0"/>
            </a:endParaRPr>
          </a:p>
          <a:p>
            <a:r>
              <a:rPr lang="en-US" altLang="zh-CN" sz="1400" dirty="0" smtClean="0">
                <a:latin typeface="Lucida Console" pitchFamily="49" charset="0"/>
              </a:rPr>
              <a:t>&gt;cd </a:t>
            </a:r>
            <a:r>
              <a:rPr lang="en-US" altLang="zh-CN" sz="1400" dirty="0" err="1" smtClean="0">
                <a:latin typeface="Lucida Console" pitchFamily="49" charset="0"/>
              </a:rPr>
              <a:t>lua</a:t>
            </a:r>
            <a:r>
              <a:rPr lang="en-US" altLang="zh-CN" sz="1400" dirty="0" smtClean="0">
                <a:latin typeface="Lucida Console" pitchFamily="49" charset="0"/>
              </a:rPr>
              <a:t>/</a:t>
            </a:r>
            <a:r>
              <a:rPr lang="en-US" altLang="zh-CN" sz="1400" dirty="0" err="1" smtClean="0">
                <a:latin typeface="Lucida Console" pitchFamily="49" charset="0"/>
              </a:rPr>
              <a:t>src</a:t>
            </a:r>
            <a:r>
              <a:rPr lang="en-US" altLang="zh-CN" sz="1400" dirty="0" smtClean="0">
                <a:latin typeface="Lucida Console" pitchFamily="49" charset="0"/>
              </a:rPr>
              <a:t> &amp;&amp; make </a:t>
            </a:r>
            <a:r>
              <a:rPr lang="en-US" altLang="zh-CN" sz="1400" dirty="0" err="1" smtClean="0">
                <a:latin typeface="Lucida Console" pitchFamily="49" charset="0"/>
              </a:rPr>
              <a:t>linux</a:t>
            </a:r>
            <a:endParaRPr lang="en-US" altLang="zh-CN" sz="1400" dirty="0" smtClean="0">
              <a:latin typeface="Lucida Console" pitchFamily="49" charset="0"/>
            </a:endParaRPr>
          </a:p>
          <a:p>
            <a:r>
              <a:rPr lang="en-US" altLang="zh-CN" sz="1400" dirty="0" smtClean="0">
                <a:latin typeface="Lucida Console" pitchFamily="49" charset="0"/>
              </a:rPr>
              <a:t>&gt;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42950" y="1339356"/>
            <a:ext cx="3352800" cy="502638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华文中宋" pitchFamily="2" charset="-122"/>
              </a:rPr>
              <a:t>1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华文中宋" pitchFamily="2" charset="-122"/>
              </a:rPr>
              <a:t>.Install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华文中宋" pitchFamily="2" charset="-122"/>
              </a:rPr>
              <a:t>Lua</a:t>
            </a:r>
            <a:endParaRPr kumimoji="1" lang="zh-CN" altLang="en-US" sz="2400" dirty="0">
              <a:solidFill>
                <a:schemeClr val="bg1"/>
              </a:solidFill>
              <a:latin typeface="Lucida Console" pitchFamily="49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8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1954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LUA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3" name="矩形 12"/>
          <p:cNvSpPr>
            <a:spLocks noChangeArrowheads="1"/>
          </p:cNvSpPr>
          <p:nvPr/>
        </p:nvSpPr>
        <p:spPr bwMode="auto">
          <a:xfrm>
            <a:off x="1285875" y="3214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13"/>
          <p:cNvSpPr>
            <a:spLocks noChangeArrowheads="1"/>
          </p:cNvSpPr>
          <p:nvPr/>
        </p:nvSpPr>
        <p:spPr bwMode="auto">
          <a:xfrm>
            <a:off x="6715125" y="3214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14"/>
          <p:cNvSpPr>
            <a:spLocks noChangeArrowheads="1"/>
          </p:cNvSpPr>
          <p:nvPr/>
        </p:nvSpPr>
        <p:spPr bwMode="auto">
          <a:xfrm>
            <a:off x="4071938" y="5286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15"/>
          <p:cNvSpPr>
            <a:spLocks noChangeArrowheads="1"/>
          </p:cNvSpPr>
          <p:nvPr/>
        </p:nvSpPr>
        <p:spPr bwMode="auto">
          <a:xfrm>
            <a:off x="4071938" y="11303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Freeform 79"/>
          <p:cNvSpPr>
            <a:spLocks/>
          </p:cNvSpPr>
          <p:nvPr/>
        </p:nvSpPr>
        <p:spPr bwMode="auto">
          <a:xfrm>
            <a:off x="2857500" y="2263775"/>
            <a:ext cx="1104900" cy="2265363"/>
          </a:xfrm>
          <a:custGeom>
            <a:avLst/>
            <a:gdLst>
              <a:gd name="T0" fmla="*/ 2147483647 w 60"/>
              <a:gd name="T1" fmla="*/ 2147483647 h 123"/>
              <a:gd name="T2" fmla="*/ 0 w 60"/>
              <a:gd name="T3" fmla="*/ 2147483647 h 123"/>
              <a:gd name="T4" fmla="*/ 2147483647 w 60"/>
              <a:gd name="T5" fmla="*/ 2147483647 h 123"/>
              <a:gd name="T6" fmla="*/ 2147483647 w 60"/>
              <a:gd name="T7" fmla="*/ 2147483647 h 123"/>
              <a:gd name="T8" fmla="*/ 2147483647 w 60"/>
              <a:gd name="T9" fmla="*/ 2147483647 h 123"/>
              <a:gd name="T10" fmla="*/ 2147483647 w 60"/>
              <a:gd name="T11" fmla="*/ 2147483647 h 123"/>
              <a:gd name="T12" fmla="*/ 2147483647 w 60"/>
              <a:gd name="T13" fmla="*/ 2147483647 h 123"/>
              <a:gd name="T14" fmla="*/ 2147483647 w 60"/>
              <a:gd name="T15" fmla="*/ 0 h 123"/>
              <a:gd name="T16" fmla="*/ 2147483647 w 60"/>
              <a:gd name="T17" fmla="*/ 2147483647 h 1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23"/>
              <a:gd name="T29" fmla="*/ 60 w 60"/>
              <a:gd name="T30" fmla="*/ 123 h 1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23">
                <a:moveTo>
                  <a:pt x="15" y="51"/>
                </a:moveTo>
                <a:cubicBezTo>
                  <a:pt x="0" y="62"/>
                  <a:pt x="0" y="62"/>
                  <a:pt x="0" y="62"/>
                </a:cubicBezTo>
                <a:cubicBezTo>
                  <a:pt x="15" y="73"/>
                  <a:pt x="15" y="73"/>
                  <a:pt x="15" y="73"/>
                </a:cubicBezTo>
                <a:cubicBezTo>
                  <a:pt x="17" y="92"/>
                  <a:pt x="25" y="109"/>
                  <a:pt x="37" y="123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0" y="90"/>
                  <a:pt x="45" y="77"/>
                  <a:pt x="45" y="62"/>
                </a:cubicBezTo>
                <a:cubicBezTo>
                  <a:pt x="45" y="47"/>
                  <a:pt x="51" y="33"/>
                  <a:pt x="60" y="22"/>
                </a:cubicBezTo>
                <a:cubicBezTo>
                  <a:pt x="39" y="0"/>
                  <a:pt x="39" y="0"/>
                  <a:pt x="39" y="0"/>
                </a:cubicBezTo>
                <a:cubicBezTo>
                  <a:pt x="26" y="14"/>
                  <a:pt x="17" y="32"/>
                  <a:pt x="15" y="51"/>
                </a:cubicBez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Freeform 80"/>
          <p:cNvSpPr>
            <a:spLocks/>
          </p:cNvSpPr>
          <p:nvPr/>
        </p:nvSpPr>
        <p:spPr bwMode="auto">
          <a:xfrm>
            <a:off x="3594100" y="4181475"/>
            <a:ext cx="2325688" cy="1104900"/>
          </a:xfrm>
          <a:custGeom>
            <a:avLst/>
            <a:gdLst>
              <a:gd name="T0" fmla="*/ 2147483647 w 126"/>
              <a:gd name="T1" fmla="*/ 0 h 60"/>
              <a:gd name="T2" fmla="*/ 0 w 126"/>
              <a:gd name="T3" fmla="*/ 2147483647 h 60"/>
              <a:gd name="T4" fmla="*/ 2147483647 w 126"/>
              <a:gd name="T5" fmla="*/ 2147483647 h 60"/>
              <a:gd name="T6" fmla="*/ 2147483647 w 126"/>
              <a:gd name="T7" fmla="*/ 2147483647 h 60"/>
              <a:gd name="T8" fmla="*/ 2147483647 w 126"/>
              <a:gd name="T9" fmla="*/ 2147483647 h 60"/>
              <a:gd name="T10" fmla="*/ 2147483647 w 126"/>
              <a:gd name="T11" fmla="*/ 2147483647 h 60"/>
              <a:gd name="T12" fmla="*/ 2147483647 w 126"/>
              <a:gd name="T13" fmla="*/ 678666525 h 60"/>
              <a:gd name="T14" fmla="*/ 2147483647 w 126"/>
              <a:gd name="T15" fmla="*/ 2147483647 h 60"/>
              <a:gd name="T16" fmla="*/ 2147483647 w 126"/>
              <a:gd name="T17" fmla="*/ 0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"/>
              <a:gd name="T28" fmla="*/ 0 h 60"/>
              <a:gd name="T29" fmla="*/ 126 w 126"/>
              <a:gd name="T30" fmla="*/ 60 h 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" h="60">
                <a:moveTo>
                  <a:pt x="22" y="0"/>
                </a:moveTo>
                <a:cubicBezTo>
                  <a:pt x="0" y="22"/>
                  <a:pt x="0" y="22"/>
                  <a:pt x="0" y="22"/>
                </a:cubicBezTo>
                <a:cubicBezTo>
                  <a:pt x="14" y="36"/>
                  <a:pt x="33" y="46"/>
                  <a:pt x="54" y="48"/>
                </a:cubicBezTo>
                <a:cubicBezTo>
                  <a:pt x="63" y="60"/>
                  <a:pt x="63" y="60"/>
                  <a:pt x="63" y="60"/>
                </a:cubicBezTo>
                <a:cubicBezTo>
                  <a:pt x="72" y="48"/>
                  <a:pt x="72" y="48"/>
                  <a:pt x="72" y="48"/>
                </a:cubicBezTo>
                <a:cubicBezTo>
                  <a:pt x="93" y="47"/>
                  <a:pt x="112" y="38"/>
                  <a:pt x="126" y="24"/>
                </a:cubicBezTo>
                <a:cubicBezTo>
                  <a:pt x="105" y="2"/>
                  <a:pt x="105" y="2"/>
                  <a:pt x="105" y="2"/>
                </a:cubicBezTo>
                <a:cubicBezTo>
                  <a:pt x="94" y="12"/>
                  <a:pt x="80" y="18"/>
                  <a:pt x="64" y="18"/>
                </a:cubicBezTo>
                <a:cubicBezTo>
                  <a:pt x="48" y="18"/>
                  <a:pt x="33" y="11"/>
                  <a:pt x="22" y="0"/>
                </a:cubicBez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Freeform 81"/>
          <p:cNvSpPr>
            <a:spLocks/>
          </p:cNvSpPr>
          <p:nvPr/>
        </p:nvSpPr>
        <p:spPr bwMode="auto">
          <a:xfrm>
            <a:off x="3630613" y="1490663"/>
            <a:ext cx="2270125" cy="1120775"/>
          </a:xfrm>
          <a:custGeom>
            <a:avLst/>
            <a:gdLst>
              <a:gd name="T0" fmla="*/ 2147483647 w 123"/>
              <a:gd name="T1" fmla="*/ 0 h 61"/>
              <a:gd name="T2" fmla="*/ 2147483647 w 123"/>
              <a:gd name="T3" fmla="*/ 2147483647 h 61"/>
              <a:gd name="T4" fmla="*/ 0 w 123"/>
              <a:gd name="T5" fmla="*/ 2147483647 h 61"/>
              <a:gd name="T6" fmla="*/ 2147483647 w 123"/>
              <a:gd name="T7" fmla="*/ 2147483647 h 61"/>
              <a:gd name="T8" fmla="*/ 2147483647 w 123"/>
              <a:gd name="T9" fmla="*/ 2147483647 h 61"/>
              <a:gd name="T10" fmla="*/ 2147483647 w 123"/>
              <a:gd name="T11" fmla="*/ 2147483647 h 61"/>
              <a:gd name="T12" fmla="*/ 2147483647 w 123"/>
              <a:gd name="T13" fmla="*/ 2147483647 h 61"/>
              <a:gd name="T14" fmla="*/ 2147483647 w 123"/>
              <a:gd name="T15" fmla="*/ 2147483647 h 61"/>
              <a:gd name="T16" fmla="*/ 2147483647 w 123"/>
              <a:gd name="T17" fmla="*/ 0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3"/>
              <a:gd name="T28" fmla="*/ 0 h 61"/>
              <a:gd name="T29" fmla="*/ 123 w 1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3" h="61">
                <a:moveTo>
                  <a:pt x="61" y="0"/>
                </a:moveTo>
                <a:cubicBezTo>
                  <a:pt x="50" y="15"/>
                  <a:pt x="50" y="15"/>
                  <a:pt x="50" y="15"/>
                </a:cubicBezTo>
                <a:cubicBezTo>
                  <a:pt x="31" y="17"/>
                  <a:pt x="13" y="26"/>
                  <a:pt x="0" y="39"/>
                </a:cubicBezTo>
                <a:cubicBezTo>
                  <a:pt x="22" y="61"/>
                  <a:pt x="22" y="61"/>
                  <a:pt x="22" y="61"/>
                </a:cubicBezTo>
                <a:cubicBezTo>
                  <a:pt x="32" y="51"/>
                  <a:pt x="47" y="45"/>
                  <a:pt x="62" y="45"/>
                </a:cubicBezTo>
                <a:cubicBezTo>
                  <a:pt x="77" y="45"/>
                  <a:pt x="91" y="50"/>
                  <a:pt x="101" y="59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09" y="25"/>
                  <a:pt x="91" y="16"/>
                  <a:pt x="72" y="14"/>
                </a:cubicBezTo>
                <a:lnTo>
                  <a:pt x="61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Freeform 82"/>
          <p:cNvSpPr>
            <a:spLocks/>
          </p:cNvSpPr>
          <p:nvPr/>
        </p:nvSpPr>
        <p:spPr bwMode="auto">
          <a:xfrm>
            <a:off x="5567363" y="2227263"/>
            <a:ext cx="1109662" cy="2338387"/>
          </a:xfrm>
          <a:custGeom>
            <a:avLst/>
            <a:gdLst>
              <a:gd name="T0" fmla="*/ 2147483647 w 60"/>
              <a:gd name="T1" fmla="*/ 2147483647 h 127"/>
              <a:gd name="T2" fmla="*/ 2147483647 w 60"/>
              <a:gd name="T3" fmla="*/ 0 h 127"/>
              <a:gd name="T4" fmla="*/ 0 w 60"/>
              <a:gd name="T5" fmla="*/ 2147483647 h 127"/>
              <a:gd name="T6" fmla="*/ 2147483647 w 60"/>
              <a:gd name="T7" fmla="*/ 2147483647 h 127"/>
              <a:gd name="T8" fmla="*/ 341794448 w 60"/>
              <a:gd name="T9" fmla="*/ 2147483647 h 127"/>
              <a:gd name="T10" fmla="*/ 2147483647 w 60"/>
              <a:gd name="T11" fmla="*/ 2147483647 h 127"/>
              <a:gd name="T12" fmla="*/ 2147483647 w 60"/>
              <a:gd name="T13" fmla="*/ 2147483647 h 127"/>
              <a:gd name="T14" fmla="*/ 2147483647 w 60"/>
              <a:gd name="T15" fmla="*/ 2147483647 h 127"/>
              <a:gd name="T16" fmla="*/ 2147483647 w 60"/>
              <a:gd name="T17" fmla="*/ 2147483647 h 1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27"/>
              <a:gd name="T29" fmla="*/ 60 w 60"/>
              <a:gd name="T30" fmla="*/ 127 h 1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27">
                <a:moveTo>
                  <a:pt x="48" y="55"/>
                </a:moveTo>
                <a:cubicBezTo>
                  <a:pt x="45" y="34"/>
                  <a:pt x="36" y="14"/>
                  <a:pt x="21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10" y="33"/>
                  <a:pt x="17" y="48"/>
                  <a:pt x="17" y="64"/>
                </a:cubicBezTo>
                <a:cubicBezTo>
                  <a:pt x="17" y="80"/>
                  <a:pt x="11" y="94"/>
                  <a:pt x="1" y="105"/>
                </a:cubicBezTo>
                <a:cubicBezTo>
                  <a:pt x="23" y="127"/>
                  <a:pt x="23" y="127"/>
                  <a:pt x="23" y="127"/>
                </a:cubicBezTo>
                <a:cubicBezTo>
                  <a:pt x="36" y="113"/>
                  <a:pt x="45" y="94"/>
                  <a:pt x="47" y="74"/>
                </a:cubicBezTo>
                <a:cubicBezTo>
                  <a:pt x="60" y="64"/>
                  <a:pt x="60" y="64"/>
                  <a:pt x="60" y="64"/>
                </a:cubicBezTo>
                <a:lnTo>
                  <a:pt x="48" y="55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127" name="矩形 12"/>
          <p:cNvSpPr>
            <a:spLocks noChangeArrowheads="1"/>
          </p:cNvSpPr>
          <p:nvPr/>
        </p:nvSpPr>
        <p:spPr bwMode="auto">
          <a:xfrm>
            <a:off x="1500188" y="4500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13"/>
          <p:cNvSpPr>
            <a:spLocks noChangeArrowheads="1"/>
          </p:cNvSpPr>
          <p:nvPr/>
        </p:nvSpPr>
        <p:spPr bwMode="auto">
          <a:xfrm>
            <a:off x="7072313" y="4429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>
            <a:off x="3714750" y="42021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15"/>
          <p:cNvSpPr>
            <a:spLocks noChangeArrowheads="1"/>
          </p:cNvSpPr>
          <p:nvPr/>
        </p:nvSpPr>
        <p:spPr bwMode="auto">
          <a:xfrm>
            <a:off x="571500" y="1928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Freeform 2"/>
          <p:cNvSpPr>
            <a:spLocks/>
          </p:cNvSpPr>
          <p:nvPr/>
        </p:nvSpPr>
        <p:spPr bwMode="auto">
          <a:xfrm flipH="1">
            <a:off x="4332288" y="3371850"/>
            <a:ext cx="631825" cy="169863"/>
          </a:xfrm>
          <a:custGeom>
            <a:avLst/>
            <a:gdLst>
              <a:gd name="T0" fmla="*/ 170988755 w 2331"/>
              <a:gd name="T1" fmla="*/ 41758646 h 688"/>
              <a:gd name="T2" fmla="*/ 7628791 w 2331"/>
              <a:gd name="T3" fmla="*/ 8376123 h 688"/>
              <a:gd name="T4" fmla="*/ 153016851 w 2331"/>
              <a:gd name="T5" fmla="*/ 0 h 688"/>
              <a:gd name="T6" fmla="*/ 170988755 w 2331"/>
              <a:gd name="T7" fmla="*/ 4175864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2" name="Freeform 3"/>
          <p:cNvSpPr>
            <a:spLocks/>
          </p:cNvSpPr>
          <p:nvPr/>
        </p:nvSpPr>
        <p:spPr bwMode="auto">
          <a:xfrm>
            <a:off x="147638" y="3416300"/>
            <a:ext cx="708025" cy="260350"/>
          </a:xfrm>
          <a:custGeom>
            <a:avLst/>
            <a:gdLst>
              <a:gd name="T0" fmla="*/ 708025 w 2331"/>
              <a:gd name="T1" fmla="*/ 260350 h 688"/>
              <a:gd name="T2" fmla="*/ 31589 w 2331"/>
              <a:gd name="T3" fmla="*/ 52221 h 688"/>
              <a:gd name="T4" fmla="*/ 633608 w 2331"/>
              <a:gd name="T5" fmla="*/ 0 h 688"/>
              <a:gd name="T6" fmla="*/ 708025 w 2331"/>
              <a:gd name="T7" fmla="*/ 260350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0875F8">
                  <a:alpha val="0"/>
                </a:srgbClr>
              </a:gs>
              <a:gs pos="100000">
                <a:srgbClr val="044087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3" name="Freeform 4"/>
          <p:cNvSpPr>
            <a:spLocks/>
          </p:cNvSpPr>
          <p:nvPr/>
        </p:nvSpPr>
        <p:spPr bwMode="auto">
          <a:xfrm flipH="1">
            <a:off x="5260975" y="3313113"/>
            <a:ext cx="622300" cy="277812"/>
          </a:xfrm>
          <a:custGeom>
            <a:avLst/>
            <a:gdLst>
              <a:gd name="T0" fmla="*/ 165970157 w 2331"/>
              <a:gd name="T1" fmla="*/ 112299858 h 688"/>
              <a:gd name="T2" fmla="*/ 7404862 w 2331"/>
              <a:gd name="T3" fmla="*/ 22525383 h 688"/>
              <a:gd name="T4" fmla="*/ 148525742 w 2331"/>
              <a:gd name="T5" fmla="*/ 0 h 688"/>
              <a:gd name="T6" fmla="*/ 165970157 w 2331"/>
              <a:gd name="T7" fmla="*/ 112299858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4" name="Freeform 5"/>
          <p:cNvSpPr>
            <a:spLocks/>
          </p:cNvSpPr>
          <p:nvPr/>
        </p:nvSpPr>
        <p:spPr bwMode="auto">
          <a:xfrm flipH="1">
            <a:off x="6280150" y="3336925"/>
            <a:ext cx="603250" cy="258763"/>
          </a:xfrm>
          <a:custGeom>
            <a:avLst/>
            <a:gdLst>
              <a:gd name="T0" fmla="*/ 156157641 w 2331"/>
              <a:gd name="T1" fmla="*/ 97768774 h 688"/>
              <a:gd name="T2" fmla="*/ 6967006 w 2331"/>
              <a:gd name="T3" fmla="*/ 19610699 h 688"/>
              <a:gd name="T4" fmla="*/ 139744641 w 2331"/>
              <a:gd name="T5" fmla="*/ 0 h 688"/>
              <a:gd name="T6" fmla="*/ 156157641 w 2331"/>
              <a:gd name="T7" fmla="*/ 97768774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5" name="Freeform 6"/>
          <p:cNvSpPr>
            <a:spLocks/>
          </p:cNvSpPr>
          <p:nvPr/>
        </p:nvSpPr>
        <p:spPr bwMode="auto">
          <a:xfrm>
            <a:off x="1244600" y="3316288"/>
            <a:ext cx="603250" cy="258762"/>
          </a:xfrm>
          <a:custGeom>
            <a:avLst/>
            <a:gdLst>
              <a:gd name="T0" fmla="*/ 156157382 w 2331"/>
              <a:gd name="T1" fmla="*/ 97768396 h 688"/>
              <a:gd name="T2" fmla="*/ 6967006 w 2331"/>
              <a:gd name="T3" fmla="*/ 19610623 h 688"/>
              <a:gd name="T4" fmla="*/ 139744383 w 2331"/>
              <a:gd name="T5" fmla="*/ 0 h 688"/>
              <a:gd name="T6" fmla="*/ 156157382 w 2331"/>
              <a:gd name="T7" fmla="*/ 9776839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6" name="Freeform 7"/>
          <p:cNvSpPr>
            <a:spLocks/>
          </p:cNvSpPr>
          <p:nvPr/>
        </p:nvSpPr>
        <p:spPr bwMode="auto">
          <a:xfrm>
            <a:off x="2178050" y="3371850"/>
            <a:ext cx="636588" cy="169863"/>
          </a:xfrm>
          <a:custGeom>
            <a:avLst/>
            <a:gdLst>
              <a:gd name="T0" fmla="*/ 174150099 w 2331"/>
              <a:gd name="T1" fmla="*/ 41758646 h 688"/>
              <a:gd name="T2" fmla="*/ 7769868 w 2331"/>
              <a:gd name="T3" fmla="*/ 8376123 h 688"/>
              <a:gd name="T4" fmla="*/ 155846085 w 2331"/>
              <a:gd name="T5" fmla="*/ 0 h 688"/>
              <a:gd name="T6" fmla="*/ 174150099 w 2331"/>
              <a:gd name="T7" fmla="*/ 4175864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7" name="Freeform 8"/>
          <p:cNvSpPr>
            <a:spLocks/>
          </p:cNvSpPr>
          <p:nvPr/>
        </p:nvSpPr>
        <p:spPr bwMode="auto">
          <a:xfrm>
            <a:off x="858838" y="2678113"/>
            <a:ext cx="804862" cy="995362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792090033 h 1251"/>
              <a:gd name="T4" fmla="*/ 644594498 w 1006"/>
              <a:gd name="T5" fmla="*/ 730672800 h 1251"/>
              <a:gd name="T6" fmla="*/ 644594498 w 1006"/>
              <a:gd name="T7" fmla="*/ 51286198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8" name="Freeform 9"/>
          <p:cNvSpPr>
            <a:spLocks/>
          </p:cNvSpPr>
          <p:nvPr/>
        </p:nvSpPr>
        <p:spPr bwMode="auto">
          <a:xfrm>
            <a:off x="587375" y="2678113"/>
            <a:ext cx="271463" cy="995362"/>
          </a:xfrm>
          <a:custGeom>
            <a:avLst/>
            <a:gdLst>
              <a:gd name="T0" fmla="*/ 0 w 339"/>
              <a:gd name="T1" fmla="*/ 69648285 h 1251"/>
              <a:gd name="T2" fmla="*/ 0 w 339"/>
              <a:gd name="T3" fmla="*/ 683819196 h 1251"/>
              <a:gd name="T4" fmla="*/ 217802234 w 339"/>
              <a:gd name="T5" fmla="*/ 792090033 h 1251"/>
              <a:gd name="T6" fmla="*/ 217802234 w 339"/>
              <a:gd name="T7" fmla="*/ 0 h 1251"/>
              <a:gd name="T8" fmla="*/ 0 w 339"/>
              <a:gd name="T9" fmla="*/ 69648285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39" name="Freeform 10"/>
          <p:cNvSpPr>
            <a:spLocks/>
          </p:cNvSpPr>
          <p:nvPr/>
        </p:nvSpPr>
        <p:spPr bwMode="auto">
          <a:xfrm>
            <a:off x="1858963" y="2746375"/>
            <a:ext cx="779462" cy="850900"/>
          </a:xfrm>
          <a:custGeom>
            <a:avLst/>
            <a:gdLst>
              <a:gd name="T0" fmla="*/ 0 w 973"/>
              <a:gd name="T1" fmla="*/ 0 h 1069"/>
              <a:gd name="T2" fmla="*/ 0 w 973"/>
              <a:gd name="T3" fmla="*/ 676759106 h 1069"/>
              <a:gd name="T4" fmla="*/ 624367531 w 973"/>
              <a:gd name="T5" fmla="*/ 665363896 h 1069"/>
              <a:gd name="T6" fmla="*/ 624367531 w 973"/>
              <a:gd name="T7" fmla="*/ 22790425 h 1069"/>
              <a:gd name="T8" fmla="*/ 0 w 973"/>
              <a:gd name="T9" fmla="*/ 0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3"/>
              <a:gd name="T16" fmla="*/ 0 h 1069"/>
              <a:gd name="T17" fmla="*/ 973 w 973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3" h="1069">
                <a:moveTo>
                  <a:pt x="0" y="0"/>
                </a:moveTo>
                <a:lnTo>
                  <a:pt x="0" y="1069"/>
                </a:lnTo>
                <a:lnTo>
                  <a:pt x="973" y="1051"/>
                </a:lnTo>
                <a:lnTo>
                  <a:pt x="973" y="36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0" name="Freeform 11"/>
          <p:cNvSpPr>
            <a:spLocks/>
          </p:cNvSpPr>
          <p:nvPr/>
        </p:nvSpPr>
        <p:spPr bwMode="auto">
          <a:xfrm>
            <a:off x="1708150" y="2736850"/>
            <a:ext cx="157163" cy="850900"/>
          </a:xfrm>
          <a:custGeom>
            <a:avLst/>
            <a:gdLst>
              <a:gd name="T0" fmla="*/ 0 w 197"/>
              <a:gd name="T1" fmla="*/ 77868085 h 1069"/>
              <a:gd name="T2" fmla="*/ 0 w 197"/>
              <a:gd name="T3" fmla="*/ 599523051 h 1069"/>
              <a:gd name="T4" fmla="*/ 125816571 w 197"/>
              <a:gd name="T5" fmla="*/ 676758310 h 1069"/>
              <a:gd name="T6" fmla="*/ 125816571 w 197"/>
              <a:gd name="T7" fmla="*/ 0 h 1069"/>
              <a:gd name="T8" fmla="*/ 0 w 197"/>
              <a:gd name="T9" fmla="*/ 77868085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1069"/>
              <a:gd name="T17" fmla="*/ 197 w 197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1069">
                <a:moveTo>
                  <a:pt x="0" y="123"/>
                </a:moveTo>
                <a:lnTo>
                  <a:pt x="0" y="947"/>
                </a:lnTo>
                <a:lnTo>
                  <a:pt x="197" y="1069"/>
                </a:lnTo>
                <a:lnTo>
                  <a:pt x="197" y="0"/>
                </a:lnTo>
                <a:lnTo>
                  <a:pt x="0" y="123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1" name="Freeform 12"/>
          <p:cNvSpPr>
            <a:spLocks/>
          </p:cNvSpPr>
          <p:nvPr/>
        </p:nvSpPr>
        <p:spPr bwMode="auto">
          <a:xfrm>
            <a:off x="2790825" y="2774950"/>
            <a:ext cx="731838" cy="773113"/>
          </a:xfrm>
          <a:custGeom>
            <a:avLst/>
            <a:gdLst>
              <a:gd name="T0" fmla="*/ 586270415 w 913"/>
              <a:gd name="T1" fmla="*/ 606002126 h 972"/>
              <a:gd name="T2" fmla="*/ 0 w 913"/>
              <a:gd name="T3" fmla="*/ 614857927 h 972"/>
              <a:gd name="T4" fmla="*/ 0 w 913"/>
              <a:gd name="T5" fmla="*/ 0 h 972"/>
              <a:gd name="T6" fmla="*/ 586270415 w 913"/>
              <a:gd name="T7" fmla="*/ 3795572 h 972"/>
              <a:gd name="T8" fmla="*/ 586270415 w 913"/>
              <a:gd name="T9" fmla="*/ 606002126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972"/>
              <a:gd name="T17" fmla="*/ 913 w 913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972">
                <a:moveTo>
                  <a:pt x="913" y="958"/>
                </a:moveTo>
                <a:lnTo>
                  <a:pt x="0" y="972"/>
                </a:lnTo>
                <a:lnTo>
                  <a:pt x="0" y="0"/>
                </a:lnTo>
                <a:lnTo>
                  <a:pt x="913" y="6"/>
                </a:lnTo>
                <a:lnTo>
                  <a:pt x="913" y="958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2" name="Freeform 13"/>
          <p:cNvSpPr>
            <a:spLocks/>
          </p:cNvSpPr>
          <p:nvPr/>
        </p:nvSpPr>
        <p:spPr bwMode="auto">
          <a:xfrm>
            <a:off x="2736850" y="2774950"/>
            <a:ext cx="53975" cy="773113"/>
          </a:xfrm>
          <a:custGeom>
            <a:avLst/>
            <a:gdLst>
              <a:gd name="T0" fmla="*/ 0 w 69"/>
              <a:gd name="T1" fmla="*/ 55033408 h 972"/>
              <a:gd name="T2" fmla="*/ 0 w 69"/>
              <a:gd name="T3" fmla="*/ 573108245 h 972"/>
              <a:gd name="T4" fmla="*/ 42910118 w 69"/>
              <a:gd name="T5" fmla="*/ 614857927 h 972"/>
              <a:gd name="T6" fmla="*/ 42910118 w 69"/>
              <a:gd name="T7" fmla="*/ 0 h 972"/>
              <a:gd name="T8" fmla="*/ 0 w 69"/>
              <a:gd name="T9" fmla="*/ 55033408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972"/>
              <a:gd name="T17" fmla="*/ 69 w 69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972">
                <a:moveTo>
                  <a:pt x="0" y="87"/>
                </a:moveTo>
                <a:lnTo>
                  <a:pt x="0" y="906"/>
                </a:lnTo>
                <a:lnTo>
                  <a:pt x="69" y="972"/>
                </a:lnTo>
                <a:lnTo>
                  <a:pt x="69" y="0"/>
                </a:lnTo>
                <a:lnTo>
                  <a:pt x="0" y="87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3" name="Freeform 14"/>
          <p:cNvSpPr>
            <a:spLocks/>
          </p:cNvSpPr>
          <p:nvPr/>
        </p:nvSpPr>
        <p:spPr bwMode="auto">
          <a:xfrm flipH="1">
            <a:off x="7693025" y="2736850"/>
            <a:ext cx="804863" cy="939800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706089457 h 1251"/>
              <a:gd name="T4" fmla="*/ 644595299 w 1006"/>
              <a:gd name="T5" fmla="*/ 651340681 h 1251"/>
              <a:gd name="T6" fmla="*/ 644595299 w 1006"/>
              <a:gd name="T7" fmla="*/ 45718146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4" name="Freeform 15"/>
          <p:cNvSpPr>
            <a:spLocks/>
          </p:cNvSpPr>
          <p:nvPr/>
        </p:nvSpPr>
        <p:spPr bwMode="auto">
          <a:xfrm flipH="1">
            <a:off x="8497888" y="2736850"/>
            <a:ext cx="273050" cy="939800"/>
          </a:xfrm>
          <a:custGeom>
            <a:avLst/>
            <a:gdLst>
              <a:gd name="T0" fmla="*/ 0 w 339"/>
              <a:gd name="T1" fmla="*/ 62086147 h 1251"/>
              <a:gd name="T2" fmla="*/ 0 w 339"/>
              <a:gd name="T3" fmla="*/ 609574063 h 1251"/>
              <a:gd name="T4" fmla="*/ 219074722 w 339"/>
              <a:gd name="T5" fmla="*/ 706089457 h 1251"/>
              <a:gd name="T6" fmla="*/ 219074722 w 339"/>
              <a:gd name="T7" fmla="*/ 0 h 1251"/>
              <a:gd name="T8" fmla="*/ 0 w 339"/>
              <a:gd name="T9" fmla="*/ 6208614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5" name="Freeform 16"/>
          <p:cNvSpPr>
            <a:spLocks/>
          </p:cNvSpPr>
          <p:nvPr/>
        </p:nvSpPr>
        <p:spPr bwMode="auto">
          <a:xfrm flipH="1">
            <a:off x="4502150" y="2774950"/>
            <a:ext cx="768350" cy="812800"/>
          </a:xfrm>
          <a:custGeom>
            <a:avLst/>
            <a:gdLst>
              <a:gd name="T0" fmla="*/ 0 w 973"/>
              <a:gd name="T1" fmla="*/ 0 h 1069"/>
              <a:gd name="T2" fmla="*/ 0 w 973"/>
              <a:gd name="T3" fmla="*/ 617110515 h 1069"/>
              <a:gd name="T4" fmla="*/ 606442196 w 973"/>
              <a:gd name="T5" fmla="*/ 606719757 h 1069"/>
              <a:gd name="T6" fmla="*/ 606442196 w 973"/>
              <a:gd name="T7" fmla="*/ 20782281 h 1069"/>
              <a:gd name="T8" fmla="*/ 0 w 973"/>
              <a:gd name="T9" fmla="*/ 0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3"/>
              <a:gd name="T16" fmla="*/ 0 h 1069"/>
              <a:gd name="T17" fmla="*/ 973 w 973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3" h="1069">
                <a:moveTo>
                  <a:pt x="0" y="0"/>
                </a:moveTo>
                <a:lnTo>
                  <a:pt x="0" y="1069"/>
                </a:lnTo>
                <a:lnTo>
                  <a:pt x="973" y="1051"/>
                </a:lnTo>
                <a:lnTo>
                  <a:pt x="973" y="36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6" name="Freeform 17"/>
          <p:cNvSpPr>
            <a:spLocks/>
          </p:cNvSpPr>
          <p:nvPr/>
        </p:nvSpPr>
        <p:spPr bwMode="auto">
          <a:xfrm flipH="1">
            <a:off x="5272088" y="2774950"/>
            <a:ext cx="155575" cy="812800"/>
          </a:xfrm>
          <a:custGeom>
            <a:avLst/>
            <a:gdLst>
              <a:gd name="T0" fmla="*/ 0 w 197"/>
              <a:gd name="T1" fmla="*/ 71005561 h 1069"/>
              <a:gd name="T2" fmla="*/ 0 w 197"/>
              <a:gd name="T3" fmla="*/ 546682834 h 1069"/>
              <a:gd name="T4" fmla="*/ 122719467 w 197"/>
              <a:gd name="T5" fmla="*/ 617110515 h 1069"/>
              <a:gd name="T6" fmla="*/ 122719467 w 197"/>
              <a:gd name="T7" fmla="*/ 0 h 1069"/>
              <a:gd name="T8" fmla="*/ 0 w 197"/>
              <a:gd name="T9" fmla="*/ 71005561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1069"/>
              <a:gd name="T17" fmla="*/ 197 w 197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1069">
                <a:moveTo>
                  <a:pt x="0" y="123"/>
                </a:moveTo>
                <a:lnTo>
                  <a:pt x="0" y="947"/>
                </a:lnTo>
                <a:lnTo>
                  <a:pt x="197" y="1069"/>
                </a:lnTo>
                <a:lnTo>
                  <a:pt x="197" y="0"/>
                </a:lnTo>
                <a:lnTo>
                  <a:pt x="0" y="123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7" name="Freeform 18"/>
          <p:cNvSpPr>
            <a:spLocks/>
          </p:cNvSpPr>
          <p:nvPr/>
        </p:nvSpPr>
        <p:spPr bwMode="auto">
          <a:xfrm flipH="1">
            <a:off x="3613150" y="2774950"/>
            <a:ext cx="731838" cy="773113"/>
          </a:xfrm>
          <a:custGeom>
            <a:avLst/>
            <a:gdLst>
              <a:gd name="T0" fmla="*/ 586270415 w 913"/>
              <a:gd name="T1" fmla="*/ 606002126 h 972"/>
              <a:gd name="T2" fmla="*/ 0 w 913"/>
              <a:gd name="T3" fmla="*/ 614857927 h 972"/>
              <a:gd name="T4" fmla="*/ 0 w 913"/>
              <a:gd name="T5" fmla="*/ 0 h 972"/>
              <a:gd name="T6" fmla="*/ 586270415 w 913"/>
              <a:gd name="T7" fmla="*/ 3795572 h 972"/>
              <a:gd name="T8" fmla="*/ 586270415 w 913"/>
              <a:gd name="T9" fmla="*/ 606002126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972"/>
              <a:gd name="T17" fmla="*/ 913 w 913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972">
                <a:moveTo>
                  <a:pt x="913" y="958"/>
                </a:moveTo>
                <a:lnTo>
                  <a:pt x="0" y="972"/>
                </a:lnTo>
                <a:lnTo>
                  <a:pt x="0" y="0"/>
                </a:lnTo>
                <a:lnTo>
                  <a:pt x="913" y="6"/>
                </a:lnTo>
                <a:lnTo>
                  <a:pt x="913" y="958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48" name="Freeform 19"/>
          <p:cNvSpPr>
            <a:spLocks/>
          </p:cNvSpPr>
          <p:nvPr/>
        </p:nvSpPr>
        <p:spPr bwMode="auto">
          <a:xfrm flipH="1">
            <a:off x="4344988" y="2774950"/>
            <a:ext cx="53975" cy="773113"/>
          </a:xfrm>
          <a:custGeom>
            <a:avLst/>
            <a:gdLst>
              <a:gd name="T0" fmla="*/ 0 w 69"/>
              <a:gd name="T1" fmla="*/ 55033408 h 972"/>
              <a:gd name="T2" fmla="*/ 0 w 69"/>
              <a:gd name="T3" fmla="*/ 573108245 h 972"/>
              <a:gd name="T4" fmla="*/ 42910118 w 69"/>
              <a:gd name="T5" fmla="*/ 614857927 h 972"/>
              <a:gd name="T6" fmla="*/ 42910118 w 69"/>
              <a:gd name="T7" fmla="*/ 0 h 972"/>
              <a:gd name="T8" fmla="*/ 0 w 69"/>
              <a:gd name="T9" fmla="*/ 55033408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972"/>
              <a:gd name="T17" fmla="*/ 69 w 69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972">
                <a:moveTo>
                  <a:pt x="0" y="87"/>
                </a:moveTo>
                <a:lnTo>
                  <a:pt x="0" y="906"/>
                </a:lnTo>
                <a:lnTo>
                  <a:pt x="69" y="972"/>
                </a:lnTo>
                <a:lnTo>
                  <a:pt x="69" y="0"/>
                </a:lnTo>
                <a:lnTo>
                  <a:pt x="0" y="87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 flipV="1">
            <a:off x="587375" y="1952625"/>
            <a:ext cx="0" cy="8540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>
              <a:defRPr/>
            </a:pPr>
            <a:endParaRPr lang="zh-CN" altLang="en-US" b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50" name="Line 23"/>
          <p:cNvSpPr>
            <a:spLocks noChangeShapeType="1"/>
          </p:cNvSpPr>
          <p:nvPr/>
        </p:nvSpPr>
        <p:spPr bwMode="auto">
          <a:xfrm flipV="1">
            <a:off x="2776538" y="1922463"/>
            <a:ext cx="0" cy="852487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25"/>
          <p:cNvSpPr>
            <a:spLocks noChangeShapeType="1"/>
          </p:cNvSpPr>
          <p:nvPr/>
        </p:nvSpPr>
        <p:spPr bwMode="auto">
          <a:xfrm flipV="1">
            <a:off x="4502150" y="1963738"/>
            <a:ext cx="0" cy="8540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27"/>
          <p:cNvSpPr>
            <a:spLocks noChangeShapeType="1"/>
          </p:cNvSpPr>
          <p:nvPr/>
        </p:nvSpPr>
        <p:spPr bwMode="auto">
          <a:xfrm flipV="1">
            <a:off x="1873250" y="3592513"/>
            <a:ext cx="0" cy="8858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3" name="Line 29"/>
          <p:cNvSpPr>
            <a:spLocks noChangeShapeType="1"/>
          </p:cNvSpPr>
          <p:nvPr/>
        </p:nvSpPr>
        <p:spPr bwMode="auto">
          <a:xfrm flipV="1">
            <a:off x="3609975" y="3502025"/>
            <a:ext cx="0" cy="9556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4" name="Line 31"/>
          <p:cNvSpPr>
            <a:spLocks noChangeShapeType="1"/>
          </p:cNvSpPr>
          <p:nvPr/>
        </p:nvSpPr>
        <p:spPr bwMode="auto">
          <a:xfrm flipV="1">
            <a:off x="5556250" y="3509963"/>
            <a:ext cx="0" cy="876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Freeform 32"/>
          <p:cNvSpPr>
            <a:spLocks/>
          </p:cNvSpPr>
          <p:nvPr/>
        </p:nvSpPr>
        <p:spPr bwMode="auto">
          <a:xfrm>
            <a:off x="1806575" y="3630613"/>
            <a:ext cx="17463" cy="1587"/>
          </a:xfrm>
          <a:custGeom>
            <a:avLst/>
            <a:gdLst>
              <a:gd name="T0" fmla="*/ 24945899 w 12"/>
              <a:gd name="T1" fmla="*/ 0 h 1587"/>
              <a:gd name="T2" fmla="*/ 0 w 12"/>
              <a:gd name="T3" fmla="*/ 0 h 1587"/>
              <a:gd name="T4" fmla="*/ 24945899 w 12"/>
              <a:gd name="T5" fmla="*/ 0 h 1587"/>
              <a:gd name="T6" fmla="*/ 24945899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875F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56" name="WordArt 33"/>
          <p:cNvSpPr>
            <a:spLocks noChangeArrowheads="1" noChangeShapeType="1" noTextEdit="1"/>
          </p:cNvSpPr>
          <p:nvPr/>
        </p:nvSpPr>
        <p:spPr bwMode="auto">
          <a:xfrm>
            <a:off x="1050925" y="2836863"/>
            <a:ext cx="339725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1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57" name="WordArt 34"/>
          <p:cNvSpPr>
            <a:spLocks noChangeArrowheads="1" noChangeShapeType="1" noTextEdit="1"/>
          </p:cNvSpPr>
          <p:nvPr/>
        </p:nvSpPr>
        <p:spPr bwMode="auto">
          <a:xfrm>
            <a:off x="2019300" y="2806700"/>
            <a:ext cx="431800" cy="688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2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58" name="WordArt 35"/>
          <p:cNvSpPr>
            <a:spLocks noChangeArrowheads="1" noChangeShapeType="1" noTextEdit="1"/>
          </p:cNvSpPr>
          <p:nvPr/>
        </p:nvSpPr>
        <p:spPr bwMode="auto">
          <a:xfrm>
            <a:off x="2903538" y="2817813"/>
            <a:ext cx="431800" cy="688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3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59" name="WordArt 36"/>
          <p:cNvSpPr>
            <a:spLocks noChangeArrowheads="1" noChangeShapeType="1" noTextEdit="1"/>
          </p:cNvSpPr>
          <p:nvPr/>
        </p:nvSpPr>
        <p:spPr bwMode="auto">
          <a:xfrm>
            <a:off x="3722688" y="2817813"/>
            <a:ext cx="430212" cy="688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4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60" name="WordArt 37"/>
          <p:cNvSpPr>
            <a:spLocks noChangeArrowheads="1" noChangeShapeType="1" noTextEdit="1"/>
          </p:cNvSpPr>
          <p:nvPr/>
        </p:nvSpPr>
        <p:spPr bwMode="auto">
          <a:xfrm>
            <a:off x="4672013" y="2852738"/>
            <a:ext cx="395287" cy="657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5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61" name="Freeform 39"/>
          <p:cNvSpPr>
            <a:spLocks/>
          </p:cNvSpPr>
          <p:nvPr/>
        </p:nvSpPr>
        <p:spPr bwMode="auto">
          <a:xfrm>
            <a:off x="1560513" y="3981450"/>
            <a:ext cx="17462" cy="0"/>
          </a:xfrm>
          <a:custGeom>
            <a:avLst/>
            <a:gdLst>
              <a:gd name="T0" fmla="*/ 24944470 w 12"/>
              <a:gd name="T1" fmla="*/ 0 h 1587"/>
              <a:gd name="T2" fmla="*/ 0 w 12"/>
              <a:gd name="T3" fmla="*/ 0 h 1587"/>
              <a:gd name="T4" fmla="*/ 24944470 w 12"/>
              <a:gd name="T5" fmla="*/ 0 h 1587"/>
              <a:gd name="T6" fmla="*/ 24944470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0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2020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2" name="WordArt 38"/>
          <p:cNvSpPr>
            <a:spLocks noChangeArrowheads="1" noChangeShapeType="1" noTextEdit="1"/>
          </p:cNvSpPr>
          <p:nvPr/>
        </p:nvSpPr>
        <p:spPr bwMode="auto">
          <a:xfrm>
            <a:off x="7878763" y="2859088"/>
            <a:ext cx="449262" cy="6969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8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63" name="Freeform 14"/>
          <p:cNvSpPr>
            <a:spLocks/>
          </p:cNvSpPr>
          <p:nvPr/>
        </p:nvSpPr>
        <p:spPr bwMode="auto">
          <a:xfrm flipH="1">
            <a:off x="6611938" y="2736850"/>
            <a:ext cx="804862" cy="915988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671033985 h 1251"/>
              <a:gd name="T4" fmla="*/ 644593698 w 1006"/>
              <a:gd name="T5" fmla="*/ 619003544 h 1251"/>
              <a:gd name="T6" fmla="*/ 644593698 w 1006"/>
              <a:gd name="T7" fmla="*/ 43448285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4" name="Freeform 15"/>
          <p:cNvSpPr>
            <a:spLocks/>
          </p:cNvSpPr>
          <p:nvPr/>
        </p:nvSpPr>
        <p:spPr bwMode="auto">
          <a:xfrm flipH="1">
            <a:off x="7356475" y="2738438"/>
            <a:ext cx="271463" cy="915987"/>
          </a:xfrm>
          <a:custGeom>
            <a:avLst/>
            <a:gdLst>
              <a:gd name="T0" fmla="*/ 0 w 339"/>
              <a:gd name="T1" fmla="*/ 59003914 h 1251"/>
              <a:gd name="T2" fmla="*/ 0 w 339"/>
              <a:gd name="T3" fmla="*/ 579309382 h 1251"/>
              <a:gd name="T4" fmla="*/ 217801433 w 339"/>
              <a:gd name="T5" fmla="*/ 671033253 h 1251"/>
              <a:gd name="T6" fmla="*/ 217801433 w 339"/>
              <a:gd name="T7" fmla="*/ 0 h 1251"/>
              <a:gd name="T8" fmla="*/ 0 w 339"/>
              <a:gd name="T9" fmla="*/ 59003914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5" name="Line 31"/>
          <p:cNvSpPr>
            <a:spLocks noChangeShapeType="1"/>
          </p:cNvSpPr>
          <p:nvPr/>
        </p:nvSpPr>
        <p:spPr bwMode="auto">
          <a:xfrm flipV="1">
            <a:off x="7693025" y="3581400"/>
            <a:ext cx="0" cy="876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6" name="WordArt 38"/>
          <p:cNvSpPr>
            <a:spLocks noChangeArrowheads="1" noChangeShapeType="1" noTextEdit="1"/>
          </p:cNvSpPr>
          <p:nvPr/>
        </p:nvSpPr>
        <p:spPr bwMode="auto">
          <a:xfrm>
            <a:off x="6775450" y="2836863"/>
            <a:ext cx="4508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7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67" name="Freeform 16"/>
          <p:cNvSpPr>
            <a:spLocks/>
          </p:cNvSpPr>
          <p:nvPr/>
        </p:nvSpPr>
        <p:spPr bwMode="auto">
          <a:xfrm flipH="1">
            <a:off x="5556250" y="2774950"/>
            <a:ext cx="779463" cy="817563"/>
          </a:xfrm>
          <a:custGeom>
            <a:avLst/>
            <a:gdLst>
              <a:gd name="T0" fmla="*/ 0 w 973"/>
              <a:gd name="T1" fmla="*/ 0 h 1069"/>
              <a:gd name="T2" fmla="*/ 0 w 973"/>
              <a:gd name="T3" fmla="*/ 625279583 h 1069"/>
              <a:gd name="T4" fmla="*/ 624367531 w 973"/>
              <a:gd name="T5" fmla="*/ 614750692 h 1069"/>
              <a:gd name="T6" fmla="*/ 624367531 w 973"/>
              <a:gd name="T7" fmla="*/ 21057024 h 1069"/>
              <a:gd name="T8" fmla="*/ 0 w 973"/>
              <a:gd name="T9" fmla="*/ 0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3"/>
              <a:gd name="T16" fmla="*/ 0 h 1069"/>
              <a:gd name="T17" fmla="*/ 973 w 973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3" h="1069">
                <a:moveTo>
                  <a:pt x="0" y="0"/>
                </a:moveTo>
                <a:lnTo>
                  <a:pt x="0" y="1069"/>
                </a:lnTo>
                <a:lnTo>
                  <a:pt x="973" y="1051"/>
                </a:lnTo>
                <a:lnTo>
                  <a:pt x="973" y="36"/>
                </a:lnTo>
                <a:lnTo>
                  <a:pt x="0" y="0"/>
                </a:lnTo>
                <a:close/>
              </a:path>
            </a:pathLst>
          </a:custGeom>
          <a:solidFill>
            <a:srgbClr val="2B60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8" name="Freeform 17"/>
          <p:cNvSpPr>
            <a:spLocks/>
          </p:cNvSpPr>
          <p:nvPr/>
        </p:nvSpPr>
        <p:spPr bwMode="auto">
          <a:xfrm flipH="1">
            <a:off x="6330950" y="2774950"/>
            <a:ext cx="158750" cy="817563"/>
          </a:xfrm>
          <a:custGeom>
            <a:avLst/>
            <a:gdLst>
              <a:gd name="T0" fmla="*/ 0 w 197"/>
              <a:gd name="T1" fmla="*/ 71945535 h 1069"/>
              <a:gd name="T2" fmla="*/ 0 w 197"/>
              <a:gd name="T3" fmla="*/ 553919138 h 1069"/>
              <a:gd name="T4" fmla="*/ 127087041 w 197"/>
              <a:gd name="T5" fmla="*/ 625279583 h 1069"/>
              <a:gd name="T6" fmla="*/ 127087041 w 197"/>
              <a:gd name="T7" fmla="*/ 0 h 1069"/>
              <a:gd name="T8" fmla="*/ 0 w 197"/>
              <a:gd name="T9" fmla="*/ 71945535 h 10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1069"/>
              <a:gd name="T17" fmla="*/ 197 w 197"/>
              <a:gd name="T18" fmla="*/ 1069 h 10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1069">
                <a:moveTo>
                  <a:pt x="0" y="123"/>
                </a:moveTo>
                <a:lnTo>
                  <a:pt x="0" y="947"/>
                </a:lnTo>
                <a:lnTo>
                  <a:pt x="197" y="1069"/>
                </a:lnTo>
                <a:lnTo>
                  <a:pt x="197" y="0"/>
                </a:lnTo>
                <a:lnTo>
                  <a:pt x="0" y="123"/>
                </a:lnTo>
                <a:close/>
              </a:path>
            </a:pathLst>
          </a:custGeom>
          <a:solidFill>
            <a:srgbClr val="1B42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69" name="Line 25"/>
          <p:cNvSpPr>
            <a:spLocks noChangeShapeType="1"/>
          </p:cNvSpPr>
          <p:nvPr/>
        </p:nvSpPr>
        <p:spPr bwMode="auto">
          <a:xfrm flipV="1">
            <a:off x="6611938" y="1963738"/>
            <a:ext cx="0" cy="8540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70" name="WordArt 37"/>
          <p:cNvSpPr>
            <a:spLocks noChangeArrowheads="1" noChangeShapeType="1" noTextEdit="1"/>
          </p:cNvSpPr>
          <p:nvPr/>
        </p:nvSpPr>
        <p:spPr bwMode="auto">
          <a:xfrm>
            <a:off x="5715000" y="2836863"/>
            <a:ext cx="407988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6</a:t>
            </a:r>
            <a:endParaRPr lang="zh-CN" altLang="en-US" sz="5400" kern="1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Impact"/>
            </a:endParaRPr>
          </a:p>
        </p:txBody>
      </p:sp>
      <p:sp>
        <p:nvSpPr>
          <p:cNvPr id="5171" name="矩形 13"/>
          <p:cNvSpPr>
            <a:spLocks noChangeArrowheads="1"/>
          </p:cNvSpPr>
          <p:nvPr/>
        </p:nvSpPr>
        <p:spPr bwMode="auto">
          <a:xfrm>
            <a:off x="6715125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72" name="矩形 13"/>
          <p:cNvSpPr>
            <a:spLocks noChangeArrowheads="1"/>
          </p:cNvSpPr>
          <p:nvPr/>
        </p:nvSpPr>
        <p:spPr bwMode="auto">
          <a:xfrm>
            <a:off x="4572000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73" name="矩形 13"/>
          <p:cNvSpPr>
            <a:spLocks noChangeArrowheads="1"/>
          </p:cNvSpPr>
          <p:nvPr/>
        </p:nvSpPr>
        <p:spPr bwMode="auto">
          <a:xfrm>
            <a:off x="2857500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​​ 2"/>
          <p:cNvSpPr/>
          <p:nvPr/>
        </p:nvSpPr>
        <p:spPr>
          <a:xfrm>
            <a:off x="2970213" y="1604963"/>
            <a:ext cx="3460750" cy="346075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​​ 9"/>
          <p:cNvSpPr/>
          <p:nvPr/>
        </p:nvSpPr>
        <p:spPr>
          <a:xfrm>
            <a:off x="4194175" y="1000125"/>
            <a:ext cx="1011238" cy="1009650"/>
          </a:xfrm>
          <a:prstGeom prst="ellipse">
            <a:avLst/>
          </a:prstGeom>
          <a:solidFill>
            <a:srgbClr val="2B60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4" name="椭圆​​ 10"/>
          <p:cNvSpPr/>
          <p:nvPr/>
        </p:nvSpPr>
        <p:spPr>
          <a:xfrm>
            <a:off x="4194175" y="4656138"/>
            <a:ext cx="1011238" cy="1009650"/>
          </a:xfrm>
          <a:prstGeom prst="ellipse">
            <a:avLst/>
          </a:prstGeom>
          <a:solidFill>
            <a:srgbClr val="2B60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椭圆​​ 13"/>
          <p:cNvSpPr/>
          <p:nvPr/>
        </p:nvSpPr>
        <p:spPr>
          <a:xfrm>
            <a:off x="2508250" y="2009775"/>
            <a:ext cx="1008063" cy="1009650"/>
          </a:xfrm>
          <a:prstGeom prst="ellipse">
            <a:avLst/>
          </a:prstGeom>
          <a:solidFill>
            <a:srgbClr val="2B60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" name="椭圆​​ 18"/>
          <p:cNvSpPr/>
          <p:nvPr/>
        </p:nvSpPr>
        <p:spPr>
          <a:xfrm>
            <a:off x="2581275" y="3821113"/>
            <a:ext cx="1009650" cy="1011237"/>
          </a:xfrm>
          <a:prstGeom prst="ellipse">
            <a:avLst/>
          </a:prstGeom>
          <a:solidFill>
            <a:srgbClr val="2B60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7" name="椭圆​​ 3"/>
          <p:cNvSpPr/>
          <p:nvPr/>
        </p:nvSpPr>
        <p:spPr>
          <a:xfrm>
            <a:off x="3838575" y="2473325"/>
            <a:ext cx="1722438" cy="1722438"/>
          </a:xfrm>
          <a:prstGeom prst="ellipse">
            <a:avLst/>
          </a:prstGeom>
          <a:solidFill>
            <a:srgbClr val="2B60A7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8" name="流程图: 摘录 17"/>
          <p:cNvSpPr/>
          <p:nvPr/>
        </p:nvSpPr>
        <p:spPr>
          <a:xfrm>
            <a:off x="4443908" y="2050158"/>
            <a:ext cx="576827" cy="333693"/>
          </a:xfrm>
          <a:prstGeom prst="flowChartExtra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  <a:alpha val="6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摘录 18"/>
          <p:cNvSpPr/>
          <p:nvPr/>
        </p:nvSpPr>
        <p:spPr>
          <a:xfrm flipV="1">
            <a:off x="4420417" y="4242099"/>
            <a:ext cx="576827" cy="333693"/>
          </a:xfrm>
          <a:prstGeom prst="flowChartExtra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  <a:alpha val="6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14186927" flipH="1">
            <a:off x="3439776" y="3853246"/>
            <a:ext cx="576827" cy="333693"/>
          </a:xfrm>
          <a:prstGeom prst="flowChartExtra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  <a:alpha val="6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流程图: 摘录 20"/>
          <p:cNvSpPr/>
          <p:nvPr/>
        </p:nvSpPr>
        <p:spPr>
          <a:xfrm rot="17812277" flipH="1">
            <a:off x="3409214" y="2620953"/>
            <a:ext cx="576827" cy="333693"/>
          </a:xfrm>
          <a:prstGeom prst="flowChartExtra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  <a:alpha val="6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右箭头​​ 5"/>
          <p:cNvSpPr/>
          <p:nvPr/>
        </p:nvSpPr>
        <p:spPr>
          <a:xfrm>
            <a:off x="5405287" y="2090293"/>
            <a:ext cx="1667043" cy="2556327"/>
          </a:xfrm>
          <a:custGeom>
            <a:avLst/>
            <a:gdLst>
              <a:gd name="connsiteX0" fmla="*/ 0 w 1696700"/>
              <a:gd name="connsiteY0" fmla="*/ 718016 h 2872062"/>
              <a:gd name="connsiteX1" fmla="*/ 848350 w 1696700"/>
              <a:gd name="connsiteY1" fmla="*/ 718016 h 2872062"/>
              <a:gd name="connsiteX2" fmla="*/ 848350 w 1696700"/>
              <a:gd name="connsiteY2" fmla="*/ 0 h 2872062"/>
              <a:gd name="connsiteX3" fmla="*/ 1696700 w 1696700"/>
              <a:gd name="connsiteY3" fmla="*/ 1436031 h 2872062"/>
              <a:gd name="connsiteX4" fmla="*/ 848350 w 1696700"/>
              <a:gd name="connsiteY4" fmla="*/ 2872062 h 2872062"/>
              <a:gd name="connsiteX5" fmla="*/ 848350 w 1696700"/>
              <a:gd name="connsiteY5" fmla="*/ 2154047 h 2872062"/>
              <a:gd name="connsiteX6" fmla="*/ 0 w 1696700"/>
              <a:gd name="connsiteY6" fmla="*/ 2154047 h 2872062"/>
              <a:gd name="connsiteX7" fmla="*/ 0 w 1696700"/>
              <a:gd name="connsiteY7" fmla="*/ 718016 h 2872062"/>
              <a:gd name="connsiteX0" fmla="*/ 101600 w 1696700"/>
              <a:gd name="connsiteY0" fmla="*/ 1060916 h 2872062"/>
              <a:gd name="connsiteX1" fmla="*/ 848350 w 1696700"/>
              <a:gd name="connsiteY1" fmla="*/ 718016 h 2872062"/>
              <a:gd name="connsiteX2" fmla="*/ 848350 w 1696700"/>
              <a:gd name="connsiteY2" fmla="*/ 0 h 2872062"/>
              <a:gd name="connsiteX3" fmla="*/ 1696700 w 1696700"/>
              <a:gd name="connsiteY3" fmla="*/ 1436031 h 2872062"/>
              <a:gd name="connsiteX4" fmla="*/ 848350 w 1696700"/>
              <a:gd name="connsiteY4" fmla="*/ 2872062 h 2872062"/>
              <a:gd name="connsiteX5" fmla="*/ 848350 w 1696700"/>
              <a:gd name="connsiteY5" fmla="*/ 2154047 h 2872062"/>
              <a:gd name="connsiteX6" fmla="*/ 0 w 1696700"/>
              <a:gd name="connsiteY6" fmla="*/ 2154047 h 2872062"/>
              <a:gd name="connsiteX7" fmla="*/ 101600 w 1696700"/>
              <a:gd name="connsiteY7" fmla="*/ 1060916 h 2872062"/>
              <a:gd name="connsiteX0" fmla="*/ 0 w 1595100"/>
              <a:gd name="connsiteY0" fmla="*/ 1060916 h 2872062"/>
              <a:gd name="connsiteX1" fmla="*/ 746750 w 1595100"/>
              <a:gd name="connsiteY1" fmla="*/ 718016 h 2872062"/>
              <a:gd name="connsiteX2" fmla="*/ 746750 w 1595100"/>
              <a:gd name="connsiteY2" fmla="*/ 0 h 2872062"/>
              <a:gd name="connsiteX3" fmla="*/ 1595100 w 1595100"/>
              <a:gd name="connsiteY3" fmla="*/ 1436031 h 2872062"/>
              <a:gd name="connsiteX4" fmla="*/ 746750 w 1595100"/>
              <a:gd name="connsiteY4" fmla="*/ 2872062 h 2872062"/>
              <a:gd name="connsiteX5" fmla="*/ 746750 w 1595100"/>
              <a:gd name="connsiteY5" fmla="*/ 2154047 h 2872062"/>
              <a:gd name="connsiteX6" fmla="*/ 12700 w 1595100"/>
              <a:gd name="connsiteY6" fmla="*/ 1684147 h 2872062"/>
              <a:gd name="connsiteX7" fmla="*/ 0 w 1595100"/>
              <a:gd name="connsiteY7" fmla="*/ 1060916 h 2872062"/>
              <a:gd name="connsiteX0" fmla="*/ 0 w 1595100"/>
              <a:gd name="connsiteY0" fmla="*/ 1060916 h 2872062"/>
              <a:gd name="connsiteX1" fmla="*/ 746750 w 1595100"/>
              <a:gd name="connsiteY1" fmla="*/ 718016 h 2872062"/>
              <a:gd name="connsiteX2" fmla="*/ 746750 w 1595100"/>
              <a:gd name="connsiteY2" fmla="*/ 0 h 2872062"/>
              <a:gd name="connsiteX3" fmla="*/ 1595100 w 1595100"/>
              <a:gd name="connsiteY3" fmla="*/ 1436031 h 2872062"/>
              <a:gd name="connsiteX4" fmla="*/ 746750 w 1595100"/>
              <a:gd name="connsiteY4" fmla="*/ 2872062 h 2872062"/>
              <a:gd name="connsiteX5" fmla="*/ 746750 w 1595100"/>
              <a:gd name="connsiteY5" fmla="*/ 2154047 h 2872062"/>
              <a:gd name="connsiteX6" fmla="*/ 12700 w 1595100"/>
              <a:gd name="connsiteY6" fmla="*/ 1823847 h 2872062"/>
              <a:gd name="connsiteX7" fmla="*/ 0 w 1595100"/>
              <a:gd name="connsiteY7" fmla="*/ 1060916 h 28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100" h="2872062">
                <a:moveTo>
                  <a:pt x="0" y="1060916"/>
                </a:moveTo>
                <a:lnTo>
                  <a:pt x="746750" y="718016"/>
                </a:lnTo>
                <a:lnTo>
                  <a:pt x="746750" y="0"/>
                </a:lnTo>
                <a:lnTo>
                  <a:pt x="1595100" y="1436031"/>
                </a:lnTo>
                <a:lnTo>
                  <a:pt x="746750" y="2872062"/>
                </a:lnTo>
                <a:lnTo>
                  <a:pt x="746750" y="2154047"/>
                </a:lnTo>
                <a:lnTo>
                  <a:pt x="12700" y="1823847"/>
                </a:lnTo>
                <a:lnTo>
                  <a:pt x="0" y="1060916"/>
                </a:lnTo>
                <a:close/>
              </a:path>
            </a:pathLst>
          </a:custGeom>
          <a:gradFill>
            <a:gsLst>
              <a:gs pos="33000">
                <a:srgbClr val="AEAEAE">
                  <a:alpha val="88000"/>
                </a:srgbClr>
              </a:gs>
              <a:gs pos="100000">
                <a:schemeClr val="bg1">
                  <a:lumMod val="85000"/>
                  <a:alpha val="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6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1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72" name="矩形 12"/>
          <p:cNvSpPr>
            <a:spLocks noChangeArrowheads="1"/>
          </p:cNvSpPr>
          <p:nvPr/>
        </p:nvSpPr>
        <p:spPr bwMode="auto">
          <a:xfrm>
            <a:off x="7143750" y="32019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3" name="矩形 13"/>
          <p:cNvSpPr>
            <a:spLocks noChangeArrowheads="1"/>
          </p:cNvSpPr>
          <p:nvPr/>
        </p:nvSpPr>
        <p:spPr bwMode="auto">
          <a:xfrm>
            <a:off x="4000500" y="3143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4" name="矩形 14"/>
          <p:cNvSpPr>
            <a:spLocks noChangeArrowheads="1"/>
          </p:cNvSpPr>
          <p:nvPr/>
        </p:nvSpPr>
        <p:spPr bwMode="auto">
          <a:xfrm>
            <a:off x="4000500" y="50006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5" name="矩形 15"/>
          <p:cNvSpPr>
            <a:spLocks noChangeArrowheads="1"/>
          </p:cNvSpPr>
          <p:nvPr/>
        </p:nvSpPr>
        <p:spPr bwMode="auto">
          <a:xfrm>
            <a:off x="4000500" y="1285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762000" y="1285875"/>
            <a:ext cx="3352800" cy="49847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2944813"/>
            <a:ext cx="3352800" cy="49847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42950" y="4602163"/>
            <a:ext cx="3352800" cy="49847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24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81" name="矩形 12"/>
          <p:cNvSpPr>
            <a:spLocks noChangeArrowheads="1"/>
          </p:cNvSpPr>
          <p:nvPr/>
        </p:nvSpPr>
        <p:spPr bwMode="auto">
          <a:xfrm>
            <a:off x="1643063" y="4643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2" name="矩形 13"/>
          <p:cNvSpPr>
            <a:spLocks noChangeArrowheads="1"/>
          </p:cNvSpPr>
          <p:nvPr/>
        </p:nvSpPr>
        <p:spPr bwMode="auto">
          <a:xfrm>
            <a:off x="3857625" y="5429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3" name="矩形 14"/>
          <p:cNvSpPr>
            <a:spLocks noChangeArrowheads="1"/>
          </p:cNvSpPr>
          <p:nvPr/>
        </p:nvSpPr>
        <p:spPr bwMode="auto">
          <a:xfrm>
            <a:off x="3786188" y="37861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4" name="矩形 15"/>
          <p:cNvSpPr>
            <a:spLocks noChangeArrowheads="1"/>
          </p:cNvSpPr>
          <p:nvPr/>
        </p:nvSpPr>
        <p:spPr bwMode="auto">
          <a:xfrm>
            <a:off x="1714500" y="3000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3929063" y="2143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6" name="矩形 15"/>
          <p:cNvSpPr>
            <a:spLocks noChangeArrowheads="1"/>
          </p:cNvSpPr>
          <p:nvPr/>
        </p:nvSpPr>
        <p:spPr bwMode="auto">
          <a:xfrm>
            <a:off x="1857375" y="1357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2433638" y="2633663"/>
            <a:ext cx="609600" cy="1219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681038" y="2481263"/>
            <a:ext cx="1524000" cy="1524000"/>
          </a:xfrm>
          <a:prstGeom prst="ellipse">
            <a:avLst/>
          </a:prstGeom>
          <a:solidFill>
            <a:srgbClr val="1B4266"/>
          </a:solidFill>
          <a:ln w="12700" cap="rnd" algn="ctr">
            <a:solidFill>
              <a:srgbClr val="C0C0C0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endParaRPr lang="zh-CN" altLang="en-US" sz="2800" b="1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7386638" y="2786063"/>
            <a:ext cx="828675" cy="788987"/>
          </a:xfrm>
          <a:prstGeom prst="ellipse">
            <a:avLst/>
          </a:prstGeom>
          <a:solidFill>
            <a:srgbClr val="1B4266"/>
          </a:solidFill>
          <a:ln w="12700" cap="rnd" algn="ctr">
            <a:solidFill>
              <a:srgbClr val="C0C0C0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endParaRPr lang="zh-CN" altLang="en-US" sz="1400" b="1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48063" y="1643050"/>
            <a:ext cx="2743200" cy="2971800"/>
            <a:chOff x="1920" y="1200"/>
            <a:chExt cx="1728" cy="2160"/>
          </a:xfrm>
          <a:solidFill>
            <a:srgbClr val="2B60A7"/>
          </a:solidFill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1920" y="1200"/>
              <a:ext cx="1728" cy="43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920" y="1776"/>
              <a:ext cx="1728" cy="43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1920" y="2352"/>
              <a:ext cx="1728" cy="43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1920" y="2928"/>
              <a:ext cx="1728" cy="43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sp>
        <p:nvSpPr>
          <p:cNvPr id="8198" name="AutoShape 10"/>
          <p:cNvSpPr>
            <a:spLocks noChangeArrowheads="1"/>
          </p:cNvSpPr>
          <p:nvPr/>
        </p:nvSpPr>
        <p:spPr bwMode="auto">
          <a:xfrm>
            <a:off x="6396038" y="2633663"/>
            <a:ext cx="609600" cy="1219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3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4" name="矩形 12"/>
          <p:cNvSpPr>
            <a:spLocks noChangeArrowheads="1"/>
          </p:cNvSpPr>
          <p:nvPr/>
        </p:nvSpPr>
        <p:spPr bwMode="auto">
          <a:xfrm>
            <a:off x="3857625" y="3357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5" name="矩形 13"/>
          <p:cNvSpPr>
            <a:spLocks noChangeArrowheads="1"/>
          </p:cNvSpPr>
          <p:nvPr/>
        </p:nvSpPr>
        <p:spPr bwMode="auto">
          <a:xfrm>
            <a:off x="642938" y="30591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6" name="矩形 14"/>
          <p:cNvSpPr>
            <a:spLocks noChangeArrowheads="1"/>
          </p:cNvSpPr>
          <p:nvPr/>
        </p:nvSpPr>
        <p:spPr bwMode="auto">
          <a:xfrm>
            <a:off x="3929063" y="4071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7" name="矩形 15"/>
          <p:cNvSpPr>
            <a:spLocks noChangeArrowheads="1"/>
          </p:cNvSpPr>
          <p:nvPr/>
        </p:nvSpPr>
        <p:spPr bwMode="auto">
          <a:xfrm>
            <a:off x="3929063" y="25717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8" name="矩形 15"/>
          <p:cNvSpPr>
            <a:spLocks noChangeArrowheads="1"/>
          </p:cNvSpPr>
          <p:nvPr/>
        </p:nvSpPr>
        <p:spPr bwMode="auto">
          <a:xfrm>
            <a:off x="3929063" y="1714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448</Words>
  <Application>Microsoft Office PowerPoint</Application>
  <PresentationFormat>全屏显示(4:3)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USER-</cp:lastModifiedBy>
  <cp:revision>305</cp:revision>
  <dcterms:created xsi:type="dcterms:W3CDTF">2013-10-30T09:04:50Z</dcterms:created>
  <dcterms:modified xsi:type="dcterms:W3CDTF">2016-04-05T13:51:53Z</dcterms:modified>
</cp:coreProperties>
</file>