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0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75342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1b10b0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1b10b0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10b0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10b0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b10b0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1b10b0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b10b0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b10b0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8.xml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9FC5E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" name="Google Shape;28;p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694175" y="317966"/>
            <a:ext cx="7772400" cy="66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Built-in modules</a:t>
            </a:r>
            <a:endParaRPr sz="3600" dirty="0"/>
          </a:p>
        </p:txBody>
      </p:sp>
      <p:sp>
        <p:nvSpPr>
          <p:cNvPr id="29" name="Google Shape;29;p8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685800" y="1113271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30" name="Google Shape;30;p8">
            <a:hlinkClick r:id="rId3" action="ppaction://hlinksldjump"/>
          </p:cNvPr>
          <p:cNvSpPr txBox="1"/>
          <p:nvPr/>
        </p:nvSpPr>
        <p:spPr>
          <a:xfrm>
            <a:off x="784350" y="2162640"/>
            <a:ext cx="7722900" cy="2685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/>
              <a:t>		This quiz is all about python built-in modules.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sz="3000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begin the quiz</a:t>
            </a:r>
            <a:endParaRPr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70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</a:t>
            </a:r>
            <a:r>
              <a:rPr lang="en" smtClean="0"/>
              <a:t>4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Which of the following is </a:t>
            </a:r>
            <a:r>
              <a:rPr lang="en-GB" dirty="0" smtClean="0"/>
              <a:t>similar as </a:t>
            </a:r>
            <a:r>
              <a:rPr lang="en-GB" dirty="0" err="1" smtClean="0"/>
              <a:t>math.exp</a:t>
            </a:r>
            <a:r>
              <a:rPr lang="en-GB" dirty="0" smtClean="0"/>
              <a:t>(n)?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/>
              <a:t>e ** </a:t>
            </a:r>
            <a:r>
              <a:rPr lang="en-IN" dirty="0" smtClean="0"/>
              <a:t>n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err="1"/>
              <a:t>math.e</a:t>
            </a:r>
            <a:r>
              <a:rPr lang="en-IN" dirty="0"/>
              <a:t> ** </a:t>
            </a:r>
            <a:r>
              <a:rPr lang="en-IN" dirty="0" smtClean="0"/>
              <a:t>n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IN" dirty="0"/>
              <a:t>n</a:t>
            </a:r>
            <a:r>
              <a:rPr lang="en-IN" dirty="0" smtClean="0"/>
              <a:t> </a:t>
            </a:r>
            <a:r>
              <a:rPr lang="en-IN" dirty="0"/>
              <a:t>** e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IN" dirty="0"/>
              <a:t>n</a:t>
            </a:r>
            <a:r>
              <a:rPr lang="en-IN" dirty="0" smtClean="0"/>
              <a:t> </a:t>
            </a:r>
            <a:r>
              <a:rPr lang="en-IN" dirty="0"/>
              <a:t>** </a:t>
            </a:r>
            <a:r>
              <a:rPr lang="en-IN" dirty="0" err="1"/>
              <a:t>math.e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99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47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4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8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</a:t>
            </a:r>
            <a:r>
              <a:rPr lang="en-IN" dirty="0" smtClean="0"/>
              <a:t>t=</a:t>
            </a:r>
            <a:r>
              <a:rPr lang="en-IN" dirty="0" err="1" smtClean="0"/>
              <a:t>datetime.date.today</a:t>
            </a:r>
            <a:r>
              <a:rPr lang="en-IN" dirty="0"/>
              <a:t>() </a:t>
            </a:r>
            <a:endParaRPr lang="en-IN" dirty="0" smtClean="0"/>
          </a:p>
          <a:p>
            <a:pPr marL="0" lvl="0" indent="0">
              <a:buNone/>
            </a:pPr>
            <a:r>
              <a:rPr lang="en-IN" b="1" dirty="0" smtClean="0"/>
              <a:t>print</a:t>
            </a:r>
            <a:r>
              <a:rPr lang="en-IN" dirty="0" smtClean="0"/>
              <a:t>(</a:t>
            </a:r>
            <a:r>
              <a:rPr lang="en-IN" dirty="0" err="1" smtClean="0"/>
              <a:t>t.isoweekday</a:t>
            </a:r>
            <a:r>
              <a:rPr lang="en-IN" dirty="0" smtClean="0"/>
              <a:t>()) # output of the code?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/>
              <a:t>Mon</a:t>
            </a:r>
            <a:endParaRPr lang="en" dirty="0" smtClean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smtClean="0"/>
              <a:t>Monday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-GB" dirty="0"/>
              <a:t>1</a:t>
            </a:r>
            <a:endParaRPr dirty="0"/>
          </a:p>
          <a:p>
            <a:pPr mar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D) </a:t>
            </a:r>
            <a:r>
              <a:rPr lang="en-GB" dirty="0" smtClean="0"/>
              <a:t>3</a:t>
            </a:r>
            <a:endParaRPr lang="en-GB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-GB" dirty="0"/>
              <a:t>This code prints an integer depending on which day of the week it is</a:t>
            </a:r>
            <a:r>
              <a:rPr lang="en-GB" dirty="0" smtClean="0"/>
              <a:t>. </a:t>
            </a:r>
            <a:r>
              <a:rPr lang="en-GB" dirty="0"/>
              <a:t>Hence the output of the code shown above is </a:t>
            </a:r>
            <a:r>
              <a:rPr lang="en-GB" dirty="0" smtClean="0"/>
              <a:t>1 if today is </a:t>
            </a:r>
            <a:r>
              <a:rPr lang="en-GB" dirty="0" err="1" smtClean="0"/>
              <a:t>monday</a:t>
            </a:r>
            <a:r>
              <a:rPr lang="en-GB" dirty="0" smtClean="0"/>
              <a:t>.</a:t>
            </a: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508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5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26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6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</a:t>
            </a:r>
            <a:r>
              <a:rPr lang="en-GB" dirty="0" smtClean="0"/>
              <a:t>whether </a:t>
            </a:r>
            <a:r>
              <a:rPr lang="en-IN" dirty="0" err="1"/>
              <a:t>datetime.datetime.today</a:t>
            </a:r>
            <a:r>
              <a:rPr lang="en-IN" dirty="0" smtClean="0"/>
              <a:t>() == </a:t>
            </a:r>
            <a:r>
              <a:rPr lang="en-IN" dirty="0" err="1"/>
              <a:t>datetime.datetime.now</a:t>
            </a:r>
            <a:r>
              <a:rPr lang="en-IN" dirty="0" smtClean="0"/>
              <a:t>()?</a:t>
            </a:r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True 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) </a:t>
            </a:r>
            <a:r>
              <a:rPr lang="en-IN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876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6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347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6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43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1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107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 smtClean="0"/>
              <a:t>Out of the given below, which one correctly </a:t>
            </a:r>
            <a:r>
              <a:rPr lang="en-GB" dirty="0"/>
              <a:t>describes a module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I</a:t>
            </a:r>
            <a:r>
              <a:rPr lang="en-GB" dirty="0" smtClean="0"/>
              <a:t>implementations </a:t>
            </a:r>
            <a:r>
              <a:rPr lang="en-GB" dirty="0"/>
              <a:t>of </a:t>
            </a:r>
            <a:r>
              <a:rPr lang="en-GB" dirty="0" smtClean="0"/>
              <a:t>the functionality which is incorporated </a:t>
            </a:r>
            <a:r>
              <a:rPr lang="en-GB" dirty="0"/>
              <a:t>into a </a:t>
            </a:r>
            <a:r>
              <a:rPr lang="en-GB" dirty="0" smtClean="0"/>
              <a:t>program called module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/>
              <a:t>The </a:t>
            </a:r>
            <a:r>
              <a:rPr lang="en-GB" dirty="0"/>
              <a:t>specification of </a:t>
            </a:r>
            <a:r>
              <a:rPr lang="en-GB" dirty="0" smtClean="0"/>
              <a:t>the module how it is used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C)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Re</a:t>
            </a:r>
            <a:r>
              <a:rPr lang="en-IN" dirty="0" smtClean="0"/>
              <a:t>usability of </a:t>
            </a:r>
            <a:r>
              <a:rPr lang="en-IN" dirty="0"/>
              <a:t>code</a:t>
            </a: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smtClean="0"/>
              <a:t>None of the above is correct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7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</a:t>
            </a:r>
            <a:r>
              <a:rPr lang="en-GB" b="1" dirty="0"/>
              <a:t>import</a:t>
            </a:r>
            <a:r>
              <a:rPr lang="en-GB" dirty="0"/>
              <a:t> random </a:t>
            </a:r>
            <a:endParaRPr lang="en-GB" dirty="0" smtClean="0"/>
          </a:p>
          <a:p>
            <a:pPr marL="0" lvl="0" indent="0">
              <a:buNone/>
            </a:pPr>
            <a:r>
              <a:rPr lang="en-GB" dirty="0" err="1" smtClean="0"/>
              <a:t>random.choice</a:t>
            </a:r>
            <a:r>
              <a:rPr lang="en-GB" dirty="0"/>
              <a:t>([10.4, 56.99, 76</a:t>
            </a:r>
            <a:r>
              <a:rPr lang="en-GB" dirty="0" smtClean="0"/>
              <a:t>]) #output of this code?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/>
              <a:t>Any number from 10.4,56.99,76 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Any number other than </a:t>
            </a:r>
            <a:r>
              <a:rPr lang="en-IN" dirty="0" smtClean="0"/>
              <a:t>10.4,56.99,76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C</a:t>
            </a:r>
            <a:r>
              <a:rPr lang="en-GB" dirty="0" smtClean="0">
                <a:hlinkClick r:id="rId5" action="ppaction://hlinksldjump"/>
              </a:rPr>
              <a:t>)</a:t>
            </a:r>
            <a:r>
              <a:rPr lang="en-GB" dirty="0" smtClean="0"/>
              <a:t> </a:t>
            </a:r>
            <a:r>
              <a:rPr lang="en-GB" dirty="0" err="1" smtClean="0"/>
              <a:t>Erro</a:t>
            </a:r>
            <a:r>
              <a:rPr lang="en-IN" dirty="0" smtClean="0"/>
              <a:t>r</a:t>
            </a:r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D</a:t>
            </a:r>
            <a:r>
              <a:rPr lang="en-GB" dirty="0" smtClean="0">
                <a:hlinkClick r:id="rId5" action="ppaction://hlinksldjump"/>
              </a:rPr>
              <a:t>)</a:t>
            </a:r>
            <a:r>
              <a:rPr lang="en-GB" dirty="0" smtClean="0"/>
              <a:t> None</a:t>
            </a:r>
          </a:p>
        </p:txBody>
      </p:sp>
    </p:spTree>
    <p:extLst>
      <p:ext uri="{BB962C8B-B14F-4D97-AF65-F5344CB8AC3E}">
        <p14:creationId xmlns:p14="http://schemas.microsoft.com/office/powerpoint/2010/main" val="36830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7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8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7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4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8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Which </a:t>
            </a:r>
            <a:r>
              <a:rPr lang="en-GB" dirty="0" smtClean="0"/>
              <a:t>functions from the given options </a:t>
            </a:r>
            <a:r>
              <a:rPr lang="en-GB" dirty="0"/>
              <a:t>is not </a:t>
            </a:r>
            <a:r>
              <a:rPr lang="en-GB" dirty="0" smtClean="0"/>
              <a:t>available in sys </a:t>
            </a:r>
            <a:r>
              <a:rPr lang="en-GB" dirty="0"/>
              <a:t>module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err="1"/>
              <a:t>sys.platform</a:t>
            </a:r>
            <a:endParaRPr lang="en-IN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err="1" smtClean="0">
                <a:solidFill>
                  <a:schemeClr val="hlink"/>
                </a:solidFill>
                <a:uFill>
                  <a:noFill/>
                </a:uFill>
              </a:rPr>
              <a:t>sys.line</a:t>
            </a:r>
            <a:endParaRPr lang="en-IN" dirty="0" smtClean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C</a:t>
            </a:r>
            <a:r>
              <a:rPr lang="en-GB" dirty="0" smtClean="0">
                <a:hlinkClick r:id="rId4" action="ppaction://hlinksldjump"/>
              </a:rPr>
              <a:t>)</a:t>
            </a:r>
            <a:r>
              <a:rPr lang="en-GB" dirty="0" smtClean="0"/>
              <a:t> </a:t>
            </a:r>
            <a:r>
              <a:rPr lang="en-GB" dirty="0" err="1" smtClean="0"/>
              <a:t>sys.version</a:t>
            </a:r>
            <a:endParaRPr lang="en-IN" dirty="0" smtClean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D</a:t>
            </a:r>
            <a:r>
              <a:rPr lang="en-GB" dirty="0" smtClean="0">
                <a:hlinkClick r:id="rId4" action="ppaction://hlinksldjump"/>
              </a:rPr>
              <a:t>)</a:t>
            </a:r>
            <a:r>
              <a:rPr lang="en-GB" dirty="0" smtClean="0"/>
              <a:t> </a:t>
            </a:r>
            <a:r>
              <a:rPr lang="en-IN" dirty="0"/>
              <a:t> </a:t>
            </a:r>
            <a:r>
              <a:rPr lang="en-IN" dirty="0" err="1"/>
              <a:t>sys.path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6048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8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49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8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on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3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9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 Which of the following can be used to create a directory</a:t>
            </a:r>
            <a:r>
              <a:rPr lang="en-GB" dirty="0" smtClean="0"/>
              <a:t>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A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err="1" smtClean="0"/>
              <a:t>os.creat_dir</a:t>
            </a:r>
            <a:r>
              <a:rPr lang="en-IN" dirty="0" smtClean="0"/>
              <a:t>()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GB" dirty="0" err="1" smtClean="0">
                <a:solidFill>
                  <a:schemeClr val="hlink"/>
                </a:solidFill>
                <a:uFill>
                  <a:noFill/>
                </a:uFill>
              </a:rPr>
              <a:t>os.mkdir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()</a:t>
            </a:r>
            <a:endParaRPr lang="en-IN" dirty="0" smtClean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C</a:t>
            </a:r>
            <a:r>
              <a:rPr lang="en-GB" dirty="0" smtClean="0">
                <a:hlinkClick r:id="rId4" action="ppaction://hlinksldjump"/>
              </a:rPr>
              <a:t>)</a:t>
            </a:r>
            <a:r>
              <a:rPr lang="en-GB" dirty="0" smtClean="0"/>
              <a:t> </a:t>
            </a:r>
            <a:r>
              <a:rPr lang="en-GB" dirty="0" err="1" smtClean="0"/>
              <a:t>os.make_dir</a:t>
            </a:r>
            <a:r>
              <a:rPr lang="en-GB" dirty="0" smtClean="0"/>
              <a:t>()</a:t>
            </a:r>
            <a:endParaRPr lang="en-IN" dirty="0" smtClean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D</a:t>
            </a:r>
            <a:r>
              <a:rPr lang="en-GB" dirty="0" smtClean="0">
                <a:hlinkClick r:id="rId4" action="ppaction://hlinksldjump"/>
              </a:rPr>
              <a:t>)</a:t>
            </a:r>
            <a:r>
              <a:rPr lang="en-GB" dirty="0" smtClean="0"/>
              <a:t> </a:t>
            </a:r>
            <a:r>
              <a:rPr lang="en-IN" dirty="0" err="1" smtClean="0"/>
              <a:t>os.create_dir</a:t>
            </a:r>
            <a:r>
              <a:rPr lang="en-IN" dirty="0" smtClean="0"/>
              <a:t>()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125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9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lang="en-GB" dirty="0" smtClean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1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9</a:t>
            </a:r>
            <a:r>
              <a:rPr lang="en" dirty="0" smtClean="0"/>
              <a:t>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83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End of Quiz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09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dirty="0"/>
              <a:t>Thank </a:t>
            </a:r>
            <a:r>
              <a:rPr lang="en" sz="2400" dirty="0" smtClean="0"/>
              <a:t>you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0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1 - Wrong Answer</a:t>
            </a:r>
            <a:endParaRPr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Question 1 - Correct Answer</a:t>
            </a:r>
            <a:endParaRPr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4251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 fontAlgn="t">
              <a:buNone/>
            </a:pPr>
            <a:r>
              <a:rPr lang="en-GB" dirty="0"/>
              <a:t>Which </a:t>
            </a:r>
            <a:r>
              <a:rPr lang="en-GB" dirty="0" smtClean="0"/>
              <a:t>is </a:t>
            </a:r>
            <a:r>
              <a:rPr lang="en-GB" dirty="0"/>
              <a:t>false about </a:t>
            </a:r>
            <a:r>
              <a:rPr lang="en-GB" dirty="0" smtClean="0"/>
              <a:t>importing module?</a:t>
            </a:r>
          </a:p>
          <a:p>
            <a:pPr marL="38100" indent="0" fontAlgn="t">
              <a:buNone/>
            </a:pPr>
            <a:r>
              <a:rPr lang="en-GB" dirty="0" err="1" smtClean="0"/>
              <a:t>Module_name</a:t>
            </a:r>
            <a:r>
              <a:rPr lang="en-GB" dirty="0" smtClean="0"/>
              <a:t>=&gt; </a:t>
            </a:r>
            <a:r>
              <a:rPr lang="en-GB" dirty="0" err="1" smtClean="0"/>
              <a:t>modulename</a:t>
            </a:r>
            <a:r>
              <a:rPr lang="en-GB" dirty="0" smtClean="0"/>
              <a:t> &amp; xyz= method defined in </a:t>
            </a:r>
            <a:r>
              <a:rPr lang="en-GB" dirty="0" err="1" smtClean="0"/>
              <a:t>modulename</a:t>
            </a:r>
            <a:endParaRPr lang="en-GB" dirty="0" smtClean="0"/>
          </a:p>
          <a:p>
            <a:pPr marL="38100" indent="0" fontAlgn="t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I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mport modulename</a:t>
            </a:r>
          </a:p>
          <a:p>
            <a:pPr marL="38100" indent="0" fontAlgn="t">
              <a:buNone/>
            </a:pP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B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 From </a:t>
            </a:r>
            <a:r>
              <a:rPr lang="en-IN" dirty="0" err="1" smtClean="0">
                <a:solidFill>
                  <a:schemeClr val="hlink"/>
                </a:solidFill>
                <a:uFill>
                  <a:noFill/>
                </a:uFill>
              </a:rPr>
              <a:t>modulename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 import *</a:t>
            </a:r>
            <a:endParaRPr lang="en-GB" dirty="0" smtClean="0"/>
          </a:p>
          <a:p>
            <a:pPr marL="38100" indent="0" fontAlgn="t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C) 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From </a:t>
            </a:r>
            <a:r>
              <a:rPr lang="en-GB" dirty="0" err="1" smtClean="0">
                <a:solidFill>
                  <a:schemeClr val="hlink"/>
                </a:solidFill>
                <a:uFill>
                  <a:noFill/>
                </a:uFill>
              </a:rPr>
              <a:t>modulename</a:t>
            </a:r>
            <a:r>
              <a:rPr lang="en-GB" dirty="0" smtClean="0">
                <a:solidFill>
                  <a:schemeClr val="hlink"/>
                </a:solidFill>
                <a:uFill>
                  <a:noFill/>
                </a:uFill>
              </a:rPr>
              <a:t> import xyz</a:t>
            </a:r>
            <a:endParaRPr lang="en-GB" dirty="0" smtClean="0"/>
          </a:p>
          <a:p>
            <a:pPr marL="38100" indent="0" fontAlgn="t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D)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IN" dirty="0" smtClean="0">
                <a:solidFill>
                  <a:schemeClr val="hlink"/>
                </a:solidFill>
                <a:uFill>
                  <a:noFill/>
                </a:uFill>
              </a:rPr>
              <a:t>I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mport xyz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188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4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0" name="Google Shape;50;p11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Question </a:t>
            </a:r>
            <a:r>
              <a:rPr lang="en" dirty="0" smtClean="0"/>
              <a:t>2 </a:t>
            </a:r>
            <a:r>
              <a:rPr lang="en" dirty="0"/>
              <a:t>- Correct Answer</a:t>
            </a:r>
            <a:endParaRPr dirty="0"/>
          </a:p>
        </p:txBody>
      </p:sp>
      <p:sp>
        <p:nvSpPr>
          <p:cNvPr id="51" name="Google Shape;51;p11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Yes, that is correct!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buNone/>
            </a:pPr>
            <a:endParaRPr lang="en-GB" dirty="0">
              <a:solidFill>
                <a:schemeClr val="hlink"/>
              </a:solidFill>
              <a:uFill>
                <a:noFill/>
              </a:uFill>
              <a:hlinkClick r:id="rId4" action="ppaction://hlinksldjump"/>
            </a:endParaRP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Go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on to the next question...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662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6" name="Google Shape;36;p9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endParaRPr dirty="0"/>
          </a:p>
        </p:txBody>
      </p:sp>
      <p:sp>
        <p:nvSpPr>
          <p:cNvPr id="37" name="Google Shape;37;p9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dirty="0"/>
              <a:t>What </a:t>
            </a:r>
            <a:r>
              <a:rPr lang="en-GB" dirty="0" smtClean="0"/>
              <a:t>will be </a:t>
            </a:r>
            <a:r>
              <a:rPr lang="en-GB" dirty="0"/>
              <a:t>the value of x if x = </a:t>
            </a:r>
            <a:r>
              <a:rPr lang="en-GB" dirty="0" err="1"/>
              <a:t>math.factorial</a:t>
            </a:r>
            <a:r>
              <a:rPr lang="en-GB" dirty="0"/>
              <a:t>(0</a:t>
            </a:r>
            <a:r>
              <a:rPr lang="en-GB" dirty="0" smtClean="0"/>
              <a:t>)?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A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smtClean="0"/>
              <a:t>0</a:t>
            </a:r>
            <a:endParaRPr dirty="0"/>
          </a:p>
          <a:p>
            <a:pPr marL="0" lvl="0" indent="0"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5" action="ppaction://hlinksldjump"/>
              </a:rPr>
              <a:t>B) </a:t>
            </a:r>
            <a:r>
              <a:rPr lang="en-GB" dirty="0" smtClean="0"/>
              <a:t>1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-GB" dirty="0" smtClean="0"/>
              <a:t>Error</a:t>
            </a:r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D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) </a:t>
            </a:r>
            <a:r>
              <a:rPr lang="en" dirty="0" smtClean="0">
                <a:solidFill>
                  <a:schemeClr val="hlink"/>
                </a:solidFill>
                <a:uFill>
                  <a:noFill/>
                </a:uFill>
              </a:rPr>
              <a:t>None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4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>
            <a:hlinkClick r:id="rId3" action="ppaction://hlinksldjump"/>
          </p:cNvPr>
          <p:cNvSpPr/>
          <p:nvPr/>
        </p:nvSpPr>
        <p:spPr>
          <a:xfrm>
            <a:off x="-30175" y="-15075"/>
            <a:ext cx="9221100" cy="51888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 3</a:t>
            </a:r>
            <a:r>
              <a:rPr lang="en" dirty="0" smtClean="0"/>
              <a:t> </a:t>
            </a:r>
            <a:r>
              <a:rPr lang="en" dirty="0"/>
              <a:t>- Wrong Answer</a:t>
            </a:r>
            <a:endParaRPr dirty="0"/>
          </a:p>
        </p:txBody>
      </p:sp>
      <p:sp>
        <p:nvSpPr>
          <p:cNvPr id="44" name="Google Shape;44;p10">
            <a:hlinkClick r:id="rId3" action="ppaction://hlinksldjump"/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Sorry, that is incorrect.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 smtClean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Click </a:t>
            </a: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4" action="ppaction://hlinksldjump"/>
              </a:rPr>
              <a:t>here to go back and try again.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84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542</Words>
  <Application>Microsoft Office PowerPoint</Application>
  <PresentationFormat>On-screen Show (16:9)</PresentationFormat>
  <Paragraphs>150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Simple Light</vt:lpstr>
      <vt:lpstr>Built-in modules</vt:lpstr>
      <vt:lpstr>Question 1</vt:lpstr>
      <vt:lpstr>Question 1 - Wrong Answer</vt:lpstr>
      <vt:lpstr>Question 1 - Correct Answer</vt:lpstr>
      <vt:lpstr>Question 2</vt:lpstr>
      <vt:lpstr>Question 2 - Wrong Answer</vt:lpstr>
      <vt:lpstr>Question 2 - Correct Answer</vt:lpstr>
      <vt:lpstr>Question 3</vt:lpstr>
      <vt:lpstr>Question 3 - Wrong Answer</vt:lpstr>
      <vt:lpstr>Question 3 - Correct Answer</vt:lpstr>
      <vt:lpstr>Question 4</vt:lpstr>
      <vt:lpstr>Question 4 - Wrong Answer</vt:lpstr>
      <vt:lpstr>Question 4 - Correct Answer</vt:lpstr>
      <vt:lpstr>Question 5</vt:lpstr>
      <vt:lpstr>Question 5 - Wrong Answer</vt:lpstr>
      <vt:lpstr>Question 5 - Correct Answer</vt:lpstr>
      <vt:lpstr>Question 6</vt:lpstr>
      <vt:lpstr>Question 6 - Wrong Answer</vt:lpstr>
      <vt:lpstr>Question 6 - Correct Answer</vt:lpstr>
      <vt:lpstr>Question 7</vt:lpstr>
      <vt:lpstr>Question 7 - Wrong Answer</vt:lpstr>
      <vt:lpstr>Question 7 - Correct Answer</vt:lpstr>
      <vt:lpstr>Question 8</vt:lpstr>
      <vt:lpstr>Question 8 - Wrong Answer</vt:lpstr>
      <vt:lpstr>Question 8 - Correct Answer</vt:lpstr>
      <vt:lpstr>Question 9</vt:lpstr>
      <vt:lpstr>Question 9 - Wrong Answer</vt:lpstr>
      <vt:lpstr>Question 9 - Correct Answer</vt:lpstr>
      <vt:lpstr>End of Quiz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Quiz Template</dc:title>
  <cp:lastModifiedBy>Admin</cp:lastModifiedBy>
  <cp:revision>133</cp:revision>
  <dcterms:modified xsi:type="dcterms:W3CDTF">2020-08-17T12:24:49Z</dcterms:modified>
</cp:coreProperties>
</file>