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60" r:id="rId1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2" d="100"/>
          <a:sy n="102" d="100"/>
        </p:scale>
        <p:origin x="-456" y="22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6753427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" name="Google Shape;2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11b10b01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Google Shape;47;g11b10b01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g11b10b01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" name="Google Shape;33;g11b10b01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11b10b01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Google Shape;40;g11b10b01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11b10b01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Google Shape;47;g11b10b01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g11b10b01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" name="Google Shape;33;g11b10b01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11b10b01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Google Shape;40;g11b10b01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11b10b01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Google Shape;47;g11b10b01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11b10b01_0_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11b10b01_0_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g11b10b01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" name="Google Shape;33;g11b10b01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11b10b01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Google Shape;40;g11b10b01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11b10b01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Google Shape;47;g11b10b01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g11b10b01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" name="Google Shape;33;g11b10b01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11b10b01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Google Shape;40;g11b10b01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11b10b01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Google Shape;47;g11b10b01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g11b10b01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" name="Google Shape;33;g11b10b01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11b10b01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Google Shape;40;g11b10b01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2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1pPr>
            <a:lvl2pPr marL="914400" lvl="1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2pPr>
            <a:lvl3pPr marL="1371600" lvl="2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3pPr>
            <a:lvl4pPr marL="1828800" lvl="3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marL="2286000" lvl="4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5pPr>
            <a:lvl6pPr marL="2743200" lvl="5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6pPr>
            <a:lvl7pPr marL="3200400" lvl="6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marL="3657600" lvl="7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8pPr>
            <a:lvl9pPr marL="4114800" lvl="8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lvl="6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lvl="7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lvl="8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slide" Target="slide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3.xml"/><Relationship Id="rId4" Type="http://schemas.openxmlformats.org/officeDocument/2006/relationships/slide" Target="slide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5.xml"/><Relationship Id="rId4" Type="http://schemas.openxmlformats.org/officeDocument/2006/relationships/slide" Target="slide1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slide" Target="slide3.xml"/><Relationship Id="rId4" Type="http://schemas.openxmlformats.org/officeDocument/2006/relationships/slide" Target="slide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slide" Target="slide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slide" Target="slide7.xml"/><Relationship Id="rId4" Type="http://schemas.openxmlformats.org/officeDocument/2006/relationships/slide" Target="slide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slide" Target="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slide" Target="slide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slide" Target="slide9.xml"/><Relationship Id="rId4" Type="http://schemas.openxmlformats.org/officeDocument/2006/relationships/slide" Target="slide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slide" Target="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">
            <a:hlinkClick r:id="rId3" action="ppaction://hlinksldjump"/>
          </p:cNvPr>
          <p:cNvSpPr/>
          <p:nvPr/>
        </p:nvSpPr>
        <p:spPr>
          <a:xfrm>
            <a:off x="-30175" y="-15075"/>
            <a:ext cx="9221100" cy="5188800"/>
          </a:xfrm>
          <a:prstGeom prst="rect">
            <a:avLst/>
          </a:prstGeom>
          <a:solidFill>
            <a:srgbClr val="9FC5E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28" name="Google Shape;28;p8">
            <a:hlinkClick r:id="rId3" action="ppaction://hlinksldjump"/>
          </p:cNvPr>
          <p:cNvSpPr txBox="1">
            <a:spLocks noGrp="1"/>
          </p:cNvSpPr>
          <p:nvPr>
            <p:ph type="ctrTitle"/>
          </p:nvPr>
        </p:nvSpPr>
        <p:spPr>
          <a:xfrm>
            <a:off x="694175" y="317966"/>
            <a:ext cx="7772400" cy="6696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 smtClean="0"/>
              <a:t>Control flow</a:t>
            </a:r>
            <a:endParaRPr sz="3600" dirty="0"/>
          </a:p>
        </p:txBody>
      </p:sp>
      <p:sp>
        <p:nvSpPr>
          <p:cNvPr id="29" name="Google Shape;29;p8">
            <a:hlinkClick r:id="rId3" action="ppaction://hlinksldjump"/>
          </p:cNvPr>
          <p:cNvSpPr txBox="1">
            <a:spLocks noGrp="1"/>
          </p:cNvSpPr>
          <p:nvPr>
            <p:ph type="subTitle" idx="1"/>
          </p:nvPr>
        </p:nvSpPr>
        <p:spPr>
          <a:xfrm>
            <a:off x="685800" y="1113271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000000"/>
              </a:solidFill>
            </a:endParaRPr>
          </a:p>
        </p:txBody>
      </p:sp>
      <p:sp>
        <p:nvSpPr>
          <p:cNvPr id="30" name="Google Shape;30;p8">
            <a:hlinkClick r:id="rId3" action="ppaction://hlinksldjump"/>
          </p:cNvPr>
          <p:cNvSpPr txBox="1"/>
          <p:nvPr/>
        </p:nvSpPr>
        <p:spPr>
          <a:xfrm>
            <a:off x="784350" y="2162640"/>
            <a:ext cx="7722900" cy="26859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 smtClean="0"/>
              <a:t>		This quiz includes control flow operations like loops.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sz="1200" dirty="0">
              <a:hlinkClick r:id="rId4" action="ppaction://hlinksldjump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sz="1200" dirty="0">
              <a:solidFill>
                <a:schemeClr val="hlink"/>
              </a:solidFill>
              <a:uFill>
                <a:noFill/>
              </a:uFill>
              <a:hlinkClick r:id="rId4" action="ppaction://hlinksldjump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 smtClean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Click </a:t>
            </a:r>
            <a:r>
              <a:rPr lang="en" sz="3000" dirty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here to begin the quiz</a:t>
            </a:r>
            <a:endParaRPr sz="3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>
            <a:hlinkClick r:id="rId3" action="ppaction://hlinksldjump"/>
          </p:cNvPr>
          <p:cNvSpPr/>
          <p:nvPr/>
        </p:nvSpPr>
        <p:spPr>
          <a:xfrm>
            <a:off x="-30175" y="-15075"/>
            <a:ext cx="9221100" cy="5188800"/>
          </a:xfrm>
          <a:prstGeom prst="rect">
            <a:avLst/>
          </a:prstGeom>
          <a:solidFill>
            <a:srgbClr val="D9EAD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50" name="Google Shape;50;p11">
            <a:hlinkClick r:id="rId3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dirty="0"/>
              <a:t>Question 3</a:t>
            </a:r>
            <a:r>
              <a:rPr lang="en" dirty="0" smtClean="0"/>
              <a:t> </a:t>
            </a:r>
            <a:r>
              <a:rPr lang="en" dirty="0"/>
              <a:t>- Correct Answer</a:t>
            </a:r>
            <a:endParaRPr dirty="0"/>
          </a:p>
        </p:txBody>
      </p:sp>
      <p:sp>
        <p:nvSpPr>
          <p:cNvPr id="51" name="Google Shape;51;p11">
            <a:hlinkClick r:id="rId3" action="ppaction://hlinksldjump"/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dirty="0"/>
              <a:t>Yes, that is correct!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dirty="0"/>
          </a:p>
          <a:p>
            <a:pPr marL="0" lvl="0" indent="0">
              <a:buNone/>
            </a:pPr>
            <a:r>
              <a:rPr lang="en" dirty="0" smtClean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Go </a:t>
            </a:r>
            <a:r>
              <a:rPr lang="en" dirty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on to the next question...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77047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>
            <a:hlinkClick r:id="rId3" action="ppaction://hlinksldjump"/>
          </p:cNvPr>
          <p:cNvSpPr/>
          <p:nvPr/>
        </p:nvSpPr>
        <p:spPr>
          <a:xfrm>
            <a:off x="-30175" y="-15075"/>
            <a:ext cx="9221100" cy="5188800"/>
          </a:xfrm>
          <a:prstGeom prst="rect">
            <a:avLst/>
          </a:prstGeom>
          <a:solidFill>
            <a:srgbClr val="FFF2CC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36" name="Google Shape;36;p9">
            <a:hlinkClick r:id="rId3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</a:t>
            </a:r>
            <a:r>
              <a:rPr lang="en" smtClean="0"/>
              <a:t>4</a:t>
            </a:r>
            <a:endParaRPr dirty="0"/>
          </a:p>
        </p:txBody>
      </p:sp>
      <p:sp>
        <p:nvSpPr>
          <p:cNvPr id="37" name="Google Shape;37;p9">
            <a:hlinkClick r:id="rId3" action="ppaction://hlinksldjump"/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nn-NO" b="1" dirty="0"/>
              <a:t>for</a:t>
            </a:r>
            <a:r>
              <a:rPr lang="nn-NO" dirty="0"/>
              <a:t> i </a:t>
            </a:r>
            <a:r>
              <a:rPr lang="nn-NO" b="1" dirty="0"/>
              <a:t>in</a:t>
            </a:r>
            <a:r>
              <a:rPr lang="nn-NO" dirty="0"/>
              <a:t> </a:t>
            </a:r>
            <a:r>
              <a:rPr lang="nn-NO" dirty="0" smtClean="0"/>
              <a:t>‘ineuron'[::-</a:t>
            </a:r>
            <a:r>
              <a:rPr lang="nn-NO" dirty="0"/>
              <a:t>1]: </a:t>
            </a:r>
            <a:endParaRPr lang="nn-NO" dirty="0" smtClean="0"/>
          </a:p>
          <a:p>
            <a:pPr marL="0" lvl="0" indent="0">
              <a:buNone/>
            </a:pPr>
            <a:r>
              <a:rPr lang="nn-NO" b="1" dirty="0"/>
              <a:t>	</a:t>
            </a:r>
            <a:r>
              <a:rPr lang="nn-NO" b="1" dirty="0" smtClean="0"/>
              <a:t>print</a:t>
            </a:r>
            <a:r>
              <a:rPr lang="nn-NO" dirty="0" smtClean="0"/>
              <a:t> </a:t>
            </a:r>
            <a:r>
              <a:rPr lang="nn-NO" dirty="0"/>
              <a:t>(i</a:t>
            </a:r>
            <a:r>
              <a:rPr lang="nn-NO" dirty="0" smtClean="0"/>
              <a:t>) # output of the above code</a:t>
            </a:r>
            <a:endParaRPr lang="en-GB" dirty="0" smtClean="0"/>
          </a:p>
          <a:p>
            <a:pPr marL="0" lvl="0" indent="0">
              <a:buNone/>
            </a:pPr>
            <a:r>
              <a:rPr lang="en" dirty="0" smtClean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A)</a:t>
            </a:r>
            <a:r>
              <a:rPr lang="en" dirty="0" smtClean="0">
                <a:solidFill>
                  <a:schemeClr val="hlink"/>
                </a:solidFill>
                <a:uFill>
                  <a:noFill/>
                </a:uFill>
              </a:rPr>
              <a:t> </a:t>
            </a:r>
            <a:r>
              <a:rPr lang="en-IN" dirty="0" smtClean="0"/>
              <a:t>i n e u r o n</a:t>
            </a:r>
          </a:p>
          <a:p>
            <a:pPr marL="0" lvl="0" indent="0">
              <a:buNone/>
            </a:pPr>
            <a:r>
              <a:rPr lang="en" dirty="0" smtClean="0">
                <a:solidFill>
                  <a:schemeClr val="hlink"/>
                </a:solidFill>
                <a:uFill>
                  <a:noFill/>
                </a:uFill>
                <a:hlinkClick r:id="rId5" action="ppaction://hlinksldjump"/>
              </a:rPr>
              <a:t>B</a:t>
            </a:r>
            <a:r>
              <a:rPr lang="en" dirty="0">
                <a:solidFill>
                  <a:schemeClr val="hlink"/>
                </a:solidFill>
                <a:uFill>
                  <a:noFill/>
                </a:uFill>
                <a:hlinkClick r:id="rId5" action="ppaction://hlinksldjump"/>
              </a:rPr>
              <a:t>) </a:t>
            </a:r>
            <a:r>
              <a:rPr lang="en-IN" dirty="0" smtClean="0"/>
              <a:t>N o r u e n i</a:t>
            </a:r>
          </a:p>
          <a:p>
            <a:pPr marL="0" lvl="0" indent="0">
              <a:buNone/>
            </a:pPr>
            <a:r>
              <a:rPr lang="en" dirty="0" smtClean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C)</a:t>
            </a:r>
            <a:r>
              <a:rPr lang="en" dirty="0" smtClean="0">
                <a:solidFill>
                  <a:schemeClr val="hlink"/>
                </a:solidFill>
                <a:uFill>
                  <a:noFill/>
                </a:uFill>
              </a:rPr>
              <a:t> </a:t>
            </a:r>
            <a:r>
              <a:rPr lang="en-IN" dirty="0" smtClean="0"/>
              <a:t>Error</a:t>
            </a:r>
          </a:p>
          <a:p>
            <a:pPr marL="0" lvl="0" indent="0">
              <a:buNone/>
            </a:pPr>
            <a:r>
              <a:rPr lang="en" dirty="0" smtClean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D)</a:t>
            </a:r>
            <a:r>
              <a:rPr lang="en" dirty="0" smtClean="0">
                <a:solidFill>
                  <a:schemeClr val="hlink"/>
                </a:solidFill>
                <a:uFill>
                  <a:noFill/>
                </a:uFill>
              </a:rPr>
              <a:t> </a:t>
            </a:r>
            <a:r>
              <a:rPr lang="en-IN" dirty="0" smtClean="0"/>
              <a:t>None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69965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>
            <a:hlinkClick r:id="rId3" action="ppaction://hlinksldjump"/>
          </p:cNvPr>
          <p:cNvSpPr/>
          <p:nvPr/>
        </p:nvSpPr>
        <p:spPr>
          <a:xfrm>
            <a:off x="-30175" y="-15075"/>
            <a:ext cx="9221100" cy="5188800"/>
          </a:xfrm>
          <a:prstGeom prst="rect">
            <a:avLst/>
          </a:prstGeom>
          <a:solidFill>
            <a:srgbClr val="F4CCCC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10">
            <a:hlinkClick r:id="rId3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Question </a:t>
            </a:r>
            <a:r>
              <a:rPr lang="en" dirty="0" smtClean="0"/>
              <a:t>4 </a:t>
            </a:r>
            <a:r>
              <a:rPr lang="en" dirty="0"/>
              <a:t>- Wrong Answer</a:t>
            </a:r>
            <a:endParaRPr dirty="0"/>
          </a:p>
        </p:txBody>
      </p:sp>
      <p:sp>
        <p:nvSpPr>
          <p:cNvPr id="44" name="Google Shape;44;p10">
            <a:hlinkClick r:id="rId3" action="ppaction://hlinksldjump"/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Sorry, that is incorrect.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>
              <a:buNone/>
            </a:pPr>
            <a:r>
              <a:rPr lang="en-GB" dirty="0" smtClean="0"/>
              <a:t>Check </a:t>
            </a:r>
            <a:r>
              <a:rPr lang="en-GB" dirty="0"/>
              <a:t>by executing command in python </a:t>
            </a:r>
            <a:r>
              <a:rPr lang="en-GB" dirty="0" smtClean="0"/>
              <a:t>shell</a:t>
            </a:r>
          </a:p>
          <a:p>
            <a:pPr marL="0" lvl="0" indent="0">
              <a:buNone/>
            </a:pPr>
            <a:r>
              <a:rPr lang="en" dirty="0" smtClean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Click </a:t>
            </a:r>
            <a:r>
              <a:rPr lang="en" dirty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here to go back and try again.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58472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>
            <a:hlinkClick r:id="rId3" action="ppaction://hlinksldjump"/>
          </p:cNvPr>
          <p:cNvSpPr/>
          <p:nvPr/>
        </p:nvSpPr>
        <p:spPr>
          <a:xfrm>
            <a:off x="-30175" y="-15075"/>
            <a:ext cx="9221100" cy="5188800"/>
          </a:xfrm>
          <a:prstGeom prst="rect">
            <a:avLst/>
          </a:prstGeom>
          <a:solidFill>
            <a:srgbClr val="D9EAD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50" name="Google Shape;50;p11">
            <a:hlinkClick r:id="rId3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dirty="0"/>
              <a:t>Question </a:t>
            </a:r>
            <a:r>
              <a:rPr lang="en" dirty="0" smtClean="0"/>
              <a:t>4 </a:t>
            </a:r>
            <a:r>
              <a:rPr lang="en" dirty="0"/>
              <a:t>- Correct Answer</a:t>
            </a:r>
            <a:endParaRPr dirty="0"/>
          </a:p>
        </p:txBody>
      </p:sp>
      <p:sp>
        <p:nvSpPr>
          <p:cNvPr id="51" name="Google Shape;51;p11">
            <a:hlinkClick r:id="rId3" action="ppaction://hlinksldjump"/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dirty="0"/>
              <a:t>Yes, that is correct!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dirty="0"/>
          </a:p>
          <a:p>
            <a:pPr marL="0" lvl="0" indent="0">
              <a:buNone/>
            </a:pPr>
            <a:r>
              <a:rPr lang="en-GB" dirty="0"/>
              <a:t>Check by executing command in python </a:t>
            </a:r>
            <a:r>
              <a:rPr lang="en-GB" dirty="0" smtClean="0"/>
              <a:t>shell.</a:t>
            </a:r>
          </a:p>
          <a:p>
            <a:pPr marL="0" lvl="0" indent="0">
              <a:buNone/>
            </a:pPr>
            <a:endParaRPr lang="en-GB" dirty="0">
              <a:solidFill>
                <a:schemeClr val="hlink"/>
              </a:solidFill>
              <a:uFill>
                <a:noFill/>
              </a:uFill>
              <a:hlinkClick r:id="rId4" action="ppaction://hlinksldjump"/>
            </a:endParaRPr>
          </a:p>
          <a:p>
            <a:pPr marL="0" lvl="0" indent="0">
              <a:buNone/>
            </a:pPr>
            <a:r>
              <a:rPr lang="en" dirty="0" smtClean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Go </a:t>
            </a:r>
            <a:r>
              <a:rPr lang="en" dirty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on to the next question...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22857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>
            <a:hlinkClick r:id="rId3" action="ppaction://hlinksldjump"/>
          </p:cNvPr>
          <p:cNvSpPr/>
          <p:nvPr/>
        </p:nvSpPr>
        <p:spPr>
          <a:xfrm>
            <a:off x="-30175" y="-15075"/>
            <a:ext cx="9221100" cy="5188800"/>
          </a:xfrm>
          <a:prstGeom prst="rect">
            <a:avLst/>
          </a:prstGeom>
          <a:solidFill>
            <a:srgbClr val="FFF2CC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36" name="Google Shape;36;p9">
            <a:hlinkClick r:id="rId3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Question 5</a:t>
            </a:r>
            <a:endParaRPr dirty="0"/>
          </a:p>
        </p:txBody>
      </p:sp>
      <p:sp>
        <p:nvSpPr>
          <p:cNvPr id="37" name="Google Shape;37;p9">
            <a:hlinkClick r:id="rId3" action="ppaction://hlinksldjump"/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GB" b="1" dirty="0" smtClean="0"/>
              <a:t>for</a:t>
            </a:r>
            <a:r>
              <a:rPr lang="en-GB" dirty="0" smtClean="0"/>
              <a:t> </a:t>
            </a:r>
            <a:r>
              <a:rPr lang="en-GB" dirty="0"/>
              <a:t>i </a:t>
            </a:r>
            <a:r>
              <a:rPr lang="en-GB" b="1" dirty="0"/>
              <a:t>in</a:t>
            </a:r>
            <a:r>
              <a:rPr lang="en-GB" dirty="0"/>
              <a:t> range(10</a:t>
            </a:r>
            <a:r>
              <a:rPr lang="en-GB" dirty="0" smtClean="0"/>
              <a:t>): 	</a:t>
            </a:r>
            <a:r>
              <a:rPr lang="en" dirty="0" smtClean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A</a:t>
            </a:r>
            <a:r>
              <a:rPr lang="en" dirty="0">
                <a:solidFill>
                  <a:schemeClr val="hlink"/>
                </a:solidFill>
                <a:uFill>
                  <a:noFill/>
                </a:uFill>
                <a:hlinkClick r:id="rId5" action="ppaction://hlinksldjump"/>
              </a:rPr>
              <a:t>) </a:t>
            </a:r>
            <a:r>
              <a:rPr lang="en-GB" dirty="0"/>
              <a:t>0 1 2 3 4 </a:t>
            </a:r>
            <a:r>
              <a:rPr lang="en-GB" dirty="0" err="1"/>
              <a:t>iNeuorn</a:t>
            </a:r>
            <a:r>
              <a:rPr lang="en-GB" dirty="0"/>
              <a:t> </a:t>
            </a:r>
            <a:r>
              <a:rPr lang="en-GB" dirty="0" smtClean="0"/>
              <a:t>	</a:t>
            </a:r>
          </a:p>
          <a:p>
            <a:pPr marL="0" lvl="0" indent="0">
              <a:buNone/>
            </a:pPr>
            <a:r>
              <a:rPr lang="en-GB" b="1" dirty="0"/>
              <a:t> </a:t>
            </a:r>
            <a:r>
              <a:rPr lang="en-GB" b="1" dirty="0" smtClean="0"/>
              <a:t>  if</a:t>
            </a:r>
            <a:r>
              <a:rPr lang="en-GB" dirty="0" smtClean="0"/>
              <a:t> </a:t>
            </a:r>
            <a:r>
              <a:rPr lang="en-GB" dirty="0"/>
              <a:t>i == 5: </a:t>
            </a:r>
            <a:r>
              <a:rPr lang="en-GB" dirty="0" smtClean="0"/>
              <a:t>			</a:t>
            </a:r>
            <a:r>
              <a:rPr lang="en-IN" dirty="0" smtClean="0">
                <a:solidFill>
                  <a:schemeClr val="hlink"/>
                </a:solidFill>
                <a:uFill>
                  <a:noFill/>
                </a:uFill>
                <a:hlinkClick r:id="rId5" action="ppaction://hlinksldjump"/>
              </a:rPr>
              <a:t>B)</a:t>
            </a:r>
            <a:r>
              <a:rPr lang="en-GB" dirty="0" smtClean="0"/>
              <a:t>0 </a:t>
            </a:r>
            <a:r>
              <a:rPr lang="en-GB" dirty="0"/>
              <a:t>1 2 3 4 </a:t>
            </a:r>
            <a:r>
              <a:rPr lang="en-GB" dirty="0" smtClean="0"/>
              <a:t>5 </a:t>
            </a:r>
            <a:r>
              <a:rPr lang="en-GB" dirty="0" err="1" smtClean="0"/>
              <a:t>iNeuorn</a:t>
            </a:r>
            <a:r>
              <a:rPr lang="en-GB" b="1" dirty="0"/>
              <a:t>	</a:t>
            </a:r>
            <a:r>
              <a:rPr lang="en-GB" b="1" dirty="0" smtClean="0"/>
              <a:t>	break</a:t>
            </a:r>
            <a:r>
              <a:rPr lang="en-GB" dirty="0" smtClean="0"/>
              <a:t> 		</a:t>
            </a:r>
            <a:r>
              <a:rPr lang="en-IN" dirty="0" smtClean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C</a:t>
            </a:r>
            <a:r>
              <a:rPr lang="en-IN" dirty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) </a:t>
            </a:r>
            <a:r>
              <a:rPr lang="en-IN" dirty="0"/>
              <a:t>0 1 2 3 4</a:t>
            </a:r>
            <a:endParaRPr lang="en-GB" dirty="0" smtClean="0"/>
          </a:p>
          <a:p>
            <a:pPr marL="0" lvl="0" indent="0">
              <a:buNone/>
            </a:pPr>
            <a:r>
              <a:rPr lang="en-GB" b="1" dirty="0" smtClean="0"/>
              <a:t>   else</a:t>
            </a:r>
            <a:r>
              <a:rPr lang="en-GB" dirty="0"/>
              <a:t>: </a:t>
            </a:r>
            <a:r>
              <a:rPr lang="en-GB" dirty="0" smtClean="0"/>
              <a:t>	</a:t>
            </a:r>
            <a:r>
              <a:rPr lang="en" dirty="0">
                <a:solidFill>
                  <a:schemeClr val="hlink"/>
                </a:solidFill>
                <a:uFill>
                  <a:noFill/>
                </a:uFill>
                <a:hlinkClick r:id="rId5" action="ppaction://hlinksldjump"/>
              </a:rPr>
              <a:t> </a:t>
            </a:r>
            <a:r>
              <a:rPr lang="en" dirty="0" smtClean="0">
                <a:solidFill>
                  <a:schemeClr val="hlink"/>
                </a:solidFill>
                <a:uFill>
                  <a:noFill/>
                </a:uFill>
                <a:hlinkClick r:id="rId5" action="ppaction://hlinksldjump"/>
              </a:rPr>
              <a:t>	         D</a:t>
            </a:r>
            <a:r>
              <a:rPr lang="en" dirty="0">
                <a:solidFill>
                  <a:schemeClr val="hlink"/>
                </a:solidFill>
                <a:uFill>
                  <a:noFill/>
                </a:uFill>
                <a:hlinkClick r:id="rId5" action="ppaction://hlinksldjump"/>
              </a:rPr>
              <a:t>) </a:t>
            </a:r>
            <a:r>
              <a:rPr lang="en-IN" dirty="0"/>
              <a:t>1 2 3 4 5</a:t>
            </a:r>
            <a:endParaRPr lang="en-GB" dirty="0" smtClean="0"/>
          </a:p>
          <a:p>
            <a:pPr marL="0" lvl="0" indent="0">
              <a:buNone/>
            </a:pPr>
            <a:r>
              <a:rPr lang="en-GB" b="1" dirty="0" smtClean="0"/>
              <a:t>         print</a:t>
            </a:r>
            <a:r>
              <a:rPr lang="en-GB" dirty="0" smtClean="0"/>
              <a:t>(i)</a:t>
            </a:r>
          </a:p>
          <a:p>
            <a:pPr marL="0" lvl="0" indent="0">
              <a:buNone/>
            </a:pPr>
            <a:r>
              <a:rPr lang="en-GB" dirty="0" smtClean="0"/>
              <a:t> </a:t>
            </a:r>
            <a:r>
              <a:rPr lang="en-GB" b="1" dirty="0"/>
              <a:t>else</a:t>
            </a:r>
            <a:r>
              <a:rPr lang="en-GB" dirty="0"/>
              <a:t>: </a:t>
            </a:r>
          </a:p>
          <a:p>
            <a:pPr marL="0" lvl="0" indent="0">
              <a:buNone/>
            </a:pPr>
            <a:r>
              <a:rPr lang="en-GB" b="1" dirty="0" smtClean="0"/>
              <a:t>	print</a:t>
            </a:r>
            <a:r>
              <a:rPr lang="en-GB" dirty="0" smtClean="0"/>
              <a:t>(“</a:t>
            </a:r>
            <a:r>
              <a:rPr lang="en-GB" dirty="0" err="1" smtClean="0"/>
              <a:t>iNeuorn</a:t>
            </a:r>
            <a:r>
              <a:rPr lang="en-GB" dirty="0" smtClean="0"/>
              <a:t>") # output of the code</a:t>
            </a:r>
            <a:endParaRPr lang="en" dirty="0" smtClean="0">
              <a:solidFill>
                <a:schemeClr val="hlink"/>
              </a:solidFill>
              <a:uFill>
                <a:noFill/>
              </a:uFill>
            </a:endParaRPr>
          </a:p>
          <a:p>
            <a:pPr marL="0" indent="0">
              <a:buNone/>
            </a:pPr>
            <a:endParaRPr lang="en-GB" dirty="0"/>
          </a:p>
          <a:p>
            <a:pPr marL="0" lv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380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>
            <a:hlinkClick r:id="rId3" action="ppaction://hlinksldjump"/>
          </p:cNvPr>
          <p:cNvSpPr/>
          <p:nvPr/>
        </p:nvSpPr>
        <p:spPr>
          <a:xfrm>
            <a:off x="-30175" y="-15075"/>
            <a:ext cx="9221100" cy="5188800"/>
          </a:xfrm>
          <a:prstGeom prst="rect">
            <a:avLst/>
          </a:prstGeom>
          <a:solidFill>
            <a:srgbClr val="F4CCCC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10">
            <a:hlinkClick r:id="rId3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Question 5</a:t>
            </a:r>
            <a:r>
              <a:rPr lang="en" dirty="0" smtClean="0"/>
              <a:t> </a:t>
            </a:r>
            <a:r>
              <a:rPr lang="en" dirty="0"/>
              <a:t>- Wrong Answer</a:t>
            </a:r>
            <a:endParaRPr dirty="0"/>
          </a:p>
        </p:txBody>
      </p:sp>
      <p:sp>
        <p:nvSpPr>
          <p:cNvPr id="44" name="Google Shape;44;p10">
            <a:hlinkClick r:id="rId3" action="ppaction://hlinksldjump"/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Sorry, that is incorrect.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>
              <a:buNone/>
            </a:pPr>
            <a:r>
              <a:rPr lang="en-GB" dirty="0" smtClean="0"/>
              <a:t>Check </a:t>
            </a:r>
            <a:r>
              <a:rPr lang="en-GB" dirty="0"/>
              <a:t>by executing command in python </a:t>
            </a:r>
            <a:r>
              <a:rPr lang="en-GB" dirty="0" smtClean="0"/>
              <a:t>shell</a:t>
            </a:r>
          </a:p>
          <a:p>
            <a:pPr marL="0" lvl="0" indent="0">
              <a:buNone/>
            </a:pPr>
            <a:r>
              <a:rPr lang="en" dirty="0" smtClean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Click </a:t>
            </a:r>
            <a:r>
              <a:rPr lang="en" dirty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here to go back and try again.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95088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>
            <a:hlinkClick r:id="rId3" action="ppaction://hlinksldjump"/>
          </p:cNvPr>
          <p:cNvSpPr/>
          <p:nvPr/>
        </p:nvSpPr>
        <p:spPr>
          <a:xfrm>
            <a:off x="-30175" y="-15075"/>
            <a:ext cx="9221100" cy="5188800"/>
          </a:xfrm>
          <a:prstGeom prst="rect">
            <a:avLst/>
          </a:prstGeom>
          <a:solidFill>
            <a:srgbClr val="D9EAD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50" name="Google Shape;50;p11">
            <a:hlinkClick r:id="rId3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dirty="0"/>
              <a:t>Question 5</a:t>
            </a:r>
            <a:r>
              <a:rPr lang="en" dirty="0" smtClean="0"/>
              <a:t> </a:t>
            </a:r>
            <a:r>
              <a:rPr lang="en" dirty="0"/>
              <a:t>- Correct Answer</a:t>
            </a:r>
            <a:endParaRPr dirty="0"/>
          </a:p>
        </p:txBody>
      </p:sp>
      <p:sp>
        <p:nvSpPr>
          <p:cNvPr id="51" name="Google Shape;51;p11">
            <a:hlinkClick r:id="rId3" action="ppaction://hlinksldjump"/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dirty="0"/>
              <a:t>Yes, that is correct!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dirty="0"/>
          </a:p>
          <a:p>
            <a:pPr marL="0" indent="0">
              <a:buNone/>
            </a:pPr>
            <a:r>
              <a:rPr lang="en-GB" dirty="0"/>
              <a:t>Check by executing command in python shell</a:t>
            </a:r>
          </a:p>
          <a:p>
            <a:pPr marL="0" lvl="0" indent="0">
              <a:buNone/>
            </a:pPr>
            <a:endParaRPr lang="en-GB" dirty="0">
              <a:solidFill>
                <a:schemeClr val="hlink"/>
              </a:solidFill>
              <a:uFill>
                <a:noFill/>
              </a:uFill>
            </a:endParaRPr>
          </a:p>
          <a:p>
            <a:pPr marL="0" lvl="0" indent="0">
              <a:buNone/>
            </a:pPr>
            <a:r>
              <a:rPr lang="en" dirty="0" smtClean="0">
                <a:solidFill>
                  <a:schemeClr val="hlink"/>
                </a:solidFill>
                <a:uFill>
                  <a:noFill/>
                </a:uFill>
              </a:rPr>
              <a:t>Go </a:t>
            </a:r>
            <a:r>
              <a:rPr lang="en" dirty="0">
                <a:solidFill>
                  <a:schemeClr val="hlink"/>
                </a:solidFill>
                <a:uFill>
                  <a:noFill/>
                </a:uFill>
              </a:rPr>
              <a:t>on to the next question...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52644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>
            <a:hlinkClick r:id="rId3" action="ppaction://hlinksldjump"/>
          </p:cNvPr>
          <p:cNvSpPr/>
          <p:nvPr/>
        </p:nvSpPr>
        <p:spPr>
          <a:xfrm>
            <a:off x="-30175" y="-15075"/>
            <a:ext cx="9221100" cy="5188800"/>
          </a:xfrm>
          <a:prstGeom prst="rect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End of Quiz</a:t>
            </a:r>
            <a:endParaRPr/>
          </a:p>
        </p:txBody>
      </p:sp>
      <p:sp>
        <p:nvSpPr>
          <p:cNvPr id="58" name="Google Shape;58;p1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092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 dirty="0"/>
              <a:t>Thank </a:t>
            </a:r>
            <a:r>
              <a:rPr lang="en" sz="2400" dirty="0" smtClean="0"/>
              <a:t>you</a:t>
            </a:r>
            <a:endParaRPr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>
            <a:hlinkClick r:id="rId3" action="ppaction://hlinksldjump"/>
          </p:cNvPr>
          <p:cNvSpPr/>
          <p:nvPr/>
        </p:nvSpPr>
        <p:spPr>
          <a:xfrm>
            <a:off x="-13137" y="-74560"/>
            <a:ext cx="9221100" cy="5188800"/>
          </a:xfrm>
          <a:prstGeom prst="rect">
            <a:avLst/>
          </a:prstGeom>
          <a:solidFill>
            <a:srgbClr val="FFF2CC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36" name="Google Shape;36;p9">
            <a:hlinkClick r:id="rId3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Question 1</a:t>
            </a:r>
            <a:endParaRPr dirty="0"/>
          </a:p>
        </p:txBody>
      </p:sp>
      <p:sp>
        <p:nvSpPr>
          <p:cNvPr id="37" name="Google Shape;37;p9">
            <a:hlinkClick r:id="rId3" action="ppaction://hlinksldjump"/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IN" dirty="0"/>
              <a:t>x = </a:t>
            </a:r>
            <a:r>
              <a:rPr lang="en-IN" dirty="0" smtClean="0"/>
              <a:t>[‘</a:t>
            </a:r>
            <a:r>
              <a:rPr lang="en-IN" dirty="0" err="1" smtClean="0"/>
              <a:t>ineuron</a:t>
            </a:r>
            <a:r>
              <a:rPr lang="en-IN" dirty="0" smtClean="0"/>
              <a:t>', ‘</a:t>
            </a:r>
            <a:r>
              <a:rPr lang="en-IN" dirty="0" err="1" smtClean="0"/>
              <a:t>sudh</a:t>
            </a:r>
            <a:r>
              <a:rPr lang="en-IN" dirty="0" smtClean="0"/>
              <a:t>'] </a:t>
            </a:r>
          </a:p>
          <a:p>
            <a:pPr marL="0" lvl="0" indent="0">
              <a:buNone/>
            </a:pPr>
            <a:r>
              <a:rPr lang="en-IN" b="1" dirty="0" smtClean="0"/>
              <a:t>for</a:t>
            </a:r>
            <a:r>
              <a:rPr lang="en-IN" dirty="0" smtClean="0"/>
              <a:t> </a:t>
            </a:r>
            <a:r>
              <a:rPr lang="en-IN" dirty="0"/>
              <a:t>i </a:t>
            </a:r>
            <a:r>
              <a:rPr lang="en-IN" b="1" dirty="0"/>
              <a:t>in</a:t>
            </a:r>
            <a:r>
              <a:rPr lang="en-IN" dirty="0"/>
              <a:t> x</a:t>
            </a:r>
            <a:r>
              <a:rPr lang="en-IN" dirty="0" smtClean="0"/>
              <a:t>:</a:t>
            </a:r>
          </a:p>
          <a:p>
            <a:pPr marL="0" lvl="0" indent="0">
              <a:buNone/>
            </a:pPr>
            <a:r>
              <a:rPr lang="en-IN" dirty="0" smtClean="0"/>
              <a:t>	</a:t>
            </a:r>
            <a:r>
              <a:rPr lang="en-IN" dirty="0" err="1" smtClean="0"/>
              <a:t>i.upper</a:t>
            </a:r>
            <a:r>
              <a:rPr lang="en-IN" dirty="0" smtClean="0"/>
              <a:t>()</a:t>
            </a:r>
          </a:p>
          <a:p>
            <a:pPr marL="0" lvl="0" indent="0">
              <a:buNone/>
            </a:pPr>
            <a:r>
              <a:rPr lang="en-IN" b="1" dirty="0" smtClean="0"/>
              <a:t>print</a:t>
            </a:r>
            <a:r>
              <a:rPr lang="en-IN" dirty="0" smtClean="0"/>
              <a:t>(x) # output of the code?</a:t>
            </a:r>
          </a:p>
          <a:p>
            <a:pPr marL="0" indent="0">
              <a:buNone/>
            </a:pPr>
            <a:r>
              <a:rPr lang="en" dirty="0">
                <a:solidFill>
                  <a:schemeClr val="hlink"/>
                </a:solidFill>
                <a:uFill>
                  <a:noFill/>
                </a:uFill>
              </a:rPr>
              <a:t>A</a:t>
            </a:r>
            <a:r>
              <a:rPr lang="en" dirty="0" smtClean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)</a:t>
            </a:r>
            <a:r>
              <a:rPr lang="en" dirty="0" smtClean="0">
                <a:solidFill>
                  <a:schemeClr val="hlink"/>
                </a:solidFill>
                <a:uFill>
                  <a:noFill/>
                </a:uFill>
              </a:rPr>
              <a:t> </a:t>
            </a:r>
            <a:r>
              <a:rPr lang="en-IN" dirty="0" smtClean="0"/>
              <a:t>[‘</a:t>
            </a:r>
            <a:r>
              <a:rPr lang="en-IN" dirty="0" err="1"/>
              <a:t>ineuron</a:t>
            </a:r>
            <a:r>
              <a:rPr lang="en-IN" dirty="0" smtClean="0"/>
              <a:t>’, ‘</a:t>
            </a:r>
            <a:r>
              <a:rPr lang="en-IN" dirty="0" err="1"/>
              <a:t>sudh</a:t>
            </a:r>
            <a:r>
              <a:rPr lang="en-IN" dirty="0" smtClean="0"/>
              <a:t>’] 			</a:t>
            </a:r>
            <a:r>
              <a:rPr lang="en-IN" dirty="0" smtClean="0">
                <a:solidFill>
                  <a:schemeClr val="hlink"/>
                </a:solidFill>
                <a:uFill>
                  <a:noFill/>
                </a:uFill>
                <a:hlinkClick r:id="rId5" action="ppaction://hlinksldjump"/>
              </a:rPr>
              <a:t>C</a:t>
            </a:r>
            <a:r>
              <a:rPr lang="en-IN" dirty="0">
                <a:solidFill>
                  <a:schemeClr val="hlink"/>
                </a:solidFill>
                <a:uFill>
                  <a:noFill/>
                </a:uFill>
                <a:hlinkClick r:id="rId5" action="ppaction://hlinksldjump"/>
              </a:rPr>
              <a:t>) </a:t>
            </a:r>
            <a:r>
              <a:rPr lang="en-IN" dirty="0" smtClean="0">
                <a:solidFill>
                  <a:schemeClr val="hlink"/>
                </a:solidFill>
                <a:uFill>
                  <a:noFill/>
                </a:uFill>
              </a:rPr>
              <a:t>[‘’,’’]</a:t>
            </a:r>
          </a:p>
          <a:p>
            <a:pPr marL="0" indent="0">
              <a:buNone/>
            </a:pPr>
            <a:r>
              <a:rPr lang="en" dirty="0" smtClean="0">
                <a:solidFill>
                  <a:schemeClr val="hlink"/>
                </a:solidFill>
                <a:uFill>
                  <a:noFill/>
                </a:uFill>
                <a:hlinkClick r:id="rId5" action="ppaction://hlinksldjump"/>
              </a:rPr>
              <a:t>B)</a:t>
            </a:r>
            <a:r>
              <a:rPr lang="en" dirty="0" smtClean="0">
                <a:solidFill>
                  <a:schemeClr val="hlink"/>
                </a:solidFill>
                <a:uFill>
                  <a:noFill/>
                </a:uFill>
              </a:rPr>
              <a:t> </a:t>
            </a:r>
            <a:r>
              <a:rPr lang="en-IN" dirty="0"/>
              <a:t>[‘INEURON’, ‘SUDH</a:t>
            </a:r>
            <a:r>
              <a:rPr lang="en-IN" dirty="0" smtClean="0"/>
              <a:t>’]		</a:t>
            </a:r>
            <a:r>
              <a:rPr lang="en-IN" dirty="0" smtClean="0">
                <a:solidFill>
                  <a:schemeClr val="hlink"/>
                </a:solidFill>
                <a:uFill>
                  <a:noFill/>
                </a:uFill>
                <a:hlinkClick r:id="rId5" action="ppaction://hlinksldjump"/>
              </a:rPr>
              <a:t>D</a:t>
            </a:r>
            <a:r>
              <a:rPr lang="en-IN" dirty="0">
                <a:solidFill>
                  <a:schemeClr val="hlink"/>
                </a:solidFill>
                <a:uFill>
                  <a:noFill/>
                </a:uFill>
                <a:hlinkClick r:id="rId5" action="ppaction://hlinksldjump"/>
              </a:rPr>
              <a:t>)</a:t>
            </a:r>
            <a:r>
              <a:rPr lang="en-IN" dirty="0">
                <a:solidFill>
                  <a:schemeClr val="hlink"/>
                </a:solidFill>
                <a:uFill>
                  <a:noFill/>
                </a:uFill>
              </a:rPr>
              <a:t> </a:t>
            </a:r>
            <a:r>
              <a:rPr lang="en-IN" dirty="0" smtClean="0">
                <a:solidFill>
                  <a:schemeClr val="hlink"/>
                </a:solidFill>
                <a:uFill>
                  <a:noFill/>
                </a:uFill>
              </a:rPr>
              <a:t>None</a:t>
            </a:r>
            <a:endParaRPr lang="en-IN" dirty="0"/>
          </a:p>
          <a:p>
            <a:pPr marL="0" lvl="0" indent="0"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>
            <a:hlinkClick r:id="rId3" action="ppaction://hlinksldjump"/>
          </p:cNvPr>
          <p:cNvSpPr/>
          <p:nvPr/>
        </p:nvSpPr>
        <p:spPr>
          <a:xfrm>
            <a:off x="-30175" y="-15075"/>
            <a:ext cx="9221100" cy="5188800"/>
          </a:xfrm>
          <a:prstGeom prst="rect">
            <a:avLst/>
          </a:prstGeom>
          <a:solidFill>
            <a:srgbClr val="F4CCCC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10">
            <a:hlinkClick r:id="rId3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1 - Wrong Answer</a:t>
            </a:r>
            <a:endParaRPr/>
          </a:p>
        </p:txBody>
      </p:sp>
      <p:sp>
        <p:nvSpPr>
          <p:cNvPr id="44" name="Google Shape;44;p10">
            <a:hlinkClick r:id="rId3" action="ppaction://hlinksldjump"/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Sorry, that is incorrect.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>
              <a:buNone/>
            </a:pPr>
            <a:r>
              <a:rPr lang="en-GB" dirty="0" smtClean="0"/>
              <a:t>We haven’t store the string yet.</a:t>
            </a:r>
          </a:p>
          <a:p>
            <a:pPr marL="0" lvl="0" indent="0"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Click here to go back and try again.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>
            <a:hlinkClick r:id="rId3" action="ppaction://hlinksldjump"/>
          </p:cNvPr>
          <p:cNvSpPr/>
          <p:nvPr/>
        </p:nvSpPr>
        <p:spPr>
          <a:xfrm>
            <a:off x="-30175" y="-15075"/>
            <a:ext cx="9221100" cy="5188800"/>
          </a:xfrm>
          <a:prstGeom prst="rect">
            <a:avLst/>
          </a:prstGeom>
          <a:solidFill>
            <a:srgbClr val="D9EAD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50" name="Google Shape;50;p11">
            <a:hlinkClick r:id="rId3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Question 1 - Correct Answer</a:t>
            </a:r>
            <a:endParaRPr/>
          </a:p>
        </p:txBody>
      </p:sp>
      <p:sp>
        <p:nvSpPr>
          <p:cNvPr id="51" name="Google Shape;51;p11">
            <a:hlinkClick r:id="rId3" action="ppaction://hlinksldjump"/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dirty="0"/>
              <a:t>Yes, that is correct!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dirty="0"/>
          </a:p>
          <a:p>
            <a:pPr marL="0" lvl="0" indent="0">
              <a:buNone/>
            </a:pPr>
            <a:r>
              <a:rPr lang="en-GB" dirty="0"/>
              <a:t>We haven’t store the string yet</a:t>
            </a:r>
            <a:r>
              <a:rPr lang="en-GB" dirty="0" smtClean="0"/>
              <a:t>.</a:t>
            </a:r>
          </a:p>
          <a:p>
            <a:pPr marL="0" lvl="0" indent="0">
              <a:buNone/>
            </a:pPr>
            <a:endParaRPr lang="en-GB" dirty="0">
              <a:solidFill>
                <a:schemeClr val="hlink"/>
              </a:solidFill>
              <a:uFill>
                <a:noFill/>
              </a:uFill>
              <a:hlinkClick r:id="rId4" action="ppaction://hlinksldjump"/>
            </a:endParaRPr>
          </a:p>
          <a:p>
            <a:pPr marL="0" lvl="0" indent="0">
              <a:buNone/>
            </a:pPr>
            <a:r>
              <a:rPr lang="en" dirty="0" smtClean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Go </a:t>
            </a:r>
            <a:r>
              <a:rPr lang="en" dirty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on to the next question...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>
            <a:hlinkClick r:id="rId3" action="ppaction://hlinksldjump"/>
          </p:cNvPr>
          <p:cNvSpPr/>
          <p:nvPr/>
        </p:nvSpPr>
        <p:spPr>
          <a:xfrm>
            <a:off x="-30175" y="-15075"/>
            <a:ext cx="9221100" cy="5188800"/>
          </a:xfrm>
          <a:prstGeom prst="rect">
            <a:avLst/>
          </a:prstGeom>
          <a:solidFill>
            <a:srgbClr val="FFF2CC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36" name="Google Shape;36;p9">
            <a:hlinkClick r:id="rId3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Question </a:t>
            </a:r>
            <a:r>
              <a:rPr lang="en" dirty="0" smtClean="0"/>
              <a:t>2</a:t>
            </a:r>
            <a:endParaRPr dirty="0"/>
          </a:p>
        </p:txBody>
      </p:sp>
      <p:sp>
        <p:nvSpPr>
          <p:cNvPr id="37" name="Google Shape;37;p9">
            <a:hlinkClick r:id="rId3" action="ppaction://hlinksldjump"/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IN" dirty="0"/>
              <a:t>x = </a:t>
            </a:r>
            <a:r>
              <a:rPr lang="en-IN" dirty="0" smtClean="0"/>
              <a:t>“</a:t>
            </a:r>
            <a:r>
              <a:rPr lang="en-IN" dirty="0" err="1" smtClean="0"/>
              <a:t>ineuron</a:t>
            </a:r>
            <a:r>
              <a:rPr lang="en-IN" dirty="0" smtClean="0"/>
              <a:t>" </a:t>
            </a:r>
          </a:p>
          <a:p>
            <a:pPr marL="0" lvl="0" indent="0">
              <a:buNone/>
            </a:pPr>
            <a:r>
              <a:rPr lang="en-IN" dirty="0" smtClean="0"/>
              <a:t>i </a:t>
            </a:r>
            <a:r>
              <a:rPr lang="en-IN" dirty="0"/>
              <a:t>= </a:t>
            </a:r>
            <a:r>
              <a:rPr lang="en-IN" dirty="0" smtClean="0"/>
              <a:t>“k“</a:t>
            </a:r>
          </a:p>
          <a:p>
            <a:pPr marL="0" lvl="0" indent="0">
              <a:buNone/>
            </a:pPr>
            <a:r>
              <a:rPr lang="en-IN" b="1" dirty="0" smtClean="0"/>
              <a:t>while</a:t>
            </a:r>
            <a:r>
              <a:rPr lang="en-IN" dirty="0" smtClean="0"/>
              <a:t> </a:t>
            </a:r>
            <a:r>
              <a:rPr lang="en-IN" dirty="0"/>
              <a:t>i </a:t>
            </a:r>
            <a:r>
              <a:rPr lang="en-IN" b="1" dirty="0"/>
              <a:t>in</a:t>
            </a:r>
            <a:r>
              <a:rPr lang="en-IN" dirty="0"/>
              <a:t> x: </a:t>
            </a:r>
            <a:endParaRPr lang="en-IN" dirty="0" smtClean="0"/>
          </a:p>
          <a:p>
            <a:pPr marL="0" lvl="0" indent="0">
              <a:buNone/>
            </a:pPr>
            <a:r>
              <a:rPr lang="en-IN" b="1" dirty="0"/>
              <a:t>	</a:t>
            </a:r>
            <a:r>
              <a:rPr lang="en-IN" b="1" dirty="0" smtClean="0"/>
              <a:t>print</a:t>
            </a:r>
            <a:r>
              <a:rPr lang="en-IN" dirty="0" smtClean="0"/>
              <a:t>(i</a:t>
            </a:r>
            <a:r>
              <a:rPr lang="en-IN" dirty="0"/>
              <a:t>, end=" ") </a:t>
            </a:r>
            <a:r>
              <a:rPr lang="en-IN" dirty="0" smtClean="0"/>
              <a:t># output of the code</a:t>
            </a:r>
          </a:p>
          <a:p>
            <a:pPr marL="0" indent="0">
              <a:buNone/>
            </a:pPr>
            <a:r>
              <a:rPr lang="en" dirty="0" smtClean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A)</a:t>
            </a:r>
            <a:r>
              <a:rPr lang="en" dirty="0" smtClean="0">
                <a:solidFill>
                  <a:schemeClr val="hlink"/>
                </a:solidFill>
                <a:uFill>
                  <a:noFill/>
                </a:uFill>
              </a:rPr>
              <a:t> </a:t>
            </a:r>
            <a:r>
              <a:rPr lang="nn-NO" dirty="0"/>
              <a:t>i i i i i i </a:t>
            </a:r>
            <a:r>
              <a:rPr lang="nn-NO" dirty="0" smtClean="0"/>
              <a:t>...			</a:t>
            </a:r>
            <a:r>
              <a:rPr lang="en" dirty="0">
                <a:solidFill>
                  <a:schemeClr val="hlink"/>
                </a:solidFill>
                <a:uFill>
                  <a:noFill/>
                </a:uFill>
              </a:rPr>
              <a:t>C</a:t>
            </a:r>
            <a:r>
              <a:rPr lang="en" dirty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)</a:t>
            </a:r>
            <a:r>
              <a:rPr lang="en" dirty="0">
                <a:solidFill>
                  <a:schemeClr val="hlink"/>
                </a:solidFill>
                <a:uFill>
                  <a:noFill/>
                </a:uFill>
              </a:rPr>
              <a:t> </a:t>
            </a:r>
            <a:r>
              <a:rPr lang="en-IN" dirty="0" smtClean="0">
                <a:solidFill>
                  <a:schemeClr val="hlink"/>
                </a:solidFill>
                <a:uFill>
                  <a:noFill/>
                </a:uFill>
              </a:rPr>
              <a:t>I</a:t>
            </a:r>
            <a:r>
              <a:rPr lang="en" dirty="0" smtClean="0">
                <a:solidFill>
                  <a:schemeClr val="hlink"/>
                </a:solidFill>
                <a:uFill>
                  <a:noFill/>
                </a:uFill>
              </a:rPr>
              <a:t> n e u r o n</a:t>
            </a:r>
            <a:endParaRPr lang="en-IN" dirty="0" smtClean="0"/>
          </a:p>
          <a:p>
            <a:pPr marL="0" indent="0">
              <a:buNone/>
            </a:pPr>
            <a:r>
              <a:rPr lang="en" dirty="0" smtClean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B) </a:t>
            </a:r>
            <a:r>
              <a:rPr lang="en-IN" dirty="0" err="1" smtClean="0"/>
              <a:t>ineuron</a:t>
            </a:r>
            <a:r>
              <a:rPr lang="en-IN" dirty="0" smtClean="0"/>
              <a:t>				</a:t>
            </a:r>
            <a:r>
              <a:rPr lang="en-GB" dirty="0" smtClean="0">
                <a:solidFill>
                  <a:schemeClr val="hlink"/>
                </a:solidFill>
                <a:uFill>
                  <a:noFill/>
                </a:uFill>
                <a:hlinkClick r:id="rId5" action="ppaction://hlinksldjump"/>
              </a:rPr>
              <a:t>D)</a:t>
            </a:r>
            <a:r>
              <a:rPr lang="en-GB" dirty="0" smtClean="0">
                <a:solidFill>
                  <a:schemeClr val="hlink"/>
                </a:solidFill>
                <a:uFill>
                  <a:noFill/>
                </a:uFill>
              </a:rPr>
              <a:t> </a:t>
            </a:r>
            <a:r>
              <a:rPr lang="en-GB" dirty="0" smtClean="0"/>
              <a:t>No output</a:t>
            </a:r>
          </a:p>
          <a:p>
            <a:pPr marL="0" lvl="0" indent="0">
              <a:buNone/>
            </a:pP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1951883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>
            <a:hlinkClick r:id="rId3" action="ppaction://hlinksldjump"/>
          </p:cNvPr>
          <p:cNvSpPr/>
          <p:nvPr/>
        </p:nvSpPr>
        <p:spPr>
          <a:xfrm>
            <a:off x="-30175" y="-15075"/>
            <a:ext cx="9221100" cy="5188800"/>
          </a:xfrm>
          <a:prstGeom prst="rect">
            <a:avLst/>
          </a:prstGeom>
          <a:solidFill>
            <a:srgbClr val="F4CCCC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10">
            <a:hlinkClick r:id="rId3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Question </a:t>
            </a:r>
            <a:r>
              <a:rPr lang="en" dirty="0" smtClean="0"/>
              <a:t>2 </a:t>
            </a:r>
            <a:r>
              <a:rPr lang="en" dirty="0"/>
              <a:t>- Wrong Answer</a:t>
            </a:r>
            <a:endParaRPr dirty="0"/>
          </a:p>
        </p:txBody>
      </p:sp>
      <p:sp>
        <p:nvSpPr>
          <p:cNvPr id="44" name="Google Shape;44;p10">
            <a:hlinkClick r:id="rId3" action="ppaction://hlinksldjump"/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Sorry, that is incorrect.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Click </a:t>
            </a:r>
            <a:r>
              <a:rPr lang="en" dirty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here to go back and try again.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63549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>
            <a:hlinkClick r:id="rId3" action="ppaction://hlinksldjump"/>
          </p:cNvPr>
          <p:cNvSpPr/>
          <p:nvPr/>
        </p:nvSpPr>
        <p:spPr>
          <a:xfrm>
            <a:off x="-30175" y="-15075"/>
            <a:ext cx="9221100" cy="5188800"/>
          </a:xfrm>
          <a:prstGeom prst="rect">
            <a:avLst/>
          </a:prstGeom>
          <a:solidFill>
            <a:srgbClr val="D9EAD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50" name="Google Shape;50;p11">
            <a:hlinkClick r:id="rId3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dirty="0"/>
              <a:t>Question </a:t>
            </a:r>
            <a:r>
              <a:rPr lang="en" dirty="0" smtClean="0"/>
              <a:t>2 </a:t>
            </a:r>
            <a:r>
              <a:rPr lang="en" dirty="0"/>
              <a:t>- Correct Answer</a:t>
            </a:r>
            <a:endParaRPr dirty="0"/>
          </a:p>
        </p:txBody>
      </p:sp>
      <p:sp>
        <p:nvSpPr>
          <p:cNvPr id="51" name="Google Shape;51;p11">
            <a:hlinkClick r:id="rId3" action="ppaction://hlinksldjump"/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dirty="0"/>
              <a:t>Yes, that is correct!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dirty="0"/>
          </a:p>
          <a:p>
            <a:pPr marL="0" lvl="0" indent="0">
              <a:buNone/>
            </a:pPr>
            <a:endParaRPr lang="en-GB" dirty="0">
              <a:solidFill>
                <a:schemeClr val="hlink"/>
              </a:solidFill>
              <a:uFill>
                <a:noFill/>
              </a:uFill>
              <a:hlinkClick r:id="rId4" action="ppaction://hlinksldjump"/>
            </a:endParaRPr>
          </a:p>
          <a:p>
            <a:pPr marL="0" lvl="0" indent="0">
              <a:buNone/>
            </a:pPr>
            <a:r>
              <a:rPr lang="en" dirty="0" smtClean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Go </a:t>
            </a:r>
            <a:r>
              <a:rPr lang="en" dirty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on to the next question...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86629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>
            <a:hlinkClick r:id="rId3" action="ppaction://hlinksldjump"/>
          </p:cNvPr>
          <p:cNvSpPr/>
          <p:nvPr/>
        </p:nvSpPr>
        <p:spPr>
          <a:xfrm>
            <a:off x="-30175" y="-15075"/>
            <a:ext cx="9221100" cy="5188800"/>
          </a:xfrm>
          <a:prstGeom prst="rect">
            <a:avLst/>
          </a:prstGeom>
          <a:solidFill>
            <a:srgbClr val="FFF2CC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36" name="Google Shape;36;p9">
            <a:hlinkClick r:id="rId3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Question 3</a:t>
            </a:r>
            <a:endParaRPr dirty="0"/>
          </a:p>
        </p:txBody>
      </p:sp>
      <p:sp>
        <p:nvSpPr>
          <p:cNvPr id="37" name="Google Shape;37;p9">
            <a:hlinkClick r:id="rId3" action="ppaction://hlinksldjump"/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IN" dirty="0"/>
              <a:t>d = {0: 'a', 1: 'b', 2: 'c</a:t>
            </a:r>
            <a:r>
              <a:rPr lang="en-IN" dirty="0" smtClean="0"/>
              <a:t>'}</a:t>
            </a:r>
          </a:p>
          <a:p>
            <a:pPr marL="0" lvl="0" indent="0">
              <a:buNone/>
            </a:pPr>
            <a:r>
              <a:rPr lang="en-IN" b="1" dirty="0" smtClean="0"/>
              <a:t>for</a:t>
            </a:r>
            <a:r>
              <a:rPr lang="en-IN" dirty="0" smtClean="0"/>
              <a:t> </a:t>
            </a:r>
            <a:r>
              <a:rPr lang="en-IN" dirty="0"/>
              <a:t>i </a:t>
            </a:r>
            <a:r>
              <a:rPr lang="en-IN" b="1" dirty="0"/>
              <a:t>in</a:t>
            </a:r>
            <a:r>
              <a:rPr lang="en-IN" dirty="0"/>
              <a:t> d: </a:t>
            </a:r>
            <a:endParaRPr lang="en-IN" dirty="0" smtClean="0"/>
          </a:p>
          <a:p>
            <a:pPr marL="0" lvl="0" indent="0">
              <a:buNone/>
            </a:pPr>
            <a:r>
              <a:rPr lang="en-IN" b="1" dirty="0"/>
              <a:t>	</a:t>
            </a:r>
            <a:r>
              <a:rPr lang="en-IN" b="1" dirty="0" smtClean="0"/>
              <a:t>print</a:t>
            </a:r>
            <a:r>
              <a:rPr lang="en-IN" dirty="0" smtClean="0"/>
              <a:t>(i) # output of this code</a:t>
            </a:r>
          </a:p>
          <a:p>
            <a:pPr marL="0" lvl="0" indent="0">
              <a:buNone/>
            </a:pPr>
            <a:r>
              <a:rPr lang="en" dirty="0" smtClean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A) </a:t>
            </a:r>
            <a:r>
              <a:rPr lang="en-IN" dirty="0" smtClean="0"/>
              <a:t>0 </a:t>
            </a:r>
            <a:r>
              <a:rPr lang="en-IN" dirty="0"/>
              <a:t>1 </a:t>
            </a:r>
            <a:r>
              <a:rPr lang="en-IN" dirty="0" smtClean="0"/>
              <a:t>2</a:t>
            </a:r>
          </a:p>
          <a:p>
            <a:pPr marL="0" lvl="0" indent="0">
              <a:buNone/>
            </a:pPr>
            <a:r>
              <a:rPr lang="en" dirty="0" smtClean="0">
                <a:solidFill>
                  <a:schemeClr val="hlink"/>
                </a:solidFill>
                <a:uFill>
                  <a:noFill/>
                </a:uFill>
                <a:hlinkClick r:id="rId5" action="ppaction://hlinksldjump"/>
              </a:rPr>
              <a:t>B</a:t>
            </a:r>
            <a:r>
              <a:rPr lang="en" dirty="0">
                <a:solidFill>
                  <a:schemeClr val="hlink"/>
                </a:solidFill>
                <a:uFill>
                  <a:noFill/>
                </a:uFill>
                <a:hlinkClick r:id="rId5" action="ppaction://hlinksldjump"/>
              </a:rPr>
              <a:t>) </a:t>
            </a:r>
            <a:r>
              <a:rPr lang="en-IN" dirty="0"/>
              <a:t>a b c</a:t>
            </a:r>
            <a:endParaRPr lang="en-IN" dirty="0" smtClean="0"/>
          </a:p>
          <a:p>
            <a:pPr marL="0" lvl="0" indent="0">
              <a:buNone/>
            </a:pPr>
            <a:r>
              <a:rPr lang="en" dirty="0" smtClean="0">
                <a:solidFill>
                  <a:schemeClr val="hlink"/>
                </a:solidFill>
                <a:uFill>
                  <a:noFill/>
                </a:uFill>
                <a:hlinkClick r:id="rId5" action="ppaction://hlinksldjump"/>
              </a:rPr>
              <a:t>C)</a:t>
            </a:r>
            <a:r>
              <a:rPr lang="pt-BR" dirty="0"/>
              <a:t> 0 a 1 b 2 </a:t>
            </a:r>
            <a:r>
              <a:rPr lang="pt-BR" dirty="0" smtClean="0"/>
              <a:t>c</a:t>
            </a:r>
          </a:p>
          <a:p>
            <a:pPr marL="0" lvl="0" indent="0">
              <a:buNone/>
            </a:pPr>
            <a:r>
              <a:rPr lang="en" dirty="0" smtClean="0">
                <a:solidFill>
                  <a:schemeClr val="hlink"/>
                </a:solidFill>
                <a:uFill>
                  <a:noFill/>
                </a:uFill>
                <a:hlinkClick r:id="rId5" action="ppaction://hlinksldjump"/>
              </a:rPr>
              <a:t>D)</a:t>
            </a:r>
            <a:r>
              <a:rPr lang="en" dirty="0" smtClean="0">
                <a:solidFill>
                  <a:schemeClr val="hlink"/>
                </a:solidFill>
                <a:uFill>
                  <a:noFill/>
                </a:uFill>
              </a:rPr>
              <a:t> ((0,a),(1,b),(2,c))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97437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>
            <a:hlinkClick r:id="rId3" action="ppaction://hlinksldjump"/>
          </p:cNvPr>
          <p:cNvSpPr/>
          <p:nvPr/>
        </p:nvSpPr>
        <p:spPr>
          <a:xfrm>
            <a:off x="-30175" y="-15075"/>
            <a:ext cx="9221100" cy="5188800"/>
          </a:xfrm>
          <a:prstGeom prst="rect">
            <a:avLst/>
          </a:prstGeom>
          <a:solidFill>
            <a:srgbClr val="F4CCCC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10">
            <a:hlinkClick r:id="rId3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Question 3</a:t>
            </a:r>
            <a:r>
              <a:rPr lang="en" dirty="0" smtClean="0"/>
              <a:t> </a:t>
            </a:r>
            <a:r>
              <a:rPr lang="en" dirty="0"/>
              <a:t>- Wrong Answer</a:t>
            </a:r>
            <a:endParaRPr dirty="0"/>
          </a:p>
        </p:txBody>
      </p:sp>
      <p:sp>
        <p:nvSpPr>
          <p:cNvPr id="44" name="Google Shape;44;p10">
            <a:hlinkClick r:id="rId3" action="ppaction://hlinksldjump"/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Sorry, that is incorrect.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>
              <a:buNone/>
            </a:pPr>
            <a:r>
              <a:rPr lang="en" dirty="0" smtClean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Click </a:t>
            </a:r>
            <a:r>
              <a:rPr lang="en" dirty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here to go back and try again.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08467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311</Words>
  <Application>Microsoft Office PowerPoint</Application>
  <PresentationFormat>On-screen Show (16:9)</PresentationFormat>
  <Paragraphs>94</Paragraphs>
  <Slides>17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Simple Light</vt:lpstr>
      <vt:lpstr>Control flow</vt:lpstr>
      <vt:lpstr>Question 1</vt:lpstr>
      <vt:lpstr>Question 1 - Wrong Answer</vt:lpstr>
      <vt:lpstr>Question 1 - Correct Answer</vt:lpstr>
      <vt:lpstr>Question 2</vt:lpstr>
      <vt:lpstr>Question 2 - Wrong Answer</vt:lpstr>
      <vt:lpstr>Question 2 - Correct Answer</vt:lpstr>
      <vt:lpstr>Question 3</vt:lpstr>
      <vt:lpstr>Question 3 - Wrong Answer</vt:lpstr>
      <vt:lpstr>Question 3 - Correct Answer</vt:lpstr>
      <vt:lpstr>Question 4</vt:lpstr>
      <vt:lpstr>Question 4 - Wrong Answer</vt:lpstr>
      <vt:lpstr>Question 4 - Correct Answer</vt:lpstr>
      <vt:lpstr>Question 5</vt:lpstr>
      <vt:lpstr>Question 5 - Wrong Answer</vt:lpstr>
      <vt:lpstr>Question 5 - Correct Answer</vt:lpstr>
      <vt:lpstr>End of Quiz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Interactive Quiz Template</dc:title>
  <cp:lastModifiedBy>Admin</cp:lastModifiedBy>
  <cp:revision>112</cp:revision>
  <dcterms:modified xsi:type="dcterms:W3CDTF">2020-08-13T09:16:00Z</dcterms:modified>
</cp:coreProperties>
</file>