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34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b10b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b10b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" name="Google Shape;28;p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94175" y="317966"/>
            <a:ext cx="7772400" cy="6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/>
              <a:t>Exception handling</a:t>
            </a:r>
            <a:endParaRPr sz="3600" dirty="0"/>
          </a:p>
        </p:txBody>
      </p:sp>
      <p:sp>
        <p:nvSpPr>
          <p:cNvPr id="29" name="Google Shape;29;p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1327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0" name="Google Shape;30;p8">
            <a:hlinkClick r:id="rId3" action="ppaction://hlinksldjump"/>
          </p:cNvPr>
          <p:cNvSpPr txBox="1"/>
          <p:nvPr/>
        </p:nvSpPr>
        <p:spPr>
          <a:xfrm>
            <a:off x="784350" y="2162640"/>
            <a:ext cx="7722900" cy="2685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		This quiz is all about exceptions in python.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sz="30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begin the quiz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 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</a:t>
            </a:r>
            <a:r>
              <a:rPr lang="en" smtClean="0"/>
              <a:t>4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Which of the following </a:t>
            </a:r>
            <a:r>
              <a:rPr lang="en-GB" dirty="0" smtClean="0"/>
              <a:t>is not standard exception? 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IOError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 err="1" smtClean="0"/>
              <a:t>ValueError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IN" dirty="0" err="1" smtClean="0"/>
              <a:t>KeyError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D) </a:t>
            </a:r>
            <a:r>
              <a:rPr lang="en-IN" dirty="0" err="1" smtClean="0"/>
              <a:t>AssignmentError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4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8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x=10</a:t>
            </a:r>
          </a:p>
          <a:p>
            <a:pPr marL="0" lvl="0" indent="0">
              <a:buNone/>
            </a:pPr>
            <a:r>
              <a:rPr lang="en-GB" dirty="0" smtClean="0"/>
              <a:t>y=20 </a:t>
            </a:r>
          </a:p>
          <a:p>
            <a:pPr marL="0" lvl="0" indent="0">
              <a:buNone/>
            </a:pPr>
            <a:r>
              <a:rPr lang="en-GB" b="1" dirty="0" smtClean="0"/>
              <a:t>assert</a:t>
            </a:r>
            <a:r>
              <a:rPr lang="en-GB" dirty="0" smtClean="0"/>
              <a:t> x&gt;y # output of the code?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 </a:t>
            </a:r>
            <a:r>
              <a:rPr lang="en-IN" dirty="0" smtClean="0"/>
              <a:t>Assertion error 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smtClean="0"/>
              <a:t>No output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smtClean="0"/>
              <a:t>10 20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smtClean="0"/>
              <a:t>1020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0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5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6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 of Quiz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09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/>
              <a:t>Thank </a:t>
            </a:r>
            <a:r>
              <a:rPr lang="en" sz="2400" dirty="0" smtClean="0"/>
              <a:t>you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When will the else part of try-except-else be executed</a:t>
            </a:r>
            <a:r>
              <a:rPr lang="en-GB" dirty="0" smtClean="0"/>
              <a:t>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when an exception occurs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when no exception </a:t>
            </a:r>
            <a:r>
              <a:rPr lang="en-IN" dirty="0" smtClean="0"/>
              <a:t>occurs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/>
              <a:t>A</a:t>
            </a:r>
            <a:r>
              <a:rPr lang="en-IN" dirty="0" smtClean="0"/>
              <a:t>lways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smtClean="0"/>
              <a:t>when </a:t>
            </a:r>
            <a:r>
              <a:rPr lang="en-GB" dirty="0"/>
              <a:t>an exception occurs in to except block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Wrong Answer</a:t>
            </a:r>
            <a:endParaRPr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64554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 1 - Correct Answer</a:t>
            </a:r>
            <a:endParaRPr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91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dirty="0" err="1" smtClean="0"/>
              <a:t>ineuron</a:t>
            </a:r>
            <a:r>
              <a:rPr lang="en-GB" dirty="0" smtClean="0"/>
              <a:t>():                   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1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   try</a:t>
            </a:r>
            <a:r>
              <a:rPr lang="en-GB" dirty="0"/>
              <a:t>: </a:t>
            </a:r>
            <a:r>
              <a:rPr lang="en-GB" dirty="0" smtClean="0"/>
              <a:t>                               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3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     return</a:t>
            </a:r>
            <a:r>
              <a:rPr lang="en-GB" dirty="0" smtClean="0"/>
              <a:t> </a:t>
            </a:r>
            <a:r>
              <a:rPr lang="en-GB" dirty="0"/>
              <a:t>1 </a:t>
            </a:r>
            <a:r>
              <a:rPr lang="en-GB" dirty="0" smtClean="0"/>
              <a:t>		</a:t>
            </a:r>
            <a:r>
              <a:rPr lang="en-GB" dirty="0"/>
              <a:t> </a:t>
            </a:r>
            <a:r>
              <a:rPr lang="en-GB" dirty="0" smtClean="0"/>
              <a:t>     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</a:rPr>
              <a:t>2</a:t>
            </a:r>
            <a:endParaRPr lang="en-GB" dirty="0" smtClean="0"/>
          </a:p>
          <a:p>
            <a:pPr marL="0" lv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finally</a:t>
            </a:r>
            <a:r>
              <a:rPr lang="en-GB" dirty="0"/>
              <a:t>: </a:t>
            </a:r>
            <a:r>
              <a:rPr lang="en-GB" dirty="0" smtClean="0"/>
              <a:t>			</a:t>
            </a:r>
            <a:r>
              <a:rPr lang="en-GB" dirty="0"/>
              <a:t> </a:t>
            </a:r>
            <a:r>
              <a:rPr lang="en-GB" dirty="0" smtClean="0"/>
              <a:t>     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</a:rPr>
              <a:t>Error</a:t>
            </a:r>
            <a:endParaRPr lang="en-GB" dirty="0" smtClean="0"/>
          </a:p>
          <a:p>
            <a:pPr marL="0" lv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  return</a:t>
            </a:r>
            <a:r>
              <a:rPr lang="en-GB" dirty="0" smtClean="0"/>
              <a:t> </a:t>
            </a:r>
            <a:r>
              <a:rPr lang="en-GB" dirty="0"/>
              <a:t>2 </a:t>
            </a:r>
            <a:endParaRPr lang="en-GB" dirty="0" smtClean="0"/>
          </a:p>
          <a:p>
            <a:pPr marL="0" lvl="0" indent="0">
              <a:buNone/>
            </a:pPr>
            <a:r>
              <a:rPr lang="en-GB" dirty="0" smtClean="0"/>
              <a:t>i</a:t>
            </a:r>
            <a:r>
              <a:rPr lang="en-GB" dirty="0"/>
              <a:t>= </a:t>
            </a:r>
            <a:r>
              <a:rPr lang="en-GB" dirty="0" err="1"/>
              <a:t>ineuron</a:t>
            </a:r>
            <a:r>
              <a:rPr lang="en-GB" dirty="0"/>
              <a:t>() </a:t>
            </a:r>
            <a:endParaRPr lang="en-GB" dirty="0" smtClean="0"/>
          </a:p>
          <a:p>
            <a:pPr marL="0" lvl="0" indent="0">
              <a:buNone/>
            </a:pPr>
            <a:r>
              <a:rPr lang="en-GB" b="1" smtClean="0"/>
              <a:t>print</a:t>
            </a:r>
            <a:r>
              <a:rPr lang="en-GB" smtClean="0"/>
              <a:t>(i) </a:t>
            </a:r>
            <a:r>
              <a:rPr lang="en-GB" dirty="0" smtClean="0"/>
              <a:t># output of the code?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i="1" dirty="0"/>
              <a:t>#generator</a:t>
            </a:r>
            <a:r>
              <a:rPr lang="en-GB" dirty="0"/>
              <a:t> </a:t>
            </a:r>
            <a:r>
              <a:rPr lang="en-GB" dirty="0" smtClean="0"/>
              <a:t>			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9</a:t>
            </a:r>
            <a:endParaRPr lang="en-GB" dirty="0" smtClean="0"/>
          </a:p>
          <a:p>
            <a:pPr marL="0" indent="0">
              <a:buNone/>
            </a:pPr>
            <a:r>
              <a:rPr lang="en-GB" b="1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f(x): </a:t>
            </a:r>
            <a:r>
              <a:rPr lang="en-GB" dirty="0" smtClean="0"/>
              <a:t>				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4</a:t>
            </a:r>
            <a:endParaRPr lang="en-GB" dirty="0" smtClean="0"/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yield</a:t>
            </a:r>
            <a:r>
              <a:rPr lang="en-GB" dirty="0" smtClean="0"/>
              <a:t> x+1			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-IN" dirty="0" smtClean="0"/>
              <a:t>8</a:t>
            </a:r>
            <a:endParaRPr lang="en-GB" dirty="0" smtClean="0"/>
          </a:p>
          <a:p>
            <a:pPr marL="0" lvl="0" indent="0">
              <a:buNone/>
            </a:pPr>
            <a:r>
              <a:rPr lang="en-GB" dirty="0" smtClean="0"/>
              <a:t>g=f(7) 				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/>
              <a:t>None</a:t>
            </a:r>
            <a:endParaRPr lang="en-GB" dirty="0" smtClean="0"/>
          </a:p>
          <a:p>
            <a:pPr marL="0" lvl="0" indent="0">
              <a:buNone/>
            </a:pPr>
            <a:r>
              <a:rPr lang="en-GB" b="1" dirty="0" smtClean="0"/>
              <a:t>print</a:t>
            </a:r>
            <a:r>
              <a:rPr lang="en-GB" dirty="0" smtClean="0"/>
              <a:t>(next(g</a:t>
            </a:r>
            <a:r>
              <a:rPr lang="en-GB" dirty="0"/>
              <a:t>)) </a:t>
            </a:r>
            <a:r>
              <a:rPr lang="en-GB" dirty="0" smtClean="0"/>
              <a:t># output of the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 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4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289</Words>
  <Application>Microsoft Office PowerPoint</Application>
  <PresentationFormat>On-screen Show (16:9)</PresentationFormat>
  <Paragraphs>83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Exception handling</vt:lpstr>
      <vt:lpstr>Question 1</vt:lpstr>
      <vt:lpstr>Question 1 - Wrong Answer</vt:lpstr>
      <vt:lpstr>Question 1 - Correct Answer</vt:lpstr>
      <vt:lpstr>Question 2</vt:lpstr>
      <vt:lpstr>Question 2 - Wrong Answer</vt:lpstr>
      <vt:lpstr>Question 2 - Correct Answer</vt:lpstr>
      <vt:lpstr>Question 3</vt:lpstr>
      <vt:lpstr>Question 3 - Wrong Answer</vt:lpstr>
      <vt:lpstr>Question 3 - Correct Answer</vt:lpstr>
      <vt:lpstr>Question 4</vt:lpstr>
      <vt:lpstr>Question 4 - Wrong Answer</vt:lpstr>
      <vt:lpstr>Question 4 - Correct Answer</vt:lpstr>
      <vt:lpstr>Question 5</vt:lpstr>
      <vt:lpstr>Question 5 - Wrong Answer</vt:lpstr>
      <vt:lpstr>Question 5 - Correct Answer</vt:lpstr>
      <vt:lpstr>End of 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Quiz Template</dc:title>
  <cp:lastModifiedBy>Admin</cp:lastModifiedBy>
  <cp:revision>114</cp:revision>
  <dcterms:modified xsi:type="dcterms:W3CDTF">2020-08-17T12:58:23Z</dcterms:modified>
</cp:coreProperties>
</file>