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File I/O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		This quiz is all about python file input/output.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r>
              <a:rPr lang="en" smtClean="0"/>
              <a:t>4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</a:t>
            </a:r>
            <a:r>
              <a:rPr lang="en-GB" dirty="0" smtClean="0"/>
              <a:t>mode </a:t>
            </a:r>
            <a:r>
              <a:rPr lang="en-GB" dirty="0"/>
              <a:t>will </a:t>
            </a:r>
            <a:r>
              <a:rPr lang="en-GB" dirty="0" smtClean="0"/>
              <a:t>be used for </a:t>
            </a:r>
            <a:r>
              <a:rPr lang="en-GB" dirty="0"/>
              <a:t>binary data? 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r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/>
              <a:t>w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-GB" dirty="0"/>
              <a:t>b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GB" dirty="0"/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4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8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 Which function </a:t>
            </a:r>
            <a:r>
              <a:rPr lang="en-GB" dirty="0" smtClean="0"/>
              <a:t>will be </a:t>
            </a:r>
            <a:r>
              <a:rPr lang="en-GB" dirty="0"/>
              <a:t>used to read single line from file? 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err="1" smtClean="0"/>
              <a:t>readline</a:t>
            </a:r>
            <a:r>
              <a:rPr lang="en-IN" dirty="0" smtClean="0"/>
              <a:t>()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err="1" smtClean="0"/>
              <a:t>readlines</a:t>
            </a:r>
            <a:r>
              <a:rPr lang="en-GB" dirty="0" smtClean="0"/>
              <a:t>()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 smtClean="0"/>
              <a:t>line()</a:t>
            </a:r>
            <a:endParaRPr dirty="0"/>
          </a:p>
          <a:p>
            <a:pPr mar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GB" dirty="0" err="1" smtClean="0"/>
              <a:t>readlalllines</a:t>
            </a:r>
            <a:r>
              <a:rPr lang="en-GB" dirty="0" smtClean="0"/>
              <a:t>()</a:t>
            </a:r>
            <a:endParaRPr lang="en-GB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0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6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</a:t>
            </a:r>
            <a:r>
              <a:rPr lang="en-GB" dirty="0" smtClean="0"/>
              <a:t>How </a:t>
            </a:r>
            <a:r>
              <a:rPr lang="en-GB" dirty="0"/>
              <a:t>do you close a file object (</a:t>
            </a:r>
            <a:r>
              <a:rPr lang="en-GB" dirty="0" err="1" smtClean="0"/>
              <a:t>fo</a:t>
            </a:r>
            <a:r>
              <a:rPr lang="en-GB" dirty="0" smtClean="0"/>
              <a:t>)? 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close(</a:t>
            </a:r>
            <a:r>
              <a:rPr lang="en-IN" dirty="0" err="1" smtClean="0"/>
              <a:t>fo</a:t>
            </a:r>
            <a:r>
              <a:rPr lang="en-IN" dirty="0" smtClean="0"/>
              <a:t>) 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fo</a:t>
            </a:r>
            <a:r>
              <a:rPr lang="en-IN" dirty="0" smtClean="0"/>
              <a:t>)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err="1" smtClean="0"/>
              <a:t>fo.close</a:t>
            </a:r>
            <a:r>
              <a:rPr lang="en-IN" dirty="0" smtClean="0"/>
              <a:t>()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err="1" smtClean="0"/>
              <a:t>fo</a:t>
            </a:r>
            <a:r>
              <a:rPr lang="en-IN" dirty="0" smtClean="0"/>
              <a:t>.__</a:t>
            </a:r>
            <a:r>
              <a:rPr lang="en-IN" dirty="0"/>
              <a:t>close__()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6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6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4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6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4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To open a file </a:t>
            </a:r>
            <a:r>
              <a:rPr lang="en-GB" dirty="0" smtClean="0"/>
              <a:t>d:\testdata.txt </a:t>
            </a:r>
            <a:r>
              <a:rPr lang="en-GB" dirty="0"/>
              <a:t>for writing, we </a:t>
            </a:r>
            <a:r>
              <a:rPr lang="en-GB" dirty="0" smtClean="0"/>
              <a:t>use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/>
              <a:t>out </a:t>
            </a:r>
            <a:r>
              <a:rPr lang="en-GB" dirty="0"/>
              <a:t>= open(“c</a:t>
            </a:r>
            <a:r>
              <a:rPr lang="en-GB" dirty="0" smtClean="0"/>
              <a:t>:\data.txt</a:t>
            </a:r>
            <a:r>
              <a:rPr lang="en-GB" dirty="0"/>
              <a:t>”, “w</a:t>
            </a:r>
            <a:r>
              <a:rPr lang="en-GB" dirty="0" smtClean="0"/>
              <a:t>”)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/>
              <a:t>out </a:t>
            </a:r>
            <a:r>
              <a:rPr lang="en-GB" dirty="0"/>
              <a:t>= open(“c</a:t>
            </a:r>
            <a:r>
              <a:rPr lang="en-GB" dirty="0" smtClean="0"/>
              <a:t>:\\testdata.txt</a:t>
            </a:r>
            <a:r>
              <a:rPr lang="en-GB" dirty="0"/>
              <a:t>”, “w”)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 smtClean="0"/>
              <a:t>out </a:t>
            </a:r>
            <a:r>
              <a:rPr lang="en-GB" dirty="0"/>
              <a:t>= </a:t>
            </a:r>
            <a:r>
              <a:rPr lang="en-GB" dirty="0" smtClean="0"/>
              <a:t>open(file=“c:\testdata.txt</a:t>
            </a:r>
            <a:r>
              <a:rPr lang="en-GB" dirty="0"/>
              <a:t>”, “w</a:t>
            </a:r>
            <a:r>
              <a:rPr lang="en-GB" dirty="0" smtClean="0"/>
              <a:t>”)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/>
              <a:t>out </a:t>
            </a:r>
            <a:r>
              <a:rPr lang="en-GB" dirty="0"/>
              <a:t>= </a:t>
            </a:r>
            <a:r>
              <a:rPr lang="en-GB" dirty="0" smtClean="0"/>
              <a:t>open(filename=“c:\testdata.txt</a:t>
            </a:r>
            <a:r>
              <a:rPr lang="en-GB" dirty="0"/>
              <a:t>”, “w”)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</a:t>
            </a:r>
            <a:r>
              <a:rPr lang="en" sz="2400" dirty="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Execute in the python </a:t>
            </a:r>
            <a:r>
              <a:rPr lang="en-GB" dirty="0" err="1"/>
              <a:t>cmd</a:t>
            </a:r>
            <a:r>
              <a:rPr lang="en-GB" dirty="0"/>
              <a:t> to </a:t>
            </a:r>
            <a:r>
              <a:rPr lang="en-GB" dirty="0" smtClean="0"/>
              <a:t>verify.</a:t>
            </a:r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Execute in the </a:t>
            </a:r>
            <a:r>
              <a:rPr lang="en-GB" dirty="0" smtClean="0"/>
              <a:t>python </a:t>
            </a:r>
            <a:r>
              <a:rPr lang="en-GB" dirty="0" err="1" smtClean="0"/>
              <a:t>cmd</a:t>
            </a:r>
            <a:r>
              <a:rPr lang="en-GB" dirty="0" smtClean="0"/>
              <a:t> to </a:t>
            </a:r>
            <a:r>
              <a:rPr lang="en-GB" dirty="0"/>
              <a:t>verify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fontAlgn="t">
              <a:buNone/>
            </a:pPr>
            <a:r>
              <a:rPr lang="en-GB" dirty="0" smtClean="0"/>
              <a:t>i=2</a:t>
            </a:r>
          </a:p>
          <a:p>
            <a:pPr marL="38100" indent="0" fontAlgn="t">
              <a:buNone/>
            </a:pPr>
            <a:r>
              <a:rPr lang="en-GB" dirty="0" smtClean="0"/>
              <a:t>with </a:t>
            </a:r>
            <a:r>
              <a:rPr lang="en-GB" dirty="0"/>
              <a:t>open("data.txt", "w") as f:</a:t>
            </a:r>
          </a:p>
          <a:p>
            <a:pPr marL="38100" indent="0" fontAlgn="t">
              <a:buNone/>
            </a:pPr>
            <a:r>
              <a:rPr lang="en-GB" dirty="0"/>
              <a:t>	</a:t>
            </a:r>
            <a:r>
              <a:rPr lang="en-GB" dirty="0" smtClean="0"/>
              <a:t>if </a:t>
            </a:r>
            <a:r>
              <a:rPr lang="en-GB" dirty="0"/>
              <a:t>i &gt; 2:</a:t>
            </a:r>
          </a:p>
          <a:p>
            <a:pPr marL="38100" indent="0" fontAlgn="t">
              <a:buNone/>
            </a:pPr>
            <a:r>
              <a:rPr lang="en-GB" dirty="0" smtClean="0"/>
              <a:t>		break</a:t>
            </a:r>
          </a:p>
          <a:p>
            <a:pPr marL="38100" indent="0" fontAlgn="t">
              <a:buNone/>
            </a:pPr>
            <a:r>
              <a:rPr lang="en-GB" dirty="0" smtClean="0"/>
              <a:t>Print(</a:t>
            </a:r>
            <a:r>
              <a:rPr lang="en-GB" dirty="0" err="1" smtClean="0"/>
              <a:t>f.closed</a:t>
            </a:r>
            <a:r>
              <a:rPr lang="en-GB" dirty="0" smtClean="0"/>
              <a:t>) # output of the above code?</a:t>
            </a:r>
            <a:endParaRPr lang="en-GB" dirty="0"/>
          </a:p>
          <a:p>
            <a:pPr mar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True              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None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False 		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Error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 smtClean="0"/>
              <a:t>Check by executing command in python shell.</a:t>
            </a:r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Check by executing command in python </a:t>
            </a:r>
            <a:r>
              <a:rPr lang="en-GB" dirty="0" smtClean="0"/>
              <a:t>shell.</a:t>
            </a:r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What is the use of seek() method in files? 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smtClean="0"/>
              <a:t>sets </a:t>
            </a:r>
            <a:r>
              <a:rPr lang="en-GB" dirty="0"/>
              <a:t>the file’s current position at the offset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GB" dirty="0"/>
              <a:t>sets the file’s previous position at the offset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/>
              <a:t>sets the file’s current position within the file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None of the above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423</Words>
  <Application>Microsoft Office PowerPoint</Application>
  <PresentationFormat>On-screen Show (16:9)</PresentationFormat>
  <Paragraphs>103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Simple Light</vt:lpstr>
      <vt:lpstr>File I/O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Question 4</vt:lpstr>
      <vt:lpstr>Question 4 - Wrong Answer</vt:lpstr>
      <vt:lpstr>Question 4 - Correct Answer</vt:lpstr>
      <vt:lpstr>Question 5</vt:lpstr>
      <vt:lpstr>Question 5 - Wrong Answer</vt:lpstr>
      <vt:lpstr>Question 5 - Correct Answer</vt:lpstr>
      <vt:lpstr>Question 6</vt:lpstr>
      <vt:lpstr>Question 6 - Wrong Answer</vt:lpstr>
      <vt:lpstr>Question 6 -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93</cp:revision>
  <dcterms:modified xsi:type="dcterms:W3CDTF">2020-08-17T12:59:10Z</dcterms:modified>
</cp:coreProperties>
</file>