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List </a:t>
            </a:r>
            <a:r>
              <a:rPr lang="en" sz="3600" dirty="0" smtClean="0"/>
              <a:t>manipulation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</a:t>
            </a:r>
            <a:r>
              <a:rPr lang="en-GB" sz="1600" dirty="0" smtClean="0"/>
              <a:t>quiz includes </a:t>
            </a:r>
            <a:r>
              <a:rPr lang="en-GB" sz="1600" dirty="0" smtClean="0"/>
              <a:t>List-manipulation.</a:t>
            </a:r>
            <a:endParaRPr lang="en-GB" sz="16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</a:t>
            </a:r>
            <a:r>
              <a:rPr lang="en-GB" dirty="0" smtClean="0"/>
              <a:t>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List1 = [1,2,3,4]</a:t>
            </a:r>
          </a:p>
          <a:p>
            <a:pPr marL="0" lvl="0" indent="0">
              <a:buNone/>
            </a:pPr>
            <a:r>
              <a:rPr lang="en-GB" dirty="0" smtClean="0"/>
              <a:t>List1.append([5,6])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What will be result of print(</a:t>
            </a:r>
            <a:r>
              <a:rPr lang="en-IN" dirty="0" err="1" smtClean="0"/>
              <a:t>len</a:t>
            </a:r>
            <a:r>
              <a:rPr lang="en-IN" dirty="0" smtClean="0"/>
              <a:t>(list1))?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4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/>
              <a:t>5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/>
              <a:t>6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 smtClean="0"/>
              <a:t>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</a:t>
            </a:r>
            <a:r>
              <a:rPr lang="en-GB" dirty="0" smtClean="0"/>
              <a:t>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/>
              <a:t>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What will be the output of the following Python code</a:t>
            </a:r>
            <a:r>
              <a:rPr lang="en-GB" dirty="0"/>
              <a:t>? </a:t>
            </a:r>
            <a:r>
              <a:rPr lang="en-GB" dirty="0" smtClean="0"/>
              <a:t>res </a:t>
            </a:r>
            <a:r>
              <a:rPr lang="en-GB" dirty="0"/>
              <a:t>=</a:t>
            </a:r>
            <a:r>
              <a:rPr lang="en-GB" dirty="0"/>
              <a:t> </a:t>
            </a:r>
            <a:r>
              <a:rPr lang="en-GB" dirty="0"/>
              <a:t>[[</a:t>
            </a:r>
            <a:r>
              <a:rPr lang="en-GB" dirty="0"/>
              <a:t>x, x </a:t>
            </a:r>
            <a:r>
              <a:rPr lang="en-GB" dirty="0"/>
              <a:t>+</a:t>
            </a:r>
            <a:r>
              <a:rPr lang="en-GB" dirty="0"/>
              <a:t> </a:t>
            </a:r>
            <a:r>
              <a:rPr lang="en-GB" dirty="0"/>
              <a:t>1</a:t>
            </a:r>
            <a:r>
              <a:rPr lang="en-GB" dirty="0"/>
              <a:t>, x </a:t>
            </a:r>
            <a:r>
              <a:rPr lang="en-GB" dirty="0"/>
              <a:t>+</a:t>
            </a:r>
            <a:r>
              <a:rPr lang="en-GB" dirty="0"/>
              <a:t> </a:t>
            </a:r>
            <a:r>
              <a:rPr lang="en-GB" dirty="0"/>
              <a:t>2]</a:t>
            </a:r>
            <a:r>
              <a:rPr lang="en-GB" dirty="0"/>
              <a:t> </a:t>
            </a:r>
            <a:r>
              <a:rPr lang="en-GB" dirty="0"/>
              <a:t>for</a:t>
            </a:r>
            <a:r>
              <a:rPr lang="en-GB" dirty="0"/>
              <a:t> x in range</a:t>
            </a:r>
            <a:r>
              <a:rPr lang="en-GB" dirty="0"/>
              <a:t>(0</a:t>
            </a:r>
            <a:r>
              <a:rPr lang="en-GB" dirty="0"/>
              <a:t>, </a:t>
            </a:r>
            <a:r>
              <a:rPr lang="en-GB" dirty="0"/>
              <a:t>5</a:t>
            </a:r>
            <a:r>
              <a:rPr lang="en-GB" dirty="0" smtClean="0"/>
              <a:t>)]</a:t>
            </a:r>
            <a:endParaRPr lang="en-IN" dirty="0" smtClean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[[</a:t>
            </a:r>
            <a:r>
              <a:rPr lang="en-IN" dirty="0"/>
              <a:t>1, 2, 3], [4, 5, 6], [7, 8, 9</a:t>
            </a:r>
            <a:r>
              <a:rPr lang="en-IN" dirty="0" smtClean="0"/>
              <a:t>],[10,11,12]]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[</a:t>
            </a:r>
            <a:r>
              <a:rPr lang="en-IN" dirty="0" smtClean="0"/>
              <a:t>[</a:t>
            </a:r>
            <a:r>
              <a:rPr lang="en-IN" dirty="0"/>
              <a:t>0, 1, 2], [1, 2, 3], [2, 3, 4</a:t>
            </a:r>
            <a:r>
              <a:rPr lang="en-IN" dirty="0" smtClean="0"/>
              <a:t>],[3,4,5],[4,5,6]]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 smtClean="0"/>
              <a:t>[</a:t>
            </a:r>
            <a:r>
              <a:rPr lang="en-IN" dirty="0"/>
              <a:t>1, 2, 3, 4, 5, 6, 7, 8, </a:t>
            </a:r>
            <a:r>
              <a:rPr lang="en-IN" dirty="0" smtClean="0"/>
              <a:t>9,10,11,12]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 smtClean="0"/>
              <a:t>[0,1</a:t>
            </a:r>
            <a:r>
              <a:rPr lang="en-GB" dirty="0"/>
              <a:t>, 2, 3, 4, 5, 6, 7, 8, </a:t>
            </a:r>
            <a:r>
              <a:rPr lang="en-GB" dirty="0" smtClean="0"/>
              <a:t>9,10,11]</a:t>
            </a:r>
            <a:endParaRPr lang="en-GB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/>
              <a:t>5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/>
              <a:t>5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What will be the output of the following Python code</a:t>
            </a:r>
            <a:r>
              <a:rPr lang="en-GB" dirty="0"/>
              <a:t>? </a:t>
            </a:r>
            <a:r>
              <a:rPr lang="en-IN" dirty="0"/>
              <a:t>a</a:t>
            </a:r>
            <a:r>
              <a:rPr lang="en-IN" dirty="0"/>
              <a:t>=[</a:t>
            </a:r>
            <a:r>
              <a:rPr lang="en-IN" dirty="0" smtClean="0"/>
              <a:t>10,23,50,[</a:t>
            </a:r>
            <a:r>
              <a:rPr lang="en-IN" dirty="0"/>
              <a:t>78</a:t>
            </a:r>
            <a:r>
              <a:rPr lang="en-IN" dirty="0"/>
              <a:t>]], a</a:t>
            </a:r>
            <a:r>
              <a:rPr lang="en-IN" dirty="0"/>
              <a:t>[3][0]=</a:t>
            </a:r>
            <a:r>
              <a:rPr lang="en-IN" dirty="0"/>
              <a:t>95, a</a:t>
            </a:r>
            <a:r>
              <a:rPr lang="en-IN" dirty="0"/>
              <a:t>[1]=</a:t>
            </a:r>
            <a:r>
              <a:rPr lang="en-IN" dirty="0" smtClean="0"/>
              <a:t>34</a:t>
            </a:r>
          </a:p>
          <a:p>
            <a:pPr marL="0" lvl="0" indent="0">
              <a:buNone/>
            </a:pPr>
            <a:r>
              <a:rPr lang="en-GB" dirty="0" smtClean="0"/>
              <a:t>Print(b) 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[10,34,50,[</a:t>
            </a:r>
            <a:r>
              <a:rPr lang="en-IN" dirty="0"/>
              <a:t>95]]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[10,23,50,[</a:t>
            </a:r>
            <a:r>
              <a:rPr lang="en-IN" dirty="0"/>
              <a:t>78]] 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[</a:t>
            </a:r>
            <a:r>
              <a:rPr lang="en-IN" dirty="0" smtClean="0"/>
              <a:t>10,23,50,[</a:t>
            </a:r>
            <a:r>
              <a:rPr lang="en-IN" dirty="0"/>
              <a:t>95]] 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[</a:t>
            </a:r>
            <a:r>
              <a:rPr lang="en-IN" dirty="0" smtClean="0"/>
              <a:t>10,34,50,[</a:t>
            </a:r>
            <a:r>
              <a:rPr lang="en-IN" dirty="0"/>
              <a:t>78]]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6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4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4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What </a:t>
            </a:r>
            <a:r>
              <a:rPr lang="en-GB" dirty="0" smtClean="0"/>
              <a:t>will be </a:t>
            </a:r>
            <a:r>
              <a:rPr lang="en-GB" dirty="0"/>
              <a:t>the output when we </a:t>
            </a:r>
            <a:r>
              <a:rPr lang="en-GB" dirty="0" smtClean="0"/>
              <a:t>execute the command </a:t>
            </a:r>
            <a:r>
              <a:rPr lang="en-GB" dirty="0"/>
              <a:t>list</a:t>
            </a:r>
            <a:r>
              <a:rPr lang="en-GB" dirty="0" smtClean="0"/>
              <a:t>(“</a:t>
            </a:r>
            <a:r>
              <a:rPr lang="en-GB" dirty="0" err="1" smtClean="0"/>
              <a:t>ineuron</a:t>
            </a:r>
            <a:r>
              <a:rPr lang="en-GB" dirty="0" smtClean="0"/>
              <a:t>”)?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[‘i’, ‘n’, ‘e’, ‘u’, ‘</a:t>
            </a:r>
            <a:r>
              <a:rPr lang="en-IN" dirty="0" err="1" smtClean="0"/>
              <a:t>r’,’o’,’n</a:t>
            </a:r>
            <a:r>
              <a:rPr lang="en-IN" dirty="0" smtClean="0"/>
              <a:t>’]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[‘</a:t>
            </a:r>
            <a:r>
              <a:rPr lang="en-IN" dirty="0" err="1" smtClean="0">
                <a:solidFill>
                  <a:schemeClr val="hlink"/>
                </a:solidFill>
                <a:uFill>
                  <a:noFill/>
                </a:uFill>
              </a:rPr>
              <a:t>ineuron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’]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[‘</a:t>
            </a:r>
            <a:r>
              <a:rPr lang="en-IN" dirty="0" err="1" smtClean="0">
                <a:solidFill>
                  <a:schemeClr val="hlink"/>
                </a:solidFill>
                <a:uFill>
                  <a:noFill/>
                </a:uFill>
              </a:rPr>
              <a:t>euron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’]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[‘norueni’]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/>
              <a:t>7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What will be the output of the following Python code</a:t>
            </a:r>
            <a:r>
              <a:rPr lang="en-GB" dirty="0"/>
              <a:t>? p</a:t>
            </a:r>
            <a:r>
              <a:rPr lang="en-GB" dirty="0" smtClean="0"/>
              <a:t>rint(</a:t>
            </a:r>
            <a:r>
              <a:rPr lang="en-IN" dirty="0" smtClean="0"/>
              <a:t>[(</a:t>
            </a:r>
            <a:r>
              <a:rPr lang="en-IN" dirty="0" err="1"/>
              <a:t>i.</a:t>
            </a:r>
            <a:r>
              <a:rPr lang="en-IN" dirty="0" err="1"/>
              <a:t>upper</a:t>
            </a:r>
            <a:r>
              <a:rPr lang="en-IN" dirty="0"/>
              <a:t>(),</a:t>
            </a:r>
            <a:r>
              <a:rPr lang="en-IN" dirty="0"/>
              <a:t>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/>
              <a:t>i</a:t>
            </a:r>
            <a:r>
              <a:rPr lang="en-IN" dirty="0"/>
              <a:t>))</a:t>
            </a:r>
            <a:r>
              <a:rPr lang="en-IN" dirty="0"/>
              <a:t> </a:t>
            </a:r>
            <a:r>
              <a:rPr lang="en-IN" b="1" dirty="0"/>
              <a:t>for</a:t>
            </a:r>
            <a:r>
              <a:rPr lang="en-IN" dirty="0"/>
              <a:t> i </a:t>
            </a:r>
            <a:r>
              <a:rPr lang="en-IN" b="1" dirty="0" smtClean="0"/>
              <a:t>in ‘</a:t>
            </a:r>
            <a:r>
              <a:rPr lang="en-IN" b="1" dirty="0" err="1" smtClean="0"/>
              <a:t>ineuron</a:t>
            </a:r>
            <a:r>
              <a:rPr lang="en-IN" b="1" dirty="0" smtClean="0"/>
              <a:t>’</a:t>
            </a:r>
            <a:r>
              <a:rPr lang="en-IN" dirty="0" smtClean="0"/>
              <a:t>])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[</a:t>
            </a:r>
            <a:r>
              <a:rPr lang="en-IN" dirty="0" smtClean="0"/>
              <a:t>(‘INEURON’, </a:t>
            </a:r>
            <a:r>
              <a:rPr lang="en-IN" dirty="0"/>
              <a:t>7</a:t>
            </a:r>
            <a:r>
              <a:rPr lang="en-IN" dirty="0" smtClean="0"/>
              <a:t>)]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smtClean="0"/>
              <a:t>[</a:t>
            </a:r>
            <a:r>
              <a:rPr lang="en-IN" dirty="0"/>
              <a:t>(‘INEURON’, </a:t>
            </a:r>
            <a:r>
              <a:rPr lang="en-IN" dirty="0" smtClean="0"/>
              <a:t>6)]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[(‘I’,1),(‘N’,1),(‘E’,1),(‘U’,1),(‘R’,1),(‘O’,1),(‘N’,1)]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None of the above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0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/>
              <a:t>7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8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/>
              <a:t>7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2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8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Write </a:t>
            </a:r>
            <a:r>
              <a:rPr lang="en-GB" dirty="0"/>
              <a:t>a list comprehension for producing a list of numbers between 1 and </a:t>
            </a:r>
            <a:r>
              <a:rPr lang="en-GB" dirty="0"/>
              <a:t>5</a:t>
            </a:r>
            <a:r>
              <a:rPr lang="en-GB" dirty="0" smtClean="0"/>
              <a:t>00 </a:t>
            </a:r>
            <a:r>
              <a:rPr lang="en-GB" dirty="0"/>
              <a:t>that are divisible by </a:t>
            </a:r>
            <a:r>
              <a:rPr lang="en-GB" dirty="0" smtClean="0"/>
              <a:t>7.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[</a:t>
            </a:r>
            <a:r>
              <a:rPr lang="en-GB" dirty="0"/>
              <a:t>x in range(1, </a:t>
            </a:r>
            <a:r>
              <a:rPr lang="en-GB" dirty="0"/>
              <a:t>5</a:t>
            </a:r>
            <a:r>
              <a:rPr lang="en-GB" dirty="0" smtClean="0"/>
              <a:t>00</a:t>
            </a:r>
            <a:r>
              <a:rPr lang="en-GB" dirty="0"/>
              <a:t>) if </a:t>
            </a:r>
            <a:r>
              <a:rPr lang="en-GB" dirty="0" smtClean="0"/>
              <a:t>x%7==</a:t>
            </a:r>
            <a:r>
              <a:rPr lang="en-GB" dirty="0"/>
              <a:t>0</a:t>
            </a:r>
            <a:r>
              <a:rPr lang="en-GB" dirty="0" smtClean="0"/>
              <a:t>]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[</a:t>
            </a:r>
            <a:r>
              <a:rPr lang="en-GB" dirty="0" smtClean="0"/>
              <a:t>x </a:t>
            </a:r>
            <a:r>
              <a:rPr lang="en-GB" dirty="0"/>
              <a:t>for x in </a:t>
            </a:r>
            <a:r>
              <a:rPr lang="en-GB" dirty="0" smtClean="0"/>
              <a:t>range(500</a:t>
            </a:r>
            <a:r>
              <a:rPr lang="en-GB" dirty="0"/>
              <a:t>) if </a:t>
            </a:r>
            <a:r>
              <a:rPr lang="en-GB" dirty="0" smtClean="0"/>
              <a:t>x%7==</a:t>
            </a:r>
            <a:r>
              <a:rPr lang="en-GB" dirty="0"/>
              <a:t>0]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[x%7 </a:t>
            </a:r>
            <a:r>
              <a:rPr lang="en-GB" dirty="0"/>
              <a:t>for x in range(1, </a:t>
            </a:r>
            <a:r>
              <a:rPr lang="en-GB" dirty="0"/>
              <a:t>5</a:t>
            </a:r>
            <a:r>
              <a:rPr lang="en-GB" dirty="0" smtClean="0"/>
              <a:t>00</a:t>
            </a:r>
            <a:r>
              <a:rPr lang="en-GB" dirty="0"/>
              <a:t>)]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[</a:t>
            </a:r>
            <a:r>
              <a:rPr lang="en-GB" dirty="0" smtClean="0"/>
              <a:t>x%7=0 </a:t>
            </a:r>
            <a:r>
              <a:rPr lang="en-GB" dirty="0"/>
              <a:t>for x in range(1, </a:t>
            </a:r>
            <a:r>
              <a:rPr lang="en-GB" dirty="0"/>
              <a:t>5</a:t>
            </a:r>
            <a:r>
              <a:rPr lang="en-GB" dirty="0" smtClean="0"/>
              <a:t>00</a:t>
            </a:r>
            <a:r>
              <a:rPr lang="en-GB" dirty="0"/>
              <a:t>)]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4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8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0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8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 smtClean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4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807" y="-45300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/>
              <a:t>9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Python statements will result in the output: </a:t>
            </a:r>
            <a:r>
              <a:rPr lang="en-GB" dirty="0" smtClean="0"/>
              <a:t>9? </a:t>
            </a:r>
          </a:p>
          <a:p>
            <a:pPr marL="0" lvl="0" indent="0">
              <a:buNone/>
            </a:pPr>
            <a:r>
              <a:rPr lang="pt-BR" dirty="0" smtClean="0"/>
              <a:t>A </a:t>
            </a:r>
            <a:r>
              <a:rPr lang="pt-BR" dirty="0"/>
              <a:t>=</a:t>
            </a:r>
            <a:r>
              <a:rPr lang="pt-BR" dirty="0"/>
              <a:t> </a:t>
            </a:r>
            <a:r>
              <a:rPr lang="pt-BR" dirty="0"/>
              <a:t>[[1,</a:t>
            </a:r>
            <a:r>
              <a:rPr lang="pt-BR" dirty="0"/>
              <a:t> </a:t>
            </a:r>
            <a:r>
              <a:rPr lang="pt-BR" dirty="0"/>
              <a:t>2,</a:t>
            </a:r>
            <a:r>
              <a:rPr lang="pt-BR" dirty="0"/>
              <a:t> </a:t>
            </a:r>
            <a:r>
              <a:rPr lang="pt-BR" dirty="0"/>
              <a:t>3],</a:t>
            </a:r>
            <a:r>
              <a:rPr lang="pt-BR" dirty="0"/>
              <a:t> </a:t>
            </a:r>
            <a:endParaRPr lang="pt-BR" dirty="0" smtClean="0"/>
          </a:p>
          <a:p>
            <a:pPr marL="0" lvl="0" indent="0">
              <a:buNone/>
            </a:pPr>
            <a:r>
              <a:rPr lang="pt-BR" dirty="0"/>
              <a:t>	</a:t>
            </a:r>
            <a:r>
              <a:rPr lang="pt-BR" dirty="0" smtClean="0"/>
              <a:t>[</a:t>
            </a:r>
            <a:r>
              <a:rPr lang="pt-BR" dirty="0"/>
              <a:t>4,</a:t>
            </a:r>
            <a:r>
              <a:rPr lang="pt-BR" dirty="0"/>
              <a:t> </a:t>
            </a:r>
            <a:r>
              <a:rPr lang="pt-BR" dirty="0"/>
              <a:t>5,</a:t>
            </a:r>
            <a:r>
              <a:rPr lang="pt-BR" dirty="0"/>
              <a:t> </a:t>
            </a:r>
            <a:r>
              <a:rPr lang="pt-BR" dirty="0"/>
              <a:t>6</a:t>
            </a:r>
            <a:r>
              <a:rPr lang="pt-BR" dirty="0" smtClean="0"/>
              <a:t>],</a:t>
            </a:r>
          </a:p>
          <a:p>
            <a:pPr marL="0" lvl="0" indent="0">
              <a:buNone/>
            </a:pPr>
            <a:r>
              <a:rPr lang="pt-BR" dirty="0"/>
              <a:t>	</a:t>
            </a:r>
            <a:r>
              <a:rPr lang="pt-BR" dirty="0" smtClean="0"/>
              <a:t> </a:t>
            </a:r>
            <a:r>
              <a:rPr lang="pt-BR" dirty="0"/>
              <a:t>[7,</a:t>
            </a:r>
            <a:r>
              <a:rPr lang="pt-BR" dirty="0"/>
              <a:t> </a:t>
            </a:r>
            <a:r>
              <a:rPr lang="pt-BR" dirty="0"/>
              <a:t>8,</a:t>
            </a:r>
            <a:r>
              <a:rPr lang="pt-BR" dirty="0"/>
              <a:t> </a:t>
            </a:r>
            <a:r>
              <a:rPr lang="pt-BR" dirty="0"/>
              <a:t>9]]</a:t>
            </a:r>
            <a:endParaRPr lang="en-GB" dirty="0" smtClean="0"/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A[2</a:t>
            </a:r>
            <a:r>
              <a:rPr lang="en-IN" dirty="0"/>
              <a:t>][3</a:t>
            </a:r>
            <a:r>
              <a:rPr lang="en-IN" dirty="0" smtClean="0"/>
              <a:t>]       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A[1][2</a:t>
            </a:r>
            <a:r>
              <a:rPr lang="en-IN" dirty="0" smtClean="0"/>
              <a:t>]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-IN" dirty="0"/>
              <a:t> A[2</a:t>
            </a:r>
            <a:r>
              <a:rPr lang="en-IN" dirty="0" smtClean="0"/>
              <a:t>][2] 	     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A[3][2]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472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/>
              <a:t>9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0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/>
              <a:t>9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 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0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Execute in the python </a:t>
            </a:r>
            <a:r>
              <a:rPr lang="en-GB" dirty="0" err="1"/>
              <a:t>cmd</a:t>
            </a:r>
            <a:r>
              <a:rPr lang="en-GB" dirty="0"/>
              <a:t> to </a:t>
            </a:r>
            <a:r>
              <a:rPr lang="en-GB" dirty="0" smtClean="0"/>
              <a:t>verify.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Execute in the </a:t>
            </a:r>
            <a:r>
              <a:rPr lang="en-GB" dirty="0" smtClean="0"/>
              <a:t>python </a:t>
            </a:r>
            <a:r>
              <a:rPr lang="en-GB" dirty="0" err="1" smtClean="0"/>
              <a:t>cmd</a:t>
            </a:r>
            <a:r>
              <a:rPr lang="en-GB" dirty="0" smtClean="0"/>
              <a:t> to </a:t>
            </a:r>
            <a:r>
              <a:rPr lang="en-GB" dirty="0"/>
              <a:t>verify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If list1 </a:t>
            </a:r>
            <a:r>
              <a:rPr lang="en-GB" dirty="0"/>
              <a:t>= </a:t>
            </a:r>
            <a:r>
              <a:rPr lang="en-GB" dirty="0" smtClean="0"/>
              <a:t>[</a:t>
            </a:r>
            <a:r>
              <a:rPr lang="en-GB" dirty="0"/>
              <a:t>1</a:t>
            </a:r>
            <a:r>
              <a:rPr lang="en-GB" dirty="0" smtClean="0"/>
              <a:t> </a:t>
            </a:r>
            <a:r>
              <a:rPr lang="en-GB" dirty="0"/>
              <a:t>* x for x in range(0, </a:t>
            </a:r>
            <a:r>
              <a:rPr lang="en-GB" dirty="0" smtClean="0"/>
              <a:t>5)], </a:t>
            </a:r>
            <a:r>
              <a:rPr lang="en-GB" dirty="0"/>
              <a:t>list1 </a:t>
            </a:r>
            <a:r>
              <a:rPr lang="en-GB" dirty="0" smtClean="0"/>
              <a:t>will be: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[</a:t>
            </a:r>
            <a:r>
              <a:rPr lang="en-IN" dirty="0"/>
              <a:t>0, 1, 2, 3] 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[0,1,2,3,4]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[0,1,2,3,4,5]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[1,2,3,4,5]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by executing command in python shell.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</a:t>
            </a:r>
            <a:r>
              <a:rPr lang="en-GB" dirty="0" smtClean="0"/>
              <a:t>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If list1= [0, </a:t>
            </a:r>
            <a:r>
              <a:rPr lang="en-GB" dirty="0"/>
              <a:t>2</a:t>
            </a:r>
            <a:r>
              <a:rPr lang="en-GB" dirty="0" smtClean="0"/>
              <a:t>, </a:t>
            </a:r>
            <a:r>
              <a:rPr lang="en-GB" dirty="0"/>
              <a:t>4</a:t>
            </a:r>
            <a:r>
              <a:rPr lang="en-GB" dirty="0" smtClean="0"/>
              <a:t>, </a:t>
            </a:r>
            <a:r>
              <a:rPr lang="en-GB" dirty="0"/>
              <a:t>20, </a:t>
            </a:r>
            <a:r>
              <a:rPr lang="en-GB" dirty="0" smtClean="0"/>
              <a:t>8, 5</a:t>
            </a:r>
            <a:r>
              <a:rPr lang="en-GB" dirty="0"/>
              <a:t>, </a:t>
            </a:r>
            <a:r>
              <a:rPr lang="en-GB" dirty="0" smtClean="0"/>
              <a:t>10, 33], </a:t>
            </a:r>
            <a:r>
              <a:rPr lang="en-GB" dirty="0"/>
              <a:t>what </a:t>
            </a:r>
            <a:r>
              <a:rPr lang="en-GB" dirty="0" smtClean="0"/>
              <a:t>will be the result after executing list1.pop(1</a:t>
            </a:r>
            <a:r>
              <a:rPr lang="en-GB" dirty="0"/>
              <a:t>)?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/>
              <a:t>[0, 2, 4, 20, 8, 5, </a:t>
            </a:r>
            <a:r>
              <a:rPr lang="en-GB" dirty="0" smtClean="0"/>
              <a:t>10]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GB" dirty="0"/>
              <a:t>[</a:t>
            </a:r>
            <a:r>
              <a:rPr lang="en-GB" dirty="0" smtClean="0"/>
              <a:t>0, </a:t>
            </a:r>
            <a:r>
              <a:rPr lang="en-GB" dirty="0"/>
              <a:t>4, 20, 8, 5, 10, 33]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/>
              <a:t>[0, 2, 4, 20, 8, </a:t>
            </a:r>
            <a:r>
              <a:rPr lang="en-GB" dirty="0" smtClean="0"/>
              <a:t>5, </a:t>
            </a:r>
            <a:r>
              <a:rPr lang="en-GB" dirty="0"/>
              <a:t>33]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/>
              <a:t>[0, 2, 4, 20, 8, 5, 10, 33]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813</Words>
  <Application>Microsoft Office PowerPoint</Application>
  <PresentationFormat>On-screen Show (16:9)</PresentationFormat>
  <Paragraphs>166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Simple Light</vt:lpstr>
      <vt:lpstr>List manipulation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Question 6</vt:lpstr>
      <vt:lpstr>Question 6 - Wrong Answer</vt:lpstr>
      <vt:lpstr>Question 6 - Correct Answer</vt:lpstr>
      <vt:lpstr>Question 7</vt:lpstr>
      <vt:lpstr>Question 7 - Wrong Answer</vt:lpstr>
      <vt:lpstr>Question 7 - Correct Answer</vt:lpstr>
      <vt:lpstr>Question 8</vt:lpstr>
      <vt:lpstr>Question 8 - Wrong Answer</vt:lpstr>
      <vt:lpstr>Question 8 - Correct Answer</vt:lpstr>
      <vt:lpstr>Question 9</vt:lpstr>
      <vt:lpstr>Question 9 - Wrong Answer</vt:lpstr>
      <vt:lpstr>Question 9 -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80</cp:revision>
  <dcterms:modified xsi:type="dcterms:W3CDTF">2020-08-13T05:22:13Z</dcterms:modified>
</cp:coreProperties>
</file>