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5342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b10b0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b10b0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" name="Google Shape;28;p8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694175" y="317966"/>
            <a:ext cx="7772400" cy="6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/>
              <a:t>Database</a:t>
            </a:r>
            <a:endParaRPr sz="3600" dirty="0"/>
          </a:p>
        </p:txBody>
      </p:sp>
      <p:sp>
        <p:nvSpPr>
          <p:cNvPr id="29" name="Google Shape;29;p8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11327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0" name="Google Shape;30;p8">
            <a:hlinkClick r:id="rId3" action="ppaction://hlinksldjump"/>
          </p:cNvPr>
          <p:cNvSpPr txBox="1"/>
          <p:nvPr/>
        </p:nvSpPr>
        <p:spPr>
          <a:xfrm>
            <a:off x="784350" y="2162640"/>
            <a:ext cx="7722900" cy="2685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/>
              <a:t>		This quiz is all about </a:t>
            </a:r>
            <a:r>
              <a:rPr lang="en-GB" sz="1600" dirty="0" smtClean="0"/>
              <a:t>database in python.</a:t>
            </a:r>
            <a:endParaRPr lang="en-GB" sz="16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sz="3000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begin the quiz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 </a:t>
            </a: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70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End of Quiz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09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/>
              <a:t>Thank </a:t>
            </a:r>
            <a:r>
              <a:rPr lang="en" sz="2400" dirty="0" smtClean="0"/>
              <a:t>you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To open or connect with the database, which function we used or call at runtime ?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open()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</a:rPr>
              <a:t>connect()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C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err="1" smtClean="0">
                <a:solidFill>
                  <a:schemeClr val="hlink"/>
                </a:solidFill>
                <a:uFill>
                  <a:noFill/>
                </a:uFill>
              </a:rPr>
              <a:t>db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</a:rPr>
              <a:t>()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</a:rPr>
              <a:t>N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one of the above</a:t>
            </a:r>
            <a:endParaRPr lang="en" dirty="0">
              <a:solidFill>
                <a:schemeClr val="hlink"/>
              </a:solidFill>
              <a:uFill>
                <a:noFill/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Wrong Answer</a:t>
            </a:r>
            <a:endParaRPr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64554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Question 1 - Correct Answer</a:t>
            </a:r>
            <a:endParaRPr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Which of the following function are used to close the database</a:t>
            </a:r>
            <a:r>
              <a:rPr lang="en-GB" dirty="0" smtClean="0"/>
              <a:t>?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/>
              <a:t>del()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 smtClean="0"/>
              <a:t>exit()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 smtClean="0"/>
              <a:t>close()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/>
              <a:t>disconnect()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8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5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6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Which of the following is correct syntax of the connect() function in sqlite3</a:t>
            </a:r>
            <a:r>
              <a:rPr lang="en-GB" dirty="0" smtClean="0"/>
              <a:t>?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 </a:t>
            </a:r>
            <a:r>
              <a:rPr lang="en-IN" dirty="0" err="1" smtClean="0"/>
              <a:t>sqlite.connect</a:t>
            </a:r>
            <a:r>
              <a:rPr lang="en-IN" dirty="0" smtClean="0"/>
              <a:t>(database)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 err="1" smtClean="0"/>
              <a:t>sqlite.connect.database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 err="1"/>
              <a:t>sqlite.connect</a:t>
            </a:r>
            <a:r>
              <a:rPr lang="en-IN" dirty="0" smtClean="0"/>
              <a:t>()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 smtClean="0"/>
              <a:t>None of the above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4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 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4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205</Words>
  <Application>Microsoft Office PowerPoint</Application>
  <PresentationFormat>On-screen Show (16:9)</PresentationFormat>
  <Paragraphs>52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Database</vt:lpstr>
      <vt:lpstr>Question 1</vt:lpstr>
      <vt:lpstr>Question 1 - Wrong Answer</vt:lpstr>
      <vt:lpstr>Question 1 - Correct Answer</vt:lpstr>
      <vt:lpstr>Question 2</vt:lpstr>
      <vt:lpstr>Question 2 - Wrong Answer</vt:lpstr>
      <vt:lpstr>Question 2 - Correct Answer</vt:lpstr>
      <vt:lpstr>Question 3</vt:lpstr>
      <vt:lpstr>Question 3 - Wrong Answer</vt:lpstr>
      <vt:lpstr>Question 3 - Correct Answer</vt:lpstr>
      <vt:lpstr>End of Quiz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Quiz Template</dc:title>
  <cp:lastModifiedBy>Admin</cp:lastModifiedBy>
  <cp:revision>141</cp:revision>
  <dcterms:modified xsi:type="dcterms:W3CDTF">2020-08-13T15:44:08Z</dcterms:modified>
</cp:coreProperties>
</file>