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Functions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python functions.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r>
              <a:rPr lang="en-IN" dirty="0"/>
              <a:t>y = </a:t>
            </a:r>
            <a:r>
              <a:rPr lang="en-IN" dirty="0" smtClean="0"/>
              <a:t>5</a:t>
            </a:r>
            <a:endParaRPr lang="en-IN" dirty="0"/>
          </a:p>
          <a:p>
            <a:pPr marL="38100" indent="0" fontAlgn="t">
              <a:buNone/>
            </a:pPr>
            <a:r>
              <a:rPr lang="en-IN" dirty="0"/>
              <a:t>z = </a:t>
            </a:r>
            <a:r>
              <a:rPr lang="en-IN" b="1" dirty="0"/>
              <a:t>lambda</a:t>
            </a:r>
            <a:r>
              <a:rPr lang="en-IN" dirty="0"/>
              <a:t> x: x * y</a:t>
            </a:r>
          </a:p>
          <a:p>
            <a:pPr marL="38100" indent="0" fontAlgn="t">
              <a:buNone/>
            </a:pPr>
            <a:r>
              <a:rPr lang="en-IN" b="1" dirty="0"/>
              <a:t>print</a:t>
            </a:r>
            <a:r>
              <a:rPr lang="en-IN" dirty="0"/>
              <a:t> </a:t>
            </a:r>
            <a:r>
              <a:rPr lang="en-IN" dirty="0" smtClean="0"/>
              <a:t>z(4) # output of the code?</a:t>
            </a:r>
            <a:endParaRPr lang="en-IN"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48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14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 smtClean="0"/>
              <a:t>64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</a:t>
            </a:r>
            <a:r>
              <a:rPr lang="en-GB" dirty="0"/>
              <a:t>by executing command in python </a:t>
            </a:r>
            <a:r>
              <a:rPr lang="en-GB" dirty="0" smtClean="0"/>
              <a:t>shell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1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smtClean="0"/>
              <a:t>show</a:t>
            </a:r>
            <a:r>
              <a:rPr lang="en-GB" dirty="0" smtClean="0"/>
              <a:t>(b</a:t>
            </a:r>
            <a:r>
              <a:rPr lang="en-GB" dirty="0"/>
              <a:t>, n): 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 smtClean="0"/>
              <a:t>   while</a:t>
            </a:r>
            <a:r>
              <a:rPr lang="en-GB" dirty="0" smtClean="0"/>
              <a:t> </a:t>
            </a:r>
            <a:r>
              <a:rPr lang="en-GB" dirty="0"/>
              <a:t>n &gt; 0: </a:t>
            </a:r>
            <a:endParaRPr lang="en-GB" dirty="0" smtClean="0"/>
          </a:p>
          <a:p>
            <a:pPr marL="0" lv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print</a:t>
            </a:r>
            <a:r>
              <a:rPr lang="en-GB" dirty="0" smtClean="0"/>
              <a:t>(</a:t>
            </a:r>
            <a:r>
              <a:rPr lang="en-GB" dirty="0" err="1" smtClean="0"/>
              <a:t>b,end</a:t>
            </a:r>
            <a:r>
              <a:rPr lang="en-GB" dirty="0"/>
              <a:t>="")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       n=n-1 </a:t>
            </a:r>
          </a:p>
          <a:p>
            <a:pPr marL="0" lvl="0" indent="0">
              <a:buNone/>
            </a:pPr>
            <a:r>
              <a:rPr lang="en-GB" smtClean="0"/>
              <a:t>show(</a:t>
            </a:r>
            <a:r>
              <a:rPr lang="en-GB" dirty="0"/>
              <a:t>'z</a:t>
            </a:r>
            <a:r>
              <a:rPr lang="en-GB" dirty="0" smtClean="0"/>
              <a:t>',5) </a:t>
            </a:r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 err="1" smtClean="0"/>
              <a:t>zzzzz</a:t>
            </a:r>
            <a:r>
              <a:rPr lang="en-IN" dirty="0" smtClean="0"/>
              <a:t>  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 smtClean="0"/>
              <a:t>Error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err="1"/>
              <a:t>z</a:t>
            </a:r>
            <a:r>
              <a:rPr lang="en-GB" dirty="0" err="1" smtClean="0"/>
              <a:t>z</a:t>
            </a:r>
            <a:r>
              <a:rPr lang="en-GB" dirty="0" smtClean="0"/>
              <a:t>   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Loop will go infinite time</a:t>
            </a:r>
          </a:p>
          <a:p>
            <a:pPr marL="0" lvl="0" indent="0">
              <a:buNone/>
            </a:pPr>
            <a:r>
              <a:rPr lang="en-GB" dirty="0" smtClean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keyword is used for function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Define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Function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Fun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def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IN" dirty="0"/>
              <a:t>tuple is immutable.</a:t>
            </a: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79296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smtClean="0"/>
              <a:t>word(</a:t>
            </a:r>
            <a:r>
              <a:rPr lang="en-GB" dirty="0" err="1" smtClean="0"/>
              <a:t>msg</a:t>
            </a:r>
            <a:r>
              <a:rPr lang="en-GB" dirty="0" smtClean="0"/>
              <a:t>, </a:t>
            </a:r>
            <a:r>
              <a:rPr lang="en-GB" dirty="0"/>
              <a:t>times = 1):</a:t>
            </a:r>
          </a:p>
          <a:p>
            <a:pPr marL="38100" indent="0" fontAlgn="t">
              <a:buNone/>
            </a:pPr>
            <a:r>
              <a:rPr lang="en-GB" b="1" dirty="0" smtClean="0"/>
              <a:t>   print</a:t>
            </a:r>
            <a:r>
              <a:rPr lang="en-GB" dirty="0" smtClean="0"/>
              <a:t>(</a:t>
            </a:r>
            <a:r>
              <a:rPr lang="en-GB" dirty="0" err="1" smtClean="0"/>
              <a:t>msg</a:t>
            </a:r>
            <a:r>
              <a:rPr lang="en-GB" dirty="0" smtClean="0"/>
              <a:t> </a:t>
            </a:r>
            <a:r>
              <a:rPr lang="en-GB" dirty="0"/>
              <a:t>* times)</a:t>
            </a:r>
          </a:p>
          <a:p>
            <a:pPr marL="38100" indent="0" fontAlgn="t">
              <a:buNone/>
            </a:pPr>
            <a:r>
              <a:rPr lang="en-GB" dirty="0" smtClean="0"/>
              <a:t>word(‘</a:t>
            </a:r>
            <a:r>
              <a:rPr lang="en-GB" dirty="0" err="1" smtClean="0"/>
              <a:t>sudh</a:t>
            </a:r>
            <a:r>
              <a:rPr lang="en-GB" dirty="0" smtClean="0"/>
              <a:t>')</a:t>
            </a:r>
            <a:endParaRPr lang="en-GB" dirty="0"/>
          </a:p>
          <a:p>
            <a:pPr marL="38100" indent="0" fontAlgn="t">
              <a:buNone/>
            </a:pPr>
            <a:r>
              <a:rPr lang="en-GB" dirty="0" smtClean="0"/>
              <a:t>word(‘</a:t>
            </a:r>
            <a:r>
              <a:rPr lang="en-GB" dirty="0" err="1" smtClean="0"/>
              <a:t>sudh</a:t>
            </a:r>
            <a:r>
              <a:rPr lang="en-GB" dirty="0" smtClean="0"/>
              <a:t>', </a:t>
            </a:r>
            <a:r>
              <a:rPr lang="en-GB" dirty="0"/>
              <a:t>2</a:t>
            </a:r>
            <a:r>
              <a:rPr lang="en-GB" dirty="0" smtClean="0"/>
              <a:t>) # output of the above code</a:t>
            </a:r>
            <a:endParaRPr lang="en-GB"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sudh	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  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sudh      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IN" dirty="0" err="1" smtClean="0">
                <a:solidFill>
                  <a:schemeClr val="hlink"/>
                </a:solidFill>
                <a:uFill>
                  <a:noFill/>
                </a:uFill>
              </a:rPr>
              <a:t>sudh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        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   sudhsudh       sudh*2        sudh,sudh</a:t>
            </a:r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are the two main types of functions?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IN" dirty="0" smtClean="0"/>
              <a:t>Custom </a:t>
            </a:r>
            <a:r>
              <a:rPr lang="en-IN" dirty="0"/>
              <a:t>function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User function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/>
              <a:t>System function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GB" dirty="0"/>
              <a:t>Built-in function &amp; User defined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350</Words>
  <Application>Microsoft Office PowerPoint</Application>
  <PresentationFormat>On-screen Show (16:9)</PresentationFormat>
  <Paragraphs>91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Functions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118</cp:revision>
  <dcterms:modified xsi:type="dcterms:W3CDTF">2020-08-17T13:00:05Z</dcterms:modified>
</cp:coreProperties>
</file>