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75342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b10b01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b10b01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8" name="Google Shape;28;p8">
            <a:hlinkClick r:id="rId3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694175" y="317966"/>
            <a:ext cx="7772400" cy="6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smtClean="0"/>
              <a:t>Logging/Debugging</a:t>
            </a:r>
            <a:endParaRPr sz="3600" dirty="0"/>
          </a:p>
        </p:txBody>
      </p:sp>
      <p:sp>
        <p:nvSpPr>
          <p:cNvPr id="29" name="Google Shape;29;p8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11327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30" name="Google Shape;30;p8">
            <a:hlinkClick r:id="rId3" action="ppaction://hlinksldjump"/>
          </p:cNvPr>
          <p:cNvSpPr txBox="1"/>
          <p:nvPr/>
        </p:nvSpPr>
        <p:spPr>
          <a:xfrm>
            <a:off x="784350" y="2162640"/>
            <a:ext cx="7722900" cy="2685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/>
              <a:t>		This quiz is all about </a:t>
            </a:r>
            <a:r>
              <a:rPr lang="en-GB" sz="1600" dirty="0" smtClean="0"/>
              <a:t>logging </a:t>
            </a:r>
            <a:r>
              <a:rPr lang="en-GB" sz="1600" dirty="0" smtClean="0"/>
              <a:t>and </a:t>
            </a:r>
            <a:r>
              <a:rPr lang="en-GB" sz="1600" dirty="0" smtClean="0"/>
              <a:t>debugging.</a:t>
            </a:r>
            <a:endParaRPr lang="en-GB" sz="16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hlinkClick r:id="rId4" action="ppaction://hlinksldjum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sz="3000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begin the quiz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3</a:t>
            </a:r>
            <a:r>
              <a:rPr lang="en" dirty="0" smtClean="0"/>
              <a:t>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 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70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End of Quiz</a:t>
            </a:r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09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/>
              <a:t>Thank </a:t>
            </a:r>
            <a:r>
              <a:rPr lang="en" sz="2400" dirty="0" smtClean="0"/>
              <a:t>you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1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 smtClean="0"/>
              <a:t>Which of the following is not part of default logging level?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Debug</a:t>
            </a:r>
            <a:endParaRPr lang="en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B)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Info</a:t>
            </a:r>
            <a:endParaRPr lang="en" dirty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GB" dirty="0" smtClean="0">
                <a:solidFill>
                  <a:schemeClr val="hlink"/>
                </a:solidFill>
                <a:uFill>
                  <a:noFill/>
                </a:uFill>
              </a:rPr>
              <a:t>Error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Tracing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1 - Wrong Answer</a:t>
            </a:r>
            <a:endParaRPr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64554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Question 1 - Correct Answer</a:t>
            </a:r>
            <a:endParaRPr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2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 smtClean="0"/>
              <a:t>Which module/library is providing debugging mechanism in python?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dirty="0" err="1" smtClean="0">
                <a:solidFill>
                  <a:schemeClr val="hlink"/>
                </a:solidFill>
                <a:uFill>
                  <a:noFill/>
                </a:uFill>
              </a:rPr>
              <a:t>pdb</a:t>
            </a:r>
            <a:endParaRPr lang="en-IN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ipdb</a:t>
            </a:r>
            <a:endParaRPr lang="en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</a:rPr>
              <a:t>None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dirty="0" smtClean="0">
                <a:solidFill>
                  <a:schemeClr val="hlink"/>
                </a:solidFill>
                <a:uFill>
                  <a:noFill/>
                </a:uFill>
              </a:rPr>
              <a:t>Both a &amp; 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18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2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5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 smtClean="0"/>
              <a:t>2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62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 smtClean="0"/>
              <a:t>Which method will help to add breakpoint in the code?</a:t>
            </a:r>
            <a:endParaRPr lang="en-GB" dirty="0" smtClean="0"/>
          </a:p>
          <a:p>
            <a:pPr mar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IN" dirty="0" err="1"/>
              <a:t>set_trace</a:t>
            </a:r>
            <a:r>
              <a:rPr lang="en-IN" dirty="0" smtClean="0"/>
              <a:t>()</a:t>
            </a:r>
            <a:endParaRPr lang="en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interact()</a:t>
            </a:r>
            <a:endParaRPr lang="en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GB" dirty="0" smtClean="0"/>
              <a:t>add()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D) </a:t>
            </a:r>
            <a:r>
              <a:rPr lang="en-GB" dirty="0" smtClean="0"/>
              <a:t>None of the above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4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r>
              <a:rPr lang="en" dirty="0" smtClean="0"/>
              <a:t>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 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4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187</Words>
  <Application>Microsoft Office PowerPoint</Application>
  <PresentationFormat>On-screen Show (16:9)</PresentationFormat>
  <Paragraphs>51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Logging/Debugging</vt:lpstr>
      <vt:lpstr>Question 1</vt:lpstr>
      <vt:lpstr>Question 1 - Wrong Answer</vt:lpstr>
      <vt:lpstr>Question 1 - Correct Answer</vt:lpstr>
      <vt:lpstr>Question 2</vt:lpstr>
      <vt:lpstr>Question 2 - Wrong Answer</vt:lpstr>
      <vt:lpstr>Question 2 - Correct Answer</vt:lpstr>
      <vt:lpstr>Question 3</vt:lpstr>
      <vt:lpstr>Question 3 - Wrong Answer</vt:lpstr>
      <vt:lpstr>Question 3 - Correct Answer</vt:lpstr>
      <vt:lpstr>End of Quiz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Quiz Template</dc:title>
  <cp:lastModifiedBy>Admin</cp:lastModifiedBy>
  <cp:revision>107</cp:revision>
  <dcterms:modified xsi:type="dcterms:W3CDTF">2020-08-14T04:48:01Z</dcterms:modified>
</cp:coreProperties>
</file>