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" userId="5d0dda00c2bbc613" providerId="LiveId" clId="{778886CA-E993-4DBF-BB03-2C870B6CFCA5}"/>
    <pc:docChg chg="undo custSel addSld delSld modSld modMainMaster">
      <pc:chgData name="ROHIT" userId="5d0dda00c2bbc613" providerId="LiveId" clId="{778886CA-E993-4DBF-BB03-2C870B6CFCA5}" dt="2023-04-18T08:46:54.911" v="2542" actId="255"/>
      <pc:docMkLst>
        <pc:docMk/>
      </pc:docMkLst>
      <pc:sldChg chg="modSp del">
        <pc:chgData name="ROHIT" userId="5d0dda00c2bbc613" providerId="LiveId" clId="{778886CA-E993-4DBF-BB03-2C870B6CFCA5}" dt="2023-04-17T15:25:03.659" v="208" actId="2696"/>
        <pc:sldMkLst>
          <pc:docMk/>
          <pc:sldMk cId="2413602086" sldId="256"/>
        </pc:sldMkLst>
        <pc:spChg chg="mod">
          <ac:chgData name="ROHIT" userId="5d0dda00c2bbc613" providerId="LiveId" clId="{778886CA-E993-4DBF-BB03-2C870B6CFCA5}" dt="2023-04-17T15:19:16.305" v="204"/>
          <ac:spMkLst>
            <pc:docMk/>
            <pc:sldMk cId="2413602086" sldId="256"/>
            <ac:spMk id="2" creationId="{D914F3CF-350E-AF76-9BE0-CC080185415F}"/>
          </ac:spMkLst>
        </pc:spChg>
        <pc:spChg chg="mod">
          <ac:chgData name="ROHIT" userId="5d0dda00c2bbc613" providerId="LiveId" clId="{778886CA-E993-4DBF-BB03-2C870B6CFCA5}" dt="2023-04-17T15:19:16.305" v="204"/>
          <ac:spMkLst>
            <pc:docMk/>
            <pc:sldMk cId="2413602086" sldId="256"/>
            <ac:spMk id="3" creationId="{A21239FF-233C-9DC2-3006-9E4693CFAB00}"/>
          </ac:spMkLst>
        </pc:spChg>
      </pc:sldChg>
      <pc:sldChg chg="modSp new del mod">
        <pc:chgData name="ROHIT" userId="5d0dda00c2bbc613" providerId="LiveId" clId="{778886CA-E993-4DBF-BB03-2C870B6CFCA5}" dt="2023-04-17T15:12:21.551" v="148" actId="2696"/>
        <pc:sldMkLst>
          <pc:docMk/>
          <pc:sldMk cId="605539221" sldId="257"/>
        </pc:sldMkLst>
        <pc:spChg chg="mod">
          <ac:chgData name="ROHIT" userId="5d0dda00c2bbc613" providerId="LiveId" clId="{778886CA-E993-4DBF-BB03-2C870B6CFCA5}" dt="2023-04-17T15:11:09.708" v="141" actId="14100"/>
          <ac:spMkLst>
            <pc:docMk/>
            <pc:sldMk cId="605539221" sldId="257"/>
            <ac:spMk id="2" creationId="{6296A2D7-D0C9-8366-3BA1-C95F6F2CC385}"/>
          </ac:spMkLst>
        </pc:spChg>
      </pc:sldChg>
      <pc:sldChg chg="addSp delSp modSp new mod chgLayout">
        <pc:chgData name="ROHIT" userId="5d0dda00c2bbc613" providerId="LiveId" clId="{778886CA-E993-4DBF-BB03-2C870B6CFCA5}" dt="2023-04-17T15:28:59.586" v="228" actId="700"/>
        <pc:sldMkLst>
          <pc:docMk/>
          <pc:sldMk cId="2346194114" sldId="257"/>
        </pc:sldMkLst>
        <pc:spChg chg="mod ord">
          <ac:chgData name="ROHIT" userId="5d0dda00c2bbc613" providerId="LiveId" clId="{778886CA-E993-4DBF-BB03-2C870B6CFCA5}" dt="2023-04-17T15:28:59.586" v="228" actId="700"/>
          <ac:spMkLst>
            <pc:docMk/>
            <pc:sldMk cId="2346194114" sldId="257"/>
            <ac:spMk id="2" creationId="{91AD3A3B-6D22-32B9-45D6-8C7FCC3613ED}"/>
          </ac:spMkLst>
        </pc:spChg>
        <pc:spChg chg="del mod">
          <ac:chgData name="ROHIT" userId="5d0dda00c2bbc613" providerId="LiveId" clId="{778886CA-E993-4DBF-BB03-2C870B6CFCA5}" dt="2023-04-17T15:17:06.698" v="190" actId="931"/>
          <ac:spMkLst>
            <pc:docMk/>
            <pc:sldMk cId="2346194114" sldId="257"/>
            <ac:spMk id="3" creationId="{AAD493E6-F302-CD97-F065-14FB771E9E98}"/>
          </ac:spMkLst>
        </pc:spChg>
        <pc:picChg chg="add mod ord">
          <ac:chgData name="ROHIT" userId="5d0dda00c2bbc613" providerId="LiveId" clId="{778886CA-E993-4DBF-BB03-2C870B6CFCA5}" dt="2023-04-17T15:28:59.586" v="228" actId="700"/>
          <ac:picMkLst>
            <pc:docMk/>
            <pc:sldMk cId="2346194114" sldId="257"/>
            <ac:picMk id="5" creationId="{F1794A43-9491-92C8-7440-450EB48FC471}"/>
          </ac:picMkLst>
        </pc:picChg>
      </pc:sldChg>
      <pc:sldChg chg="addSp delSp modSp new del mod">
        <pc:chgData name="ROHIT" userId="5d0dda00c2bbc613" providerId="LiveId" clId="{778886CA-E993-4DBF-BB03-2C870B6CFCA5}" dt="2023-04-17T15:01:01.296" v="19" actId="2696"/>
        <pc:sldMkLst>
          <pc:docMk/>
          <pc:sldMk cId="3480013499" sldId="257"/>
        </pc:sldMkLst>
        <pc:spChg chg="del">
          <ac:chgData name="ROHIT" userId="5d0dda00c2bbc613" providerId="LiveId" clId="{778886CA-E993-4DBF-BB03-2C870B6CFCA5}" dt="2023-04-17T14:59:16.190" v="1"/>
          <ac:spMkLst>
            <pc:docMk/>
            <pc:sldMk cId="3480013499" sldId="257"/>
            <ac:spMk id="3" creationId="{60037274-5D67-5482-52C5-0B2B9624DD95}"/>
          </ac:spMkLst>
        </pc:spChg>
        <pc:spChg chg="add mod">
          <ac:chgData name="ROHIT" userId="5d0dda00c2bbc613" providerId="LiveId" clId="{778886CA-E993-4DBF-BB03-2C870B6CFCA5}" dt="2023-04-17T14:59:24.671" v="3" actId="21"/>
          <ac:spMkLst>
            <pc:docMk/>
            <pc:sldMk cId="3480013499" sldId="257"/>
            <ac:spMk id="8" creationId="{F347614E-9360-82B2-7264-C0942960AFE7}"/>
          </ac:spMkLst>
        </pc:spChg>
        <pc:picChg chg="add del mod">
          <ac:chgData name="ROHIT" userId="5d0dda00c2bbc613" providerId="LiveId" clId="{778886CA-E993-4DBF-BB03-2C870B6CFCA5}" dt="2023-04-17T14:59:24.671" v="3" actId="21"/>
          <ac:picMkLst>
            <pc:docMk/>
            <pc:sldMk cId="3480013499" sldId="257"/>
            <ac:picMk id="6" creationId="{6FE3925F-1290-1E21-B2CE-8897AD347C05}"/>
          </ac:picMkLst>
        </pc:picChg>
        <pc:picChg chg="add mod">
          <ac:chgData name="ROHIT" userId="5d0dda00c2bbc613" providerId="LiveId" clId="{778886CA-E993-4DBF-BB03-2C870B6CFCA5}" dt="2023-04-17T15:00:12.559" v="12" actId="14100"/>
          <ac:picMkLst>
            <pc:docMk/>
            <pc:sldMk cId="3480013499" sldId="257"/>
            <ac:picMk id="9" creationId="{91E57DE3-6F91-0042-CABA-9D42451AEA96}"/>
          </ac:picMkLst>
        </pc:picChg>
      </pc:sldChg>
      <pc:sldChg chg="addSp modSp new del mod">
        <pc:chgData name="ROHIT" userId="5d0dda00c2bbc613" providerId="LiveId" clId="{778886CA-E993-4DBF-BB03-2C870B6CFCA5}" dt="2023-04-17T15:00:56.759" v="18" actId="2696"/>
        <pc:sldMkLst>
          <pc:docMk/>
          <pc:sldMk cId="86520047" sldId="258"/>
        </pc:sldMkLst>
        <pc:spChg chg="mod">
          <ac:chgData name="ROHIT" userId="5d0dda00c2bbc613" providerId="LiveId" clId="{778886CA-E993-4DBF-BB03-2C870B6CFCA5}" dt="2023-04-17T15:00:52.136" v="17" actId="14100"/>
          <ac:spMkLst>
            <pc:docMk/>
            <pc:sldMk cId="86520047" sldId="258"/>
            <ac:spMk id="4" creationId="{04463DED-AEE4-A767-8D63-7BB665BA63A7}"/>
          </ac:spMkLst>
        </pc:spChg>
        <pc:picChg chg="add mod">
          <ac:chgData name="ROHIT" userId="5d0dda00c2bbc613" providerId="LiveId" clId="{778886CA-E993-4DBF-BB03-2C870B6CFCA5}" dt="2023-04-17T15:00:39.882" v="15" actId="1076"/>
          <ac:picMkLst>
            <pc:docMk/>
            <pc:sldMk cId="86520047" sldId="258"/>
            <ac:picMk id="5" creationId="{EAD2B126-4FAA-B64D-F238-9781D9CEE08A}"/>
          </ac:picMkLst>
        </pc:picChg>
      </pc:sldChg>
      <pc:sldChg chg="new del">
        <pc:chgData name="ROHIT" userId="5d0dda00c2bbc613" providerId="LiveId" clId="{778886CA-E993-4DBF-BB03-2C870B6CFCA5}" dt="2023-04-17T15:27:06.918" v="219" actId="2696"/>
        <pc:sldMkLst>
          <pc:docMk/>
          <pc:sldMk cId="1621713946" sldId="258"/>
        </pc:sldMkLst>
      </pc:sldChg>
      <pc:sldChg chg="addSp modSp new mod setBg">
        <pc:chgData name="ROHIT" userId="5d0dda00c2bbc613" providerId="LiveId" clId="{778886CA-E993-4DBF-BB03-2C870B6CFCA5}" dt="2023-04-18T08:45:56.722" v="2540" actId="14100"/>
        <pc:sldMkLst>
          <pc:docMk/>
          <pc:sldMk cId="1988738019" sldId="258"/>
        </pc:sldMkLst>
        <pc:spChg chg="mod">
          <ac:chgData name="ROHIT" userId="5d0dda00c2bbc613" providerId="LiveId" clId="{778886CA-E993-4DBF-BB03-2C870B6CFCA5}" dt="2023-04-18T08:45:56.722" v="2540" actId="14100"/>
          <ac:spMkLst>
            <pc:docMk/>
            <pc:sldMk cId="1988738019" sldId="258"/>
            <ac:spMk id="2" creationId="{798855AC-2E4F-18B2-BE45-395DEA580E0D}"/>
          </ac:spMkLst>
        </pc:spChg>
        <pc:spChg chg="mod">
          <ac:chgData name="ROHIT" userId="5d0dda00c2bbc613" providerId="LiveId" clId="{778886CA-E993-4DBF-BB03-2C870B6CFCA5}" dt="2023-04-17T15:34:13.186" v="314" actId="20577"/>
          <ac:spMkLst>
            <pc:docMk/>
            <pc:sldMk cId="1988738019" sldId="258"/>
            <ac:spMk id="3" creationId="{79A73261-86D8-5E05-575A-934C4F4176D1}"/>
          </ac:spMkLst>
        </pc:spChg>
        <pc:picChg chg="add mod">
          <ac:chgData name="ROHIT" userId="5d0dda00c2bbc613" providerId="LiveId" clId="{778886CA-E993-4DBF-BB03-2C870B6CFCA5}" dt="2023-04-17T15:34:33.085" v="318" actId="14100"/>
          <ac:picMkLst>
            <pc:docMk/>
            <pc:sldMk cId="1988738019" sldId="258"/>
            <ac:picMk id="5" creationId="{DDED6E2D-8C84-5439-4B64-99B711CF060B}"/>
          </ac:picMkLst>
        </pc:picChg>
      </pc:sldChg>
      <pc:sldChg chg="new del">
        <pc:chgData name="ROHIT" userId="5d0dda00c2bbc613" providerId="LiveId" clId="{778886CA-E993-4DBF-BB03-2C870B6CFCA5}" dt="2023-04-17T15:12:17.911" v="147" actId="2696"/>
        <pc:sldMkLst>
          <pc:docMk/>
          <pc:sldMk cId="4094707147" sldId="258"/>
        </pc:sldMkLst>
      </pc:sldChg>
      <pc:sldChg chg="addSp delSp modSp new mod modClrScheme chgLayout">
        <pc:chgData name="ROHIT" userId="5d0dda00c2bbc613" providerId="LiveId" clId="{778886CA-E993-4DBF-BB03-2C870B6CFCA5}" dt="2023-04-17T15:47:26.291" v="820" actId="14100"/>
        <pc:sldMkLst>
          <pc:docMk/>
          <pc:sldMk cId="618416734" sldId="259"/>
        </pc:sldMkLst>
        <pc:spChg chg="add del mod ord">
          <ac:chgData name="ROHIT" userId="5d0dda00c2bbc613" providerId="LiveId" clId="{778886CA-E993-4DBF-BB03-2C870B6CFCA5}" dt="2023-04-17T15:42:40.056" v="599" actId="700"/>
          <ac:spMkLst>
            <pc:docMk/>
            <pc:sldMk cId="618416734" sldId="259"/>
            <ac:spMk id="4" creationId="{2ED7F460-0B29-B542-2A5A-543AEA64ECE0}"/>
          </ac:spMkLst>
        </pc:spChg>
        <pc:spChg chg="add del mod ord">
          <ac:chgData name="ROHIT" userId="5d0dda00c2bbc613" providerId="LiveId" clId="{778886CA-E993-4DBF-BB03-2C870B6CFCA5}" dt="2023-04-17T15:42:40.056" v="599" actId="700"/>
          <ac:spMkLst>
            <pc:docMk/>
            <pc:sldMk cId="618416734" sldId="259"/>
            <ac:spMk id="5" creationId="{12C6FC49-EBFD-8CA0-2D3D-31CB88229044}"/>
          </ac:spMkLst>
        </pc:spChg>
        <pc:spChg chg="add del mod ord">
          <ac:chgData name="ROHIT" userId="5d0dda00c2bbc613" providerId="LiveId" clId="{778886CA-E993-4DBF-BB03-2C870B6CFCA5}" dt="2023-04-17T15:43:26.067" v="604" actId="700"/>
          <ac:spMkLst>
            <pc:docMk/>
            <pc:sldMk cId="618416734" sldId="259"/>
            <ac:spMk id="6" creationId="{15ADBEA7-2382-E5E9-9B12-5011D6F1AD55}"/>
          </ac:spMkLst>
        </pc:spChg>
        <pc:spChg chg="add del mod ord">
          <ac:chgData name="ROHIT" userId="5d0dda00c2bbc613" providerId="LiveId" clId="{778886CA-E993-4DBF-BB03-2C870B6CFCA5}" dt="2023-04-17T15:43:26.067" v="604" actId="700"/>
          <ac:spMkLst>
            <pc:docMk/>
            <pc:sldMk cId="618416734" sldId="259"/>
            <ac:spMk id="7" creationId="{4DE95566-7234-BB3A-BB68-DF00166CA58A}"/>
          </ac:spMkLst>
        </pc:spChg>
        <pc:spChg chg="add mod">
          <ac:chgData name="ROHIT" userId="5d0dda00c2bbc613" providerId="LiveId" clId="{778886CA-E993-4DBF-BB03-2C870B6CFCA5}" dt="2023-04-17T15:47:20.891" v="819" actId="255"/>
          <ac:spMkLst>
            <pc:docMk/>
            <pc:sldMk cId="618416734" sldId="259"/>
            <ac:spMk id="8" creationId="{4702C343-45C6-6126-E736-869719AB15A6}"/>
          </ac:spMkLst>
        </pc:spChg>
        <pc:spChg chg="add del mod">
          <ac:chgData name="ROHIT" userId="5d0dda00c2bbc613" providerId="LiveId" clId="{778886CA-E993-4DBF-BB03-2C870B6CFCA5}" dt="2023-04-17T15:44:38.254" v="695"/>
          <ac:spMkLst>
            <pc:docMk/>
            <pc:sldMk cId="618416734" sldId="259"/>
            <ac:spMk id="9" creationId="{6864494D-ABF9-EE76-1B82-0FC80E6768C0}"/>
          </ac:spMkLst>
        </pc:spChg>
        <pc:picChg chg="add del mod">
          <ac:chgData name="ROHIT" userId="5d0dda00c2bbc613" providerId="LiveId" clId="{778886CA-E993-4DBF-BB03-2C870B6CFCA5}" dt="2023-04-17T15:43:31.774" v="606" actId="21"/>
          <ac:picMkLst>
            <pc:docMk/>
            <pc:sldMk cId="618416734" sldId="259"/>
            <ac:picMk id="3" creationId="{CAB1DC27-B3E6-40C3-819B-D48B22202545}"/>
          </ac:picMkLst>
        </pc:picChg>
        <pc:picChg chg="add mod">
          <ac:chgData name="ROHIT" userId="5d0dda00c2bbc613" providerId="LiveId" clId="{778886CA-E993-4DBF-BB03-2C870B6CFCA5}" dt="2023-04-17T15:47:26.291" v="820" actId="14100"/>
          <ac:picMkLst>
            <pc:docMk/>
            <pc:sldMk cId="618416734" sldId="259"/>
            <ac:picMk id="10" creationId="{F5D61910-C4A3-B425-8511-EC475F4B7369}"/>
          </ac:picMkLst>
        </pc:picChg>
      </pc:sldChg>
      <pc:sldChg chg="add del">
        <pc:chgData name="ROHIT" userId="5d0dda00c2bbc613" providerId="LiveId" clId="{778886CA-E993-4DBF-BB03-2C870B6CFCA5}" dt="2023-04-17T15:12:14.397" v="146" actId="2696"/>
        <pc:sldMkLst>
          <pc:docMk/>
          <pc:sldMk cId="1436893012" sldId="259"/>
        </pc:sldMkLst>
      </pc:sldChg>
      <pc:sldChg chg="modSp new del mod">
        <pc:chgData name="ROHIT" userId="5d0dda00c2bbc613" providerId="LiveId" clId="{778886CA-E993-4DBF-BB03-2C870B6CFCA5}" dt="2023-04-17T15:28:28.396" v="226" actId="2696"/>
        <pc:sldMkLst>
          <pc:docMk/>
          <pc:sldMk cId="2366233152" sldId="259"/>
        </pc:sldMkLst>
        <pc:spChg chg="mod">
          <ac:chgData name="ROHIT" userId="5d0dda00c2bbc613" providerId="LiveId" clId="{778886CA-E993-4DBF-BB03-2C870B6CFCA5}" dt="2023-04-17T15:28:16.990" v="225" actId="14100"/>
          <ac:spMkLst>
            <pc:docMk/>
            <pc:sldMk cId="2366233152" sldId="259"/>
            <ac:spMk id="2" creationId="{2660D34D-8733-0996-B7D7-A7E412BBF1F2}"/>
          </ac:spMkLst>
        </pc:spChg>
      </pc:sldChg>
      <pc:sldChg chg="new del">
        <pc:chgData name="ROHIT" userId="5d0dda00c2bbc613" providerId="LiveId" clId="{778886CA-E993-4DBF-BB03-2C870B6CFCA5}" dt="2023-04-17T15:12:07.002" v="144" actId="2696"/>
        <pc:sldMkLst>
          <pc:docMk/>
          <pc:sldMk cId="3652689914" sldId="259"/>
        </pc:sldMkLst>
      </pc:sldChg>
      <pc:sldChg chg="addSp modSp new mod">
        <pc:chgData name="ROHIT" userId="5d0dda00c2bbc613" providerId="LiveId" clId="{778886CA-E993-4DBF-BB03-2C870B6CFCA5}" dt="2023-04-17T15:53:38.701" v="851" actId="13926"/>
        <pc:sldMkLst>
          <pc:docMk/>
          <pc:sldMk cId="2387062514" sldId="260"/>
        </pc:sldMkLst>
        <pc:spChg chg="mod">
          <ac:chgData name="ROHIT" userId="5d0dda00c2bbc613" providerId="LiveId" clId="{778886CA-E993-4DBF-BB03-2C870B6CFCA5}" dt="2023-04-17T15:45:51.977" v="770" actId="20577"/>
          <ac:spMkLst>
            <pc:docMk/>
            <pc:sldMk cId="2387062514" sldId="260"/>
            <ac:spMk id="2" creationId="{66541E35-FBC0-6D24-9448-875B49912A8F}"/>
          </ac:spMkLst>
        </pc:spChg>
        <pc:spChg chg="mod">
          <ac:chgData name="ROHIT" userId="5d0dda00c2bbc613" providerId="LiveId" clId="{778886CA-E993-4DBF-BB03-2C870B6CFCA5}" dt="2023-04-17T15:53:38.701" v="851" actId="13926"/>
          <ac:spMkLst>
            <pc:docMk/>
            <pc:sldMk cId="2387062514" sldId="260"/>
            <ac:spMk id="3" creationId="{795107DA-2A19-C22A-F598-FC4B620BEFD4}"/>
          </ac:spMkLst>
        </pc:spChg>
        <pc:picChg chg="add mod modCrop">
          <ac:chgData name="ROHIT" userId="5d0dda00c2bbc613" providerId="LiveId" clId="{778886CA-E993-4DBF-BB03-2C870B6CFCA5}" dt="2023-04-17T15:50:05.680" v="831" actId="732"/>
          <ac:picMkLst>
            <pc:docMk/>
            <pc:sldMk cId="2387062514" sldId="260"/>
            <ac:picMk id="5" creationId="{6C7A870C-0724-80E5-3CC3-2AC273372301}"/>
          </ac:picMkLst>
        </pc:picChg>
      </pc:sldChg>
      <pc:sldChg chg="addSp delSp modSp new mod">
        <pc:chgData name="ROHIT" userId="5d0dda00c2bbc613" providerId="LiveId" clId="{778886CA-E993-4DBF-BB03-2C870B6CFCA5}" dt="2023-04-18T04:59:16.385" v="1178" actId="20577"/>
        <pc:sldMkLst>
          <pc:docMk/>
          <pc:sldMk cId="1362091895" sldId="261"/>
        </pc:sldMkLst>
        <pc:spChg chg="add del mod">
          <ac:chgData name="ROHIT" userId="5d0dda00c2bbc613" providerId="LiveId" clId="{778886CA-E993-4DBF-BB03-2C870B6CFCA5}" dt="2023-04-18T04:59:16.385" v="1178" actId="20577"/>
          <ac:spMkLst>
            <pc:docMk/>
            <pc:sldMk cId="1362091895" sldId="261"/>
            <ac:spMk id="2" creationId="{E215AAF2-02BB-FBD0-A70B-8C8EE88E6915}"/>
          </ac:spMkLst>
        </pc:spChg>
        <pc:spChg chg="del">
          <ac:chgData name="ROHIT" userId="5d0dda00c2bbc613" providerId="LiveId" clId="{778886CA-E993-4DBF-BB03-2C870B6CFCA5}" dt="2023-04-18T03:35:31.638" v="959" actId="22"/>
          <ac:spMkLst>
            <pc:docMk/>
            <pc:sldMk cId="1362091895" sldId="261"/>
            <ac:spMk id="3" creationId="{B4A95AA3-68C4-F546-3BAC-4BDC233FAE9F}"/>
          </ac:spMkLst>
        </pc:spChg>
        <pc:picChg chg="add mod ord">
          <ac:chgData name="ROHIT" userId="5d0dda00c2bbc613" providerId="LiveId" clId="{778886CA-E993-4DBF-BB03-2C870B6CFCA5}" dt="2023-04-18T03:39:49.869" v="1008" actId="14100"/>
          <ac:picMkLst>
            <pc:docMk/>
            <pc:sldMk cId="1362091895" sldId="261"/>
            <ac:picMk id="5" creationId="{ADCB99A0-3237-319D-7CA7-9EF29AE8BAB4}"/>
          </ac:picMkLst>
        </pc:picChg>
      </pc:sldChg>
      <pc:sldChg chg="addSp modSp new del mod setBg">
        <pc:chgData name="ROHIT" userId="5d0dda00c2bbc613" providerId="LiveId" clId="{778886CA-E993-4DBF-BB03-2C870B6CFCA5}" dt="2023-04-18T04:51:17.493" v="1020" actId="2696"/>
        <pc:sldMkLst>
          <pc:docMk/>
          <pc:sldMk cId="805585130" sldId="262"/>
        </pc:sldMkLst>
        <pc:picChg chg="add mod">
          <ac:chgData name="ROHIT" userId="5d0dda00c2bbc613" providerId="LiveId" clId="{778886CA-E993-4DBF-BB03-2C870B6CFCA5}" dt="2023-04-18T04:50:23.018" v="1017" actId="14100"/>
          <ac:picMkLst>
            <pc:docMk/>
            <pc:sldMk cId="805585130" sldId="262"/>
            <ac:picMk id="3" creationId="{8278094C-9457-597E-2F0D-C25EF2AAED81}"/>
          </ac:picMkLst>
        </pc:picChg>
      </pc:sldChg>
      <pc:sldChg chg="addSp delSp modSp new mod">
        <pc:chgData name="ROHIT" userId="5d0dda00c2bbc613" providerId="LiveId" clId="{778886CA-E993-4DBF-BB03-2C870B6CFCA5}" dt="2023-04-18T08:46:54.911" v="2542" actId="255"/>
        <pc:sldMkLst>
          <pc:docMk/>
          <pc:sldMk cId="1198587693" sldId="262"/>
        </pc:sldMkLst>
        <pc:spChg chg="mod">
          <ac:chgData name="ROHIT" userId="5d0dda00c2bbc613" providerId="LiveId" clId="{778886CA-E993-4DBF-BB03-2C870B6CFCA5}" dt="2023-04-18T08:46:54.911" v="2542" actId="255"/>
          <ac:spMkLst>
            <pc:docMk/>
            <pc:sldMk cId="1198587693" sldId="262"/>
            <ac:spMk id="2" creationId="{8AE45A0F-7B81-B4C3-10D7-BD6A5249319D}"/>
          </ac:spMkLst>
        </pc:spChg>
        <pc:spChg chg="del">
          <ac:chgData name="ROHIT" userId="5d0dda00c2bbc613" providerId="LiveId" clId="{778886CA-E993-4DBF-BB03-2C870B6CFCA5}" dt="2023-04-18T04:51:52.661" v="1055" actId="22"/>
          <ac:spMkLst>
            <pc:docMk/>
            <pc:sldMk cId="1198587693" sldId="262"/>
            <ac:spMk id="3" creationId="{A622E83B-9361-3F9C-025B-4D341DD4A97D}"/>
          </ac:spMkLst>
        </pc:spChg>
        <pc:picChg chg="add mod ord">
          <ac:chgData name="ROHIT" userId="5d0dda00c2bbc613" providerId="LiveId" clId="{778886CA-E993-4DBF-BB03-2C870B6CFCA5}" dt="2023-04-18T04:53:41.177" v="1163" actId="14100"/>
          <ac:picMkLst>
            <pc:docMk/>
            <pc:sldMk cId="1198587693" sldId="262"/>
            <ac:picMk id="5" creationId="{26296BBE-8F97-5CAB-30B5-BD69AB4F1527}"/>
          </ac:picMkLst>
        </pc:picChg>
      </pc:sldChg>
      <pc:sldChg chg="addSp modSp new mod">
        <pc:chgData name="ROHIT" userId="5d0dda00c2bbc613" providerId="LiveId" clId="{778886CA-E993-4DBF-BB03-2C870B6CFCA5}" dt="2023-04-18T04:58:23.741" v="1168" actId="14100"/>
        <pc:sldMkLst>
          <pc:docMk/>
          <pc:sldMk cId="2983762051" sldId="263"/>
        </pc:sldMkLst>
        <pc:picChg chg="add mod">
          <ac:chgData name="ROHIT" userId="5d0dda00c2bbc613" providerId="LiveId" clId="{778886CA-E993-4DBF-BB03-2C870B6CFCA5}" dt="2023-04-18T04:58:23.741" v="1168" actId="14100"/>
          <ac:picMkLst>
            <pc:docMk/>
            <pc:sldMk cId="2983762051" sldId="263"/>
            <ac:picMk id="3" creationId="{FA0706C5-9B40-A15E-7ED0-AB9157A83B2C}"/>
          </ac:picMkLst>
        </pc:picChg>
      </pc:sldChg>
      <pc:sldChg chg="addSp delSp modSp new mod">
        <pc:chgData name="ROHIT" userId="5d0dda00c2bbc613" providerId="LiveId" clId="{778886CA-E993-4DBF-BB03-2C870B6CFCA5}" dt="2023-04-18T05:04:52.466" v="1350" actId="20577"/>
        <pc:sldMkLst>
          <pc:docMk/>
          <pc:sldMk cId="1383368028" sldId="264"/>
        </pc:sldMkLst>
        <pc:spChg chg="mod">
          <ac:chgData name="ROHIT" userId="5d0dda00c2bbc613" providerId="LiveId" clId="{778886CA-E993-4DBF-BB03-2C870B6CFCA5}" dt="2023-04-18T05:04:52.466" v="1350" actId="20577"/>
          <ac:spMkLst>
            <pc:docMk/>
            <pc:sldMk cId="1383368028" sldId="264"/>
            <ac:spMk id="2" creationId="{01F76D7A-65A7-089D-907F-44BABAE0B05A}"/>
          </ac:spMkLst>
        </pc:spChg>
        <pc:spChg chg="del mod">
          <ac:chgData name="ROHIT" userId="5d0dda00c2bbc613" providerId="LiveId" clId="{778886CA-E993-4DBF-BB03-2C870B6CFCA5}" dt="2023-04-18T05:03:44.859" v="1220" actId="22"/>
          <ac:spMkLst>
            <pc:docMk/>
            <pc:sldMk cId="1383368028" sldId="264"/>
            <ac:spMk id="3" creationId="{595E8E0C-B6C0-543D-12C3-92BB73D388B7}"/>
          </ac:spMkLst>
        </pc:spChg>
        <pc:picChg chg="add mod ord">
          <ac:chgData name="ROHIT" userId="5d0dda00c2bbc613" providerId="LiveId" clId="{778886CA-E993-4DBF-BB03-2C870B6CFCA5}" dt="2023-04-18T05:03:50.862" v="1222" actId="14100"/>
          <ac:picMkLst>
            <pc:docMk/>
            <pc:sldMk cId="1383368028" sldId="264"/>
            <ac:picMk id="5" creationId="{AE151F20-84F8-05C5-1DF7-E822DFF0C6DE}"/>
          </ac:picMkLst>
        </pc:picChg>
      </pc:sldChg>
      <pc:sldChg chg="addSp modSp new mod">
        <pc:chgData name="ROHIT" userId="5d0dda00c2bbc613" providerId="LiveId" clId="{778886CA-E993-4DBF-BB03-2C870B6CFCA5}" dt="2023-04-18T05:07:45.712" v="1488" actId="14100"/>
        <pc:sldMkLst>
          <pc:docMk/>
          <pc:sldMk cId="1657135754" sldId="265"/>
        </pc:sldMkLst>
        <pc:spChg chg="mod">
          <ac:chgData name="ROHIT" userId="5d0dda00c2bbc613" providerId="LiveId" clId="{778886CA-E993-4DBF-BB03-2C870B6CFCA5}" dt="2023-04-18T05:06:01.252" v="1484" actId="20577"/>
          <ac:spMkLst>
            <pc:docMk/>
            <pc:sldMk cId="1657135754" sldId="265"/>
            <ac:spMk id="2" creationId="{D55C120F-E862-EE27-C536-598740BD1654}"/>
          </ac:spMkLst>
        </pc:spChg>
        <pc:picChg chg="add mod">
          <ac:chgData name="ROHIT" userId="5d0dda00c2bbc613" providerId="LiveId" clId="{778886CA-E993-4DBF-BB03-2C870B6CFCA5}" dt="2023-04-18T05:07:45.712" v="1488" actId="14100"/>
          <ac:picMkLst>
            <pc:docMk/>
            <pc:sldMk cId="1657135754" sldId="265"/>
            <ac:picMk id="5" creationId="{97434B4D-BA66-3882-7FDF-DFBC1031F7D8}"/>
          </ac:picMkLst>
        </pc:picChg>
      </pc:sldChg>
      <pc:sldChg chg="addSp delSp modSp new mod">
        <pc:chgData name="ROHIT" userId="5d0dda00c2bbc613" providerId="LiveId" clId="{778886CA-E993-4DBF-BB03-2C870B6CFCA5}" dt="2023-04-18T05:34:54.905" v="1671" actId="14100"/>
        <pc:sldMkLst>
          <pc:docMk/>
          <pc:sldMk cId="3571871130" sldId="266"/>
        </pc:sldMkLst>
        <pc:spChg chg="mod">
          <ac:chgData name="ROHIT" userId="5d0dda00c2bbc613" providerId="LiveId" clId="{778886CA-E993-4DBF-BB03-2C870B6CFCA5}" dt="2023-04-18T05:34:26.207" v="1665" actId="5793"/>
          <ac:spMkLst>
            <pc:docMk/>
            <pc:sldMk cId="3571871130" sldId="266"/>
            <ac:spMk id="2" creationId="{A21208C6-247D-D743-32DA-E17572BF7A23}"/>
          </ac:spMkLst>
        </pc:spChg>
        <pc:picChg chg="add del">
          <ac:chgData name="ROHIT" userId="5d0dda00c2bbc613" providerId="LiveId" clId="{778886CA-E993-4DBF-BB03-2C870B6CFCA5}" dt="2023-04-18T05:33:21.450" v="1575" actId="22"/>
          <ac:picMkLst>
            <pc:docMk/>
            <pc:sldMk cId="3571871130" sldId="266"/>
            <ac:picMk id="4" creationId="{6FE59055-7AFB-2454-2028-776DED7E74A4}"/>
          </ac:picMkLst>
        </pc:picChg>
        <pc:picChg chg="add mod">
          <ac:chgData name="ROHIT" userId="5d0dda00c2bbc613" providerId="LiveId" clId="{778886CA-E993-4DBF-BB03-2C870B6CFCA5}" dt="2023-04-18T05:34:54.905" v="1671" actId="14100"/>
          <ac:picMkLst>
            <pc:docMk/>
            <pc:sldMk cId="3571871130" sldId="266"/>
            <ac:picMk id="6" creationId="{E73F83C1-C0B4-45FA-FD3C-DFCE00C42F47}"/>
          </ac:picMkLst>
        </pc:picChg>
      </pc:sldChg>
      <pc:sldChg chg="addSp delSp modSp new mod setBg">
        <pc:chgData name="ROHIT" userId="5d0dda00c2bbc613" providerId="LiveId" clId="{778886CA-E993-4DBF-BB03-2C870B6CFCA5}" dt="2023-04-18T08:11:39.967" v="2011" actId="207"/>
        <pc:sldMkLst>
          <pc:docMk/>
          <pc:sldMk cId="263296849" sldId="267"/>
        </pc:sldMkLst>
        <pc:spChg chg="mod">
          <ac:chgData name="ROHIT" userId="5d0dda00c2bbc613" providerId="LiveId" clId="{778886CA-E993-4DBF-BB03-2C870B6CFCA5}" dt="2023-04-18T08:11:39.967" v="2011" actId="207"/>
          <ac:spMkLst>
            <pc:docMk/>
            <pc:sldMk cId="263296849" sldId="267"/>
            <ac:spMk id="2" creationId="{CFFD8C4D-EE05-44BA-1F9D-4C00CC668195}"/>
          </ac:spMkLst>
        </pc:spChg>
        <pc:spChg chg="del mod">
          <ac:chgData name="ROHIT" userId="5d0dda00c2bbc613" providerId="LiveId" clId="{778886CA-E993-4DBF-BB03-2C870B6CFCA5}" dt="2023-04-18T08:05:09.444" v="1674" actId="22"/>
          <ac:spMkLst>
            <pc:docMk/>
            <pc:sldMk cId="263296849" sldId="267"/>
            <ac:spMk id="3" creationId="{A76BAE38-BEAB-CFBF-C577-26503DC14974}"/>
          </ac:spMkLst>
        </pc:spChg>
        <pc:picChg chg="add mod ord">
          <ac:chgData name="ROHIT" userId="5d0dda00c2bbc613" providerId="LiveId" clId="{778886CA-E993-4DBF-BB03-2C870B6CFCA5}" dt="2023-04-18T08:05:09.444" v="1674" actId="22"/>
          <ac:picMkLst>
            <pc:docMk/>
            <pc:sldMk cId="263296849" sldId="267"/>
            <ac:picMk id="5" creationId="{F02E41B5-9E2C-74DA-7315-A32151261E48}"/>
          </ac:picMkLst>
        </pc:picChg>
      </pc:sldChg>
      <pc:sldChg chg="addSp delSp modSp new mod setBg">
        <pc:chgData name="ROHIT" userId="5d0dda00c2bbc613" providerId="LiveId" clId="{778886CA-E993-4DBF-BB03-2C870B6CFCA5}" dt="2023-04-18T08:15:01.291" v="2076" actId="1076"/>
        <pc:sldMkLst>
          <pc:docMk/>
          <pc:sldMk cId="2859764059" sldId="268"/>
        </pc:sldMkLst>
        <pc:spChg chg="mod">
          <ac:chgData name="ROHIT" userId="5d0dda00c2bbc613" providerId="LiveId" clId="{778886CA-E993-4DBF-BB03-2C870B6CFCA5}" dt="2023-04-18T08:14:41.369" v="2072" actId="27636"/>
          <ac:spMkLst>
            <pc:docMk/>
            <pc:sldMk cId="2859764059" sldId="268"/>
            <ac:spMk id="2" creationId="{D7DD85B8-321E-FF10-7EC7-9A7B6B495A07}"/>
          </ac:spMkLst>
        </pc:spChg>
        <pc:spChg chg="del">
          <ac:chgData name="ROHIT" userId="5d0dda00c2bbc613" providerId="LiveId" clId="{778886CA-E993-4DBF-BB03-2C870B6CFCA5}" dt="2023-04-18T08:13:36.540" v="2013" actId="22"/>
          <ac:spMkLst>
            <pc:docMk/>
            <pc:sldMk cId="2859764059" sldId="268"/>
            <ac:spMk id="3" creationId="{2CC1489A-9FF2-1DD7-F485-54608A0D209C}"/>
          </ac:spMkLst>
        </pc:spChg>
        <pc:picChg chg="add mod ord">
          <ac:chgData name="ROHIT" userId="5d0dda00c2bbc613" providerId="LiveId" clId="{778886CA-E993-4DBF-BB03-2C870B6CFCA5}" dt="2023-04-18T08:15:01.291" v="2076" actId="1076"/>
          <ac:picMkLst>
            <pc:docMk/>
            <pc:sldMk cId="2859764059" sldId="268"/>
            <ac:picMk id="5" creationId="{217AE881-5520-3B65-4058-928C1A4EEA5F}"/>
          </ac:picMkLst>
        </pc:picChg>
      </pc:sldChg>
      <pc:sldChg chg="addSp modSp new mod">
        <pc:chgData name="ROHIT" userId="5d0dda00c2bbc613" providerId="LiveId" clId="{778886CA-E993-4DBF-BB03-2C870B6CFCA5}" dt="2023-04-18T08:29:05.531" v="2134" actId="255"/>
        <pc:sldMkLst>
          <pc:docMk/>
          <pc:sldMk cId="806059768" sldId="269"/>
        </pc:sldMkLst>
        <pc:spChg chg="mod">
          <ac:chgData name="ROHIT" userId="5d0dda00c2bbc613" providerId="LiveId" clId="{778886CA-E993-4DBF-BB03-2C870B6CFCA5}" dt="2023-04-18T08:29:05.531" v="2134" actId="255"/>
          <ac:spMkLst>
            <pc:docMk/>
            <pc:sldMk cId="806059768" sldId="269"/>
            <ac:spMk id="2" creationId="{1F073016-B007-F2C2-23D4-BA3C507B9213}"/>
          </ac:spMkLst>
        </pc:spChg>
        <pc:picChg chg="add mod">
          <ac:chgData name="ROHIT" userId="5d0dda00c2bbc613" providerId="LiveId" clId="{778886CA-E993-4DBF-BB03-2C870B6CFCA5}" dt="2023-04-18T08:28:39.512" v="2133" actId="14100"/>
          <ac:picMkLst>
            <pc:docMk/>
            <pc:sldMk cId="806059768" sldId="269"/>
            <ac:picMk id="4" creationId="{48087CFA-74E6-7F86-A222-D4FCD6015AAA}"/>
          </ac:picMkLst>
        </pc:picChg>
      </pc:sldChg>
      <pc:sldChg chg="addSp delSp modSp new mod">
        <pc:chgData name="ROHIT" userId="5d0dda00c2bbc613" providerId="LiveId" clId="{778886CA-E993-4DBF-BB03-2C870B6CFCA5}" dt="2023-04-18T08:35:36.892" v="2277" actId="20577"/>
        <pc:sldMkLst>
          <pc:docMk/>
          <pc:sldMk cId="4001472705" sldId="270"/>
        </pc:sldMkLst>
        <pc:spChg chg="mod">
          <ac:chgData name="ROHIT" userId="5d0dda00c2bbc613" providerId="LiveId" clId="{778886CA-E993-4DBF-BB03-2C870B6CFCA5}" dt="2023-04-18T08:35:36.892" v="2277" actId="20577"/>
          <ac:spMkLst>
            <pc:docMk/>
            <pc:sldMk cId="4001472705" sldId="270"/>
            <ac:spMk id="2" creationId="{61E22C23-4EFF-EE70-34AD-4E4F5A300B85}"/>
          </ac:spMkLst>
        </pc:spChg>
        <pc:spChg chg="mod">
          <ac:chgData name="ROHIT" userId="5d0dda00c2bbc613" providerId="LiveId" clId="{778886CA-E993-4DBF-BB03-2C870B6CFCA5}" dt="2023-04-18T08:34:40.890" v="2262" actId="255"/>
          <ac:spMkLst>
            <pc:docMk/>
            <pc:sldMk cId="4001472705" sldId="270"/>
            <ac:spMk id="3" creationId="{229D4940-4D9D-9626-4EFE-11A14B4A378D}"/>
          </ac:spMkLst>
        </pc:spChg>
        <pc:spChg chg="del">
          <ac:chgData name="ROHIT" userId="5d0dda00c2bbc613" providerId="LiveId" clId="{778886CA-E993-4DBF-BB03-2C870B6CFCA5}" dt="2023-04-18T08:31:03.923" v="2136" actId="22"/>
          <ac:spMkLst>
            <pc:docMk/>
            <pc:sldMk cId="4001472705" sldId="270"/>
            <ac:spMk id="4" creationId="{3653FE09-10FB-AB48-CA61-D6C2C458F412}"/>
          </ac:spMkLst>
        </pc:spChg>
        <pc:spChg chg="mod">
          <ac:chgData name="ROHIT" userId="5d0dda00c2bbc613" providerId="LiveId" clId="{778886CA-E993-4DBF-BB03-2C870B6CFCA5}" dt="2023-04-18T08:34:58.472" v="2263" actId="255"/>
          <ac:spMkLst>
            <pc:docMk/>
            <pc:sldMk cId="4001472705" sldId="270"/>
            <ac:spMk id="5" creationId="{ACF8CB13-6FBF-8346-3B31-F4865C0F1C87}"/>
          </ac:spMkLst>
        </pc:spChg>
        <pc:spChg chg="del">
          <ac:chgData name="ROHIT" userId="5d0dda00c2bbc613" providerId="LiveId" clId="{778886CA-E993-4DBF-BB03-2C870B6CFCA5}" dt="2023-04-18T08:32:34.269" v="2167" actId="22"/>
          <ac:spMkLst>
            <pc:docMk/>
            <pc:sldMk cId="4001472705" sldId="270"/>
            <ac:spMk id="6" creationId="{B5607337-56CC-B2AA-2CCD-9705673B7FE8}"/>
          </ac:spMkLst>
        </pc:spChg>
        <pc:picChg chg="add mod ord">
          <ac:chgData name="ROHIT" userId="5d0dda00c2bbc613" providerId="LiveId" clId="{778886CA-E993-4DBF-BB03-2C870B6CFCA5}" dt="2023-04-18T08:31:03.923" v="2136" actId="22"/>
          <ac:picMkLst>
            <pc:docMk/>
            <pc:sldMk cId="4001472705" sldId="270"/>
            <ac:picMk id="8" creationId="{AB98C165-AF6A-3965-C532-95CB221A92CB}"/>
          </ac:picMkLst>
        </pc:picChg>
        <pc:picChg chg="add mod ord">
          <ac:chgData name="ROHIT" userId="5d0dda00c2bbc613" providerId="LiveId" clId="{778886CA-E993-4DBF-BB03-2C870B6CFCA5}" dt="2023-04-18T08:32:47.765" v="2171" actId="14100"/>
          <ac:picMkLst>
            <pc:docMk/>
            <pc:sldMk cId="4001472705" sldId="270"/>
            <ac:picMk id="10" creationId="{0B2A3A4B-B8CC-4F63-6B23-FCA52637A413}"/>
          </ac:picMkLst>
        </pc:picChg>
      </pc:sldChg>
      <pc:sldChg chg="new del">
        <pc:chgData name="ROHIT" userId="5d0dda00c2bbc613" providerId="LiveId" clId="{778886CA-E993-4DBF-BB03-2C870B6CFCA5}" dt="2023-04-18T08:38:51.764" v="2279" actId="2696"/>
        <pc:sldMkLst>
          <pc:docMk/>
          <pc:sldMk cId="1198083594" sldId="271"/>
        </pc:sldMkLst>
      </pc:sldChg>
      <pc:sldChg chg="addSp delSp modSp new mod">
        <pc:chgData name="ROHIT" userId="5d0dda00c2bbc613" providerId="LiveId" clId="{778886CA-E993-4DBF-BB03-2C870B6CFCA5}" dt="2023-04-18T08:44:51.276" v="2532" actId="1076"/>
        <pc:sldMkLst>
          <pc:docMk/>
          <pc:sldMk cId="1702160439" sldId="271"/>
        </pc:sldMkLst>
        <pc:spChg chg="mod">
          <ac:chgData name="ROHIT" userId="5d0dda00c2bbc613" providerId="LiveId" clId="{778886CA-E993-4DBF-BB03-2C870B6CFCA5}" dt="2023-04-18T08:44:40.390" v="2529" actId="255"/>
          <ac:spMkLst>
            <pc:docMk/>
            <pc:sldMk cId="1702160439" sldId="271"/>
            <ac:spMk id="2" creationId="{372C2477-5737-6E2D-FF04-042BC476D2F0}"/>
          </ac:spMkLst>
        </pc:spChg>
        <pc:spChg chg="add del">
          <ac:chgData name="ROHIT" userId="5d0dda00c2bbc613" providerId="LiveId" clId="{778886CA-E993-4DBF-BB03-2C870B6CFCA5}" dt="2023-04-18T08:40:04.196" v="2283" actId="22"/>
          <ac:spMkLst>
            <pc:docMk/>
            <pc:sldMk cId="1702160439" sldId="271"/>
            <ac:spMk id="3" creationId="{7363DBDF-DD9B-1CCF-0224-E804B0854FE3}"/>
          </ac:spMkLst>
        </pc:spChg>
        <pc:spChg chg="del">
          <ac:chgData name="ROHIT" userId="5d0dda00c2bbc613" providerId="LiveId" clId="{778886CA-E993-4DBF-BB03-2C870B6CFCA5}" dt="2023-04-18T08:42:07.892" v="2346" actId="22"/>
          <ac:spMkLst>
            <pc:docMk/>
            <pc:sldMk cId="1702160439" sldId="271"/>
            <ac:spMk id="4" creationId="{6FB882D6-1B83-ABD5-E02E-7AEC922B578C}"/>
          </ac:spMkLst>
        </pc:spChg>
        <pc:picChg chg="add del mod ord">
          <ac:chgData name="ROHIT" userId="5d0dda00c2bbc613" providerId="LiveId" clId="{778886CA-E993-4DBF-BB03-2C870B6CFCA5}" dt="2023-04-18T08:39:03.117" v="2282" actId="22"/>
          <ac:picMkLst>
            <pc:docMk/>
            <pc:sldMk cId="1702160439" sldId="271"/>
            <ac:picMk id="6" creationId="{84EF88E0-29F5-2156-9942-23D49A98E7FB}"/>
          </ac:picMkLst>
        </pc:picChg>
        <pc:picChg chg="add mod ord">
          <ac:chgData name="ROHIT" userId="5d0dda00c2bbc613" providerId="LiveId" clId="{778886CA-E993-4DBF-BB03-2C870B6CFCA5}" dt="2023-04-18T08:44:12.310" v="2525" actId="1076"/>
          <ac:picMkLst>
            <pc:docMk/>
            <pc:sldMk cId="1702160439" sldId="271"/>
            <ac:picMk id="8" creationId="{E5F82776-9905-3876-B979-ADAF470B41AC}"/>
          </ac:picMkLst>
        </pc:picChg>
        <pc:picChg chg="add mod ord">
          <ac:chgData name="ROHIT" userId="5d0dda00c2bbc613" providerId="LiveId" clId="{778886CA-E993-4DBF-BB03-2C870B6CFCA5}" dt="2023-04-18T08:44:20.430" v="2527" actId="14100"/>
          <ac:picMkLst>
            <pc:docMk/>
            <pc:sldMk cId="1702160439" sldId="271"/>
            <ac:picMk id="10" creationId="{042215B5-273D-8823-60A5-E0AE044AC124}"/>
          </ac:picMkLst>
        </pc:picChg>
        <pc:picChg chg="add mod">
          <ac:chgData name="ROHIT" userId="5d0dda00c2bbc613" providerId="LiveId" clId="{778886CA-E993-4DBF-BB03-2C870B6CFCA5}" dt="2023-04-18T08:44:51.276" v="2532" actId="1076"/>
          <ac:picMkLst>
            <pc:docMk/>
            <pc:sldMk cId="1702160439" sldId="271"/>
            <ac:picMk id="12" creationId="{DF5B92A1-D51A-9C95-ACA7-7C40E2EB7730}"/>
          </ac:picMkLst>
        </pc:picChg>
      </pc:sldChg>
      <pc:sldMasterChg chg="addSp delSp modSp mod">
        <pc:chgData name="ROHIT" userId="5d0dda00c2bbc613" providerId="LiveId" clId="{778886CA-E993-4DBF-BB03-2C870B6CFCA5}" dt="2023-04-17T15:09:49.633" v="139" actId="208"/>
        <pc:sldMasterMkLst>
          <pc:docMk/>
          <pc:sldMasterMk cId="823284108" sldId="2147483648"/>
        </pc:sldMasterMkLst>
        <pc:spChg chg="mod">
          <ac:chgData name="ROHIT" userId="5d0dda00c2bbc613" providerId="LiveId" clId="{778886CA-E993-4DBF-BB03-2C870B6CFCA5}" dt="2023-04-17T15:08:49.366" v="138" actId="14861"/>
          <ac:spMkLst>
            <pc:docMk/>
            <pc:sldMasterMk cId="823284108" sldId="2147483648"/>
            <ac:spMk id="2" creationId="{71A38102-4A0A-623D-3387-CE6F444D3247}"/>
          </ac:spMkLst>
        </pc:spChg>
        <pc:spChg chg="add del mod">
          <ac:chgData name="ROHIT" userId="5d0dda00c2bbc613" providerId="LiveId" clId="{778886CA-E993-4DBF-BB03-2C870B6CFCA5}" dt="2023-04-17T15:09:49.633" v="139" actId="208"/>
          <ac:spMkLst>
            <pc:docMk/>
            <pc:sldMasterMk cId="823284108" sldId="2147483648"/>
            <ac:spMk id="7" creationId="{894006A0-BF4D-5862-8021-C7D97154771D}"/>
          </ac:spMkLst>
        </pc:spChg>
      </pc:sldMasterChg>
      <pc:sldMasterChg chg="addSp">
        <pc:chgData name="ROHIT" userId="5d0dda00c2bbc613" providerId="LiveId" clId="{778886CA-E993-4DBF-BB03-2C870B6CFCA5}" dt="2023-04-17T15:19:16.305" v="204"/>
        <pc:sldMasterMkLst>
          <pc:docMk/>
          <pc:sldMasterMk cId="1335973590" sldId="2147483660"/>
        </pc:sldMasterMkLst>
        <pc:spChg chg="add">
          <ac:chgData name="ROHIT" userId="5d0dda00c2bbc613" providerId="LiveId" clId="{778886CA-E993-4DBF-BB03-2C870B6CFCA5}" dt="2023-04-17T15:19:16.305" v="204"/>
          <ac:spMkLst>
            <pc:docMk/>
            <pc:sldMasterMk cId="1335973590" sldId="2147483660"/>
            <ac:spMk id="8" creationId="{5B796D35-1A8A-5A4D-533F-806861A4E273}"/>
          </ac:spMkLst>
        </pc:spChg>
      </pc:sldMasterChg>
      <pc:sldMasterChg chg="addSp">
        <pc:chgData name="ROHIT" userId="5d0dda00c2bbc613" providerId="LiveId" clId="{778886CA-E993-4DBF-BB03-2C870B6CFCA5}" dt="2023-04-17T15:25:52.010" v="211"/>
        <pc:sldMasterMkLst>
          <pc:docMk/>
          <pc:sldMasterMk cId="2523477051" sldId="2147483672"/>
        </pc:sldMasterMkLst>
        <pc:spChg chg="add">
          <ac:chgData name="ROHIT" userId="5d0dda00c2bbc613" providerId="LiveId" clId="{778886CA-E993-4DBF-BB03-2C870B6CFCA5}" dt="2023-04-17T15:25:52.010" v="211"/>
          <ac:spMkLst>
            <pc:docMk/>
            <pc:sldMasterMk cId="2523477051" sldId="2147483672"/>
            <ac:spMk id="9" creationId="{9D1192BD-D3DB-C3B7-A486-27F28F8A43C1}"/>
          </ac:spMkLst>
        </pc:spChg>
      </pc:sldMasterChg>
      <pc:sldMasterChg chg="addSp">
        <pc:chgData name="ROHIT" userId="5d0dda00c2bbc613" providerId="LiveId" clId="{778886CA-E993-4DBF-BB03-2C870B6CFCA5}" dt="2023-04-17T15:26:15.550" v="213"/>
        <pc:sldMasterMkLst>
          <pc:docMk/>
          <pc:sldMasterMk cId="2881746883" sldId="2147483684"/>
        </pc:sldMasterMkLst>
        <pc:spChg chg="add">
          <ac:chgData name="ROHIT" userId="5d0dda00c2bbc613" providerId="LiveId" clId="{778886CA-E993-4DBF-BB03-2C870B6CFCA5}" dt="2023-04-17T15:26:15.550" v="213"/>
          <ac:spMkLst>
            <pc:docMk/>
            <pc:sldMasterMk cId="2881746883" sldId="2147483684"/>
            <ac:spMk id="12" creationId="{F817A019-8C9A-4D80-DB9B-D34ACFEA8ECF}"/>
          </ac:spMkLst>
        </pc:spChg>
      </pc:sldMasterChg>
      <pc:sldMasterChg chg="addSp">
        <pc:chgData name="ROHIT" userId="5d0dda00c2bbc613" providerId="LiveId" clId="{778886CA-E993-4DBF-BB03-2C870B6CFCA5}" dt="2023-04-17T15:26:17.585" v="214"/>
        <pc:sldMasterMkLst>
          <pc:docMk/>
          <pc:sldMasterMk cId="3771279051" sldId="2147483702"/>
        </pc:sldMasterMkLst>
        <pc:spChg chg="add">
          <ac:chgData name="ROHIT" userId="5d0dda00c2bbc613" providerId="LiveId" clId="{778886CA-E993-4DBF-BB03-2C870B6CFCA5}" dt="2023-04-17T15:26:17.585" v="214"/>
          <ac:spMkLst>
            <pc:docMk/>
            <pc:sldMasterMk cId="3771279051" sldId="2147483702"/>
            <ac:spMk id="8" creationId="{C865FEC2-E61D-3633-8CFE-C6BD3E165EBA}"/>
          </ac:spMkLst>
        </pc:spChg>
      </pc:sldMasterChg>
      <pc:sldMasterChg chg="addSp">
        <pc:chgData name="ROHIT" userId="5d0dda00c2bbc613" providerId="LiveId" clId="{778886CA-E993-4DBF-BB03-2C870B6CFCA5}" dt="2023-04-17T15:26:32.155" v="215"/>
        <pc:sldMasterMkLst>
          <pc:docMk/>
          <pc:sldMasterMk cId="3404012404" sldId="2147483714"/>
        </pc:sldMasterMkLst>
        <pc:spChg chg="add">
          <ac:chgData name="ROHIT" userId="5d0dda00c2bbc613" providerId="LiveId" clId="{778886CA-E993-4DBF-BB03-2C870B6CFCA5}" dt="2023-04-17T15:26:32.155" v="215"/>
          <ac:spMkLst>
            <pc:docMk/>
            <pc:sldMasterMk cId="3404012404" sldId="2147483714"/>
            <ac:spMk id="8" creationId="{D71ADBFF-A831-2DD3-555B-AE8F00C6F8F4}"/>
          </ac:spMkLst>
        </pc:spChg>
      </pc:sldMasterChg>
      <pc:sldMasterChg chg="addSp">
        <pc:chgData name="ROHIT" userId="5d0dda00c2bbc613" providerId="LiveId" clId="{778886CA-E993-4DBF-BB03-2C870B6CFCA5}" dt="2023-04-17T15:27:15.836" v="220"/>
        <pc:sldMasterMkLst>
          <pc:docMk/>
          <pc:sldMasterMk cId="2058055558" sldId="2147483726"/>
        </pc:sldMasterMkLst>
        <pc:spChg chg="add">
          <ac:chgData name="ROHIT" userId="5d0dda00c2bbc613" providerId="LiveId" clId="{778886CA-E993-4DBF-BB03-2C870B6CFCA5}" dt="2023-04-17T15:27:15.836" v="220"/>
          <ac:spMkLst>
            <pc:docMk/>
            <pc:sldMasterMk cId="2058055558" sldId="2147483726"/>
            <ac:spMk id="7" creationId="{92934385-5093-C889-6BC1-FBFD156A91C7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C1ED-A8B3-FB20-6EC9-F2A8D71D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03433-AA66-278C-FC9D-953CA47D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BA02-168F-FA93-4166-2E882C92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0028-A268-FA99-EAB4-EB6D75DE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EBE6-B711-B08A-275A-E528E268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B7E-A25B-BF21-BB43-A5946804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B23BD-2547-6F42-922C-8AC351D2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EE5A-5EA9-F929-7470-D1C33608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DD7C-5A84-A535-58D7-96501FC3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791B-B08B-ED9B-DBE6-6DE36B2B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8F1EA-6007-91E9-BDD7-01F9423F0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DBC11-445F-3553-8853-95D62095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0443-DD31-D748-C749-2D996109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7365-CA3C-F503-3064-1AD13D3F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F6B0-9D56-A023-3D49-7EB98BB9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E643-B89D-F0EB-CA0F-A952036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4DC5-D242-6EDE-C19C-20DEF8FC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E3D4-61CB-85D2-804D-9D194632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2C7C-CDB1-75CD-1897-8CA5F3C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5B9B-DF51-9410-4E87-61338FEC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1CF-8625-8F66-8768-712BBA4C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37A5-B628-D5F5-DB3A-E43749F6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5921-F60A-3996-3B44-7EC711C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0FA5-A786-567C-F3AE-8F90C34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3BCB-160C-0060-FD52-DE426ABA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551-961E-793D-5252-F567EC1E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888D-002A-AF4C-523F-D2AC65CF9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C1ABA-85EE-22B9-EC03-7DD7D120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C236-FFE1-4393-FCF7-63EF967B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D67C-5CD8-7192-7853-4F6E4C3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2FA1-36A5-5A5D-C79D-106B5AEC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528D-C975-1713-BAED-CE7BA415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EF6B-55C4-7226-73CB-9C58DCC3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9596-41AD-1F84-241E-294D4EE6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13163-9395-D510-393C-4014F1A1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A9559-6A0A-066C-9B7A-568B75350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DB8F4-8844-AE57-CD09-37A57E8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6DD14-44B3-C10A-7580-9A46A06B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D787A-2944-3CFA-DF50-D0ECF45F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94B-CAEA-44FA-5415-209CD9BD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17664-89E5-FCE2-9602-BA3C6A50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21AC0-E308-1684-D93F-DB7529EB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A1C24-4126-F4CC-8575-496F12A5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FF82E-51A5-E7BF-E28C-2CA60D7F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AE368-DF71-D285-73F2-566B672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5D165-92A3-3261-DCFF-602382B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E0AA-DDA5-68E0-D344-64DC16EC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889-1E04-7677-0CCE-8154C5EE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2C34-7C08-367F-F691-3164363F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FEDF5-6EC5-47FA-F91D-B1E8ED17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D5DC-7023-5B18-355E-929A2FB5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5271-189A-6E81-6BC3-6627F7D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24F-D67D-F0EA-813F-A2A49E56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C74AD-D4DD-797A-B287-CDA50FF1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8284-5AA7-A9BE-B9B4-E35D3079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873B-22B2-60B0-2DD0-F063BF9F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5944F-D056-81D5-01EF-9A8B0F97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1D05-6EA3-54E8-D515-A7BAF212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60D8B-DE7A-63A1-49F4-5DBEEF4B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F786-BB98-EB91-F972-FC7FE93A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31CD-5C99-0617-AF30-FED5B1A3D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9361-780A-4BEC-A1EA-CF1F153CEF9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DD5-4DE2-AD8B-1B07-968EE870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1853-0DCF-6D98-7B2E-4F4E128DA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5EE0-1BBD-4497-B020-F3A9D5B220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34385-5093-C889-6BC1-FBFD156A91C7}"/>
              </a:ext>
            </a:extLst>
          </p:cNvPr>
          <p:cNvSpPr/>
          <p:nvPr userDrawn="1"/>
        </p:nvSpPr>
        <p:spPr>
          <a:xfrm>
            <a:off x="838199" y="365124"/>
            <a:ext cx="3012831" cy="1120775"/>
          </a:xfrm>
          <a:prstGeom prst="rect">
            <a:avLst/>
          </a:prstGeom>
          <a:blipFill dpi="0" rotWithShape="1">
            <a:blip r:embed="rId13"/>
            <a:srcRect/>
            <a:stretch>
              <a:fillRect l="13000" t="-4000" b="-8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3A3B-6D22-32B9-45D6-8C7FCC36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562099"/>
            <a:ext cx="10515600" cy="809625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		How to convert .py file to .exe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94A43-9491-92C8-7440-450EB48FC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9" y="250666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61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08C6-247D-D743-32DA-E17572BF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27"/>
            <a:ext cx="10515600" cy="748145"/>
          </a:xfrm>
        </p:spPr>
        <p:txBody>
          <a:bodyPr>
            <a:normAutofit/>
          </a:bodyPr>
          <a:lstStyle/>
          <a:p>
            <a:r>
              <a:rPr lang="en-US" sz="1400" dirty="0"/>
              <a:t>If we want to set icon on our .exe file we need another module (</a:t>
            </a:r>
            <a:r>
              <a:rPr lang="en-US" sz="1400" dirty="0">
                <a:highlight>
                  <a:srgbClr val="C0C0C0"/>
                </a:highlight>
              </a:rPr>
              <a:t>pip install auto-py-to-exe</a:t>
            </a:r>
            <a:r>
              <a:rPr lang="en-US" sz="1400" dirty="0"/>
              <a:t>). First we need to install this module as you can see below……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F83C1-C0B4-45FA-FD3C-DFCE00C4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253673"/>
            <a:ext cx="10002982" cy="42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7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8C4D-EE05-44BA-1F9D-4C00CC66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473"/>
            <a:ext cx="10515600" cy="9514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/>
              <a:t>1.With the help of (auto-py-to-exe) module you can convert multiple .py files to .exe files. You can install this module buy command (pip install auto-py-to-exe)</a:t>
            </a:r>
            <a:br>
              <a:rPr lang="en-US" sz="1400" dirty="0"/>
            </a:br>
            <a:r>
              <a:rPr lang="en-US" sz="1400" dirty="0"/>
              <a:t>2.Now open cmd in same folder in which you have your .py file. After that type (auto-py-to-exe) and hit Enter.</a:t>
            </a:r>
            <a:br>
              <a:rPr lang="en-US" sz="1400" dirty="0"/>
            </a:br>
            <a:r>
              <a:rPr lang="en-US" sz="1400" dirty="0"/>
              <a:t>3.A new pop up window will open as below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E41B5-9E2C-74DA-7315-A32151261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222" y="2493963"/>
            <a:ext cx="6547555" cy="3683000"/>
          </a:xfrm>
        </p:spPr>
      </p:pic>
    </p:spTree>
    <p:extLst>
      <p:ext uri="{BB962C8B-B14F-4D97-AF65-F5344CB8AC3E}">
        <p14:creationId xmlns:p14="http://schemas.microsoft.com/office/powerpoint/2010/main" val="26329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85B8-321E-FF10-7EC7-9A7B6B49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473"/>
            <a:ext cx="10515600" cy="38792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Now browse the path where you have your .py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AE881-5520-3B65-4058-928C1A4E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949" y="2456871"/>
            <a:ext cx="4324209" cy="4043363"/>
          </a:xfrm>
        </p:spPr>
      </p:pic>
    </p:spTree>
    <p:extLst>
      <p:ext uri="{BB962C8B-B14F-4D97-AF65-F5344CB8AC3E}">
        <p14:creationId xmlns:p14="http://schemas.microsoft.com/office/powerpoint/2010/main" val="285976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016-B007-F2C2-23D4-BA3C507B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10" y="1634836"/>
            <a:ext cx="10515600" cy="1025237"/>
          </a:xfrm>
        </p:spPr>
        <p:txBody>
          <a:bodyPr>
            <a:normAutofit/>
          </a:bodyPr>
          <a:lstStyle/>
          <a:p>
            <a:r>
              <a:rPr lang="en-US" sz="2400" dirty="0"/>
              <a:t>Now select your icon after browse the path.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87CFA-74E6-7F86-A222-D4FCD601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88" y="2567708"/>
            <a:ext cx="6929624" cy="39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C23-4EFF-EE70-34AD-4E4F5A30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3999"/>
            <a:ext cx="10515600" cy="591127"/>
          </a:xfrm>
        </p:spPr>
        <p:txBody>
          <a:bodyPr>
            <a:normAutofit/>
          </a:bodyPr>
          <a:lstStyle/>
          <a:p>
            <a:r>
              <a:rPr lang="en-US" sz="2800" dirty="0"/>
              <a:t>You image format should be .ico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4940-4D9D-9626-4EFE-11A14B4A3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We have selected the path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98C165-AF6A-3965-C532-95CB221A9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CB13-6FBF-8346-3B31-F4865C0F1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Now click on </a:t>
            </a:r>
            <a:r>
              <a:rPr lang="en-US" sz="1600" dirty="0">
                <a:highlight>
                  <a:srgbClr val="C0C0C0"/>
                </a:highlight>
              </a:rPr>
              <a:t>convert.py to .exe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2A3A4B-B8CC-4F63-6B23-FCA52637A4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1" y="2896741"/>
            <a:ext cx="4867564" cy="2901255"/>
          </a:xfrm>
        </p:spPr>
      </p:pic>
    </p:spTree>
    <p:extLst>
      <p:ext uri="{BB962C8B-B14F-4D97-AF65-F5344CB8AC3E}">
        <p14:creationId xmlns:p14="http://schemas.microsoft.com/office/powerpoint/2010/main" val="400147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2477-5737-6E2D-FF04-042BC47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7055"/>
            <a:ext cx="10515600" cy="591127"/>
          </a:xfrm>
        </p:spPr>
        <p:txBody>
          <a:bodyPr>
            <a:noAutofit/>
          </a:bodyPr>
          <a:lstStyle/>
          <a:p>
            <a:r>
              <a:rPr lang="en-US" sz="2000" dirty="0"/>
              <a:t>Your file will be converted to .py with icon. It will create a new folder named(output) and inside that folder you </a:t>
            </a:r>
            <a:r>
              <a:rPr lang="en-US" sz="2000" dirty="0" err="1"/>
              <a:t>you</a:t>
            </a:r>
            <a:r>
              <a:rPr lang="en-US" sz="2000" dirty="0"/>
              <a:t> will see your converted file with icon…..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82776-9905-3876-B979-ADAF470B41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82825"/>
            <a:ext cx="4879108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2215B5-273D-8823-60A5-E0AE044AC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82825"/>
            <a:ext cx="5181600" cy="4351338"/>
          </a:xfrm>
        </p:spPr>
      </p:pic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DF5B92A1-D51A-9C95-ACA7-7C40E2EB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1613189"/>
            <a:ext cx="725054" cy="7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5AC-2E4F-18B2-BE45-395DEA5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145"/>
            <a:ext cx="10515600" cy="5195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200" dirty="0"/>
              <a:t>Open your folder where you have your .</a:t>
            </a:r>
            <a:r>
              <a:rPr lang="en-US" sz="2200" dirty="0" err="1"/>
              <a:t>pyfile</a:t>
            </a:r>
            <a:r>
              <a:rPr lang="en-US" sz="2200" dirty="0"/>
              <a:t>. In our case our folder name is </a:t>
            </a:r>
            <a:r>
              <a:rPr lang="en-US" sz="2200" dirty="0" err="1"/>
              <a:t>myproject</a:t>
            </a:r>
            <a:r>
              <a:rPr lang="en-US" sz="2200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3261-86D8-5E05-575A-934C4F41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975"/>
            <a:ext cx="10515600" cy="3709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D6E2D-8C84-5439-4B64-99B711CF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975"/>
            <a:ext cx="10382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02C343-45C6-6126-E736-869719A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Now open cmd in same folder in which you have your .py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D61910-C4A3-B425-8511-EC475F4B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5625"/>
            <a:ext cx="10725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E35-FBC0-6D24-9448-875B4991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24"/>
            <a:ext cx="10515600" cy="542925"/>
          </a:xfrm>
        </p:spPr>
        <p:txBody>
          <a:bodyPr>
            <a:normAutofit/>
          </a:bodyPr>
          <a:lstStyle/>
          <a:p>
            <a:r>
              <a:rPr lang="en-US" sz="2800" dirty="0"/>
              <a:t>Lets run our .py file…………………….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07DA-2A19-C22A-F598-FC4B620B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662362"/>
          </a:xfrm>
        </p:spPr>
        <p:txBody>
          <a:bodyPr/>
          <a:lstStyle/>
          <a:p>
            <a:r>
              <a:rPr lang="en-US" dirty="0"/>
              <a:t>We have .py file in the name of </a:t>
            </a:r>
            <a:r>
              <a:rPr lang="en-US" dirty="0">
                <a:highlight>
                  <a:srgbClr val="C0C0C0"/>
                </a:highlight>
              </a:rPr>
              <a:t>my_calculator.py </a:t>
            </a:r>
            <a:r>
              <a:rPr lang="en-US" dirty="0"/>
              <a:t>in our </a:t>
            </a:r>
            <a:r>
              <a:rPr lang="en-US" dirty="0" err="1">
                <a:highlight>
                  <a:srgbClr val="C0C0C0"/>
                </a:highlight>
              </a:rPr>
              <a:t>my_project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/>
              <a:t>folder.Lets</a:t>
            </a:r>
            <a:r>
              <a:rPr lang="en-US" dirty="0"/>
              <a:t> run it one with the help of cmd.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A870C-0724-80E5-3CC3-2AC273372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7" t="12222" r="36796" b="47500"/>
          <a:stretch/>
        </p:blipFill>
        <p:spPr>
          <a:xfrm>
            <a:off x="2200275" y="3590925"/>
            <a:ext cx="6829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AAF2-02BB-FBD0-A70B-8C8EE88E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525"/>
            <a:ext cx="10515600" cy="371475"/>
          </a:xfrm>
        </p:spPr>
        <p:txBody>
          <a:bodyPr>
            <a:noAutofit/>
          </a:bodyPr>
          <a:lstStyle/>
          <a:p>
            <a:r>
              <a:rPr lang="en-US" sz="1800" dirty="0"/>
              <a:t>Now we need to install </a:t>
            </a:r>
            <a:r>
              <a:rPr lang="en-US" sz="1800" dirty="0" err="1"/>
              <a:t>pyinstaller</a:t>
            </a:r>
            <a:r>
              <a:rPr lang="en-US" sz="1800" dirty="0"/>
              <a:t> and we are going to install it with the help of cmd.</a:t>
            </a:r>
            <a:br>
              <a:rPr lang="en-US" sz="1800" dirty="0"/>
            </a:br>
            <a:r>
              <a:rPr lang="en-US" sz="1800" dirty="0"/>
              <a:t>Type :   pip install </a:t>
            </a:r>
            <a:r>
              <a:rPr lang="en-US" sz="1800" dirty="0" err="1"/>
              <a:t>pyinstaller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B99A0-3237-319D-7CA7-9EF29AE8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114549"/>
            <a:ext cx="10515600" cy="4505325"/>
          </a:xfrm>
        </p:spPr>
      </p:pic>
    </p:spTree>
    <p:extLst>
      <p:ext uri="{BB962C8B-B14F-4D97-AF65-F5344CB8AC3E}">
        <p14:creationId xmlns:p14="http://schemas.microsoft.com/office/powerpoint/2010/main" val="13620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5A0F-7B81-B4C3-10D7-BD6A5249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10714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200" dirty="0"/>
              <a:t>Now we will run a command….</a:t>
            </a:r>
            <a:br>
              <a:rPr lang="en-US" sz="2200" dirty="0"/>
            </a:br>
            <a:r>
              <a:rPr lang="en-US" sz="2200" dirty="0" err="1">
                <a:highlight>
                  <a:srgbClr val="C0C0C0"/>
                </a:highlight>
              </a:rPr>
              <a:t>pyinstaller</a:t>
            </a:r>
            <a:r>
              <a:rPr lang="en-US" sz="2200" dirty="0">
                <a:highlight>
                  <a:srgbClr val="C0C0C0"/>
                </a:highlight>
              </a:rPr>
              <a:t> yourfile.py </a:t>
            </a:r>
            <a:r>
              <a:rPr lang="en-US" sz="2200" dirty="0"/>
              <a:t>after that hit Enter. See below…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96BBE-8F97-5CAB-30B5-BD69AB4F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2706254"/>
            <a:ext cx="8118764" cy="4151745"/>
          </a:xfrm>
        </p:spPr>
      </p:pic>
    </p:spTree>
    <p:extLst>
      <p:ext uri="{BB962C8B-B14F-4D97-AF65-F5344CB8AC3E}">
        <p14:creationId xmlns:p14="http://schemas.microsoft.com/office/powerpoint/2010/main" val="119858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706C5-9B40-A15E-7ED0-AB9157A8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607126"/>
            <a:ext cx="11693237" cy="52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6D7A-65A7-089D-907F-44BABAE0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472"/>
            <a:ext cx="10515600" cy="692727"/>
          </a:xfrm>
        </p:spPr>
        <p:txBody>
          <a:bodyPr>
            <a:normAutofit/>
          </a:bodyPr>
          <a:lstStyle/>
          <a:p>
            <a:r>
              <a:rPr lang="en-US" sz="2400" dirty="0"/>
              <a:t>As you can see it will create three files. You can find your .exe file in </a:t>
            </a:r>
            <a:r>
              <a:rPr lang="en-US" sz="2400" dirty="0" err="1"/>
              <a:t>dist</a:t>
            </a:r>
            <a:r>
              <a:rPr lang="en-US" sz="2400" dirty="0"/>
              <a:t> folder.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51F20-84F8-05C5-1DF7-E822DFF0C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91" y="2716213"/>
            <a:ext cx="8082331" cy="3804660"/>
          </a:xfrm>
        </p:spPr>
      </p:pic>
    </p:spTree>
    <p:extLst>
      <p:ext uri="{BB962C8B-B14F-4D97-AF65-F5344CB8AC3E}">
        <p14:creationId xmlns:p14="http://schemas.microsoft.com/office/powerpoint/2010/main" val="138336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20F-E862-EE27-C536-598740BD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199"/>
            <a:ext cx="9144000" cy="1782763"/>
          </a:xfrm>
        </p:spPr>
        <p:txBody>
          <a:bodyPr>
            <a:normAutofit/>
          </a:bodyPr>
          <a:lstStyle/>
          <a:p>
            <a:r>
              <a:rPr lang="en-US" sz="3200" dirty="0"/>
              <a:t>If you want to create online single file instead of these folders just type below command.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7F780-5DC4-5170-E13F-F8EF58510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34B4D-BA66-3882-7FDF-DFBC1031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352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How to convert .py file to .exe</vt:lpstr>
      <vt:lpstr>Open your folder where you have your .pyfile. In our case our folder name is myproject. </vt:lpstr>
      <vt:lpstr>Now open cmd in same folder in which you have your .py file</vt:lpstr>
      <vt:lpstr>Lets run our .py file…………………….</vt:lpstr>
      <vt:lpstr>Now we need to install pyinstaller and we are going to install it with the help of cmd. Type :   pip install pyinstaller</vt:lpstr>
      <vt:lpstr> Now we will run a command…. pyinstaller yourfile.py after that hit Enter. See below… </vt:lpstr>
      <vt:lpstr>PowerPoint Presentation</vt:lpstr>
      <vt:lpstr>As you can see it will create three files. You can find your .exe file in dist folder.</vt:lpstr>
      <vt:lpstr>If you want to create online single file instead of these folders just type below command.</vt:lpstr>
      <vt:lpstr>If we want to set icon on our .exe file we need another module (pip install auto-py-to-exe). First we need to install this module as you can see below……</vt:lpstr>
      <vt:lpstr>1.With the help of (auto-py-to-exe) module you can convert multiple .py files to .exe files. You can install this module buy command (pip install auto-py-to-exe) 2.Now open cmd in same folder in which you have your .py file. After that type (auto-py-to-exe) and hit Enter. 3.A new pop up window will open as below </vt:lpstr>
      <vt:lpstr>Now browse the path where you have your .py file</vt:lpstr>
      <vt:lpstr>Now select your icon after browse the path.</vt:lpstr>
      <vt:lpstr>You image format should be .ico </vt:lpstr>
      <vt:lpstr>Your file will be converted to .py with icon. It will create a new folder named(output) and inside that folder you you will see your converted file with icon…..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1</cp:revision>
  <dcterms:created xsi:type="dcterms:W3CDTF">2023-04-17T14:55:11Z</dcterms:created>
  <dcterms:modified xsi:type="dcterms:W3CDTF">2023-04-18T08:47:01Z</dcterms:modified>
</cp:coreProperties>
</file>