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7" r:id="rId9"/>
    <p:sldId id="269" r:id="rId10"/>
    <p:sldId id="270" r:id="rId11"/>
    <p:sldId id="272" r:id="rId12"/>
    <p:sldId id="273" r:id="rId13"/>
    <p:sldId id="275" r:id="rId14"/>
    <p:sldId id="276" r:id="rId15"/>
    <p:sldId id="278" r:id="rId16"/>
    <p:sldId id="279" r:id="rId17"/>
    <p:sldId id="281" r:id="rId18"/>
    <p:sldId id="28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Built-in modules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This quiz is all about python built-in modules.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begin the quiz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IN" dirty="0"/>
              <a:t>t=</a:t>
            </a:r>
            <a:r>
              <a:rPr lang="en-IN" dirty="0" err="1"/>
              <a:t>datetime.date.today</a:t>
            </a:r>
            <a:r>
              <a:rPr lang="en-IN" dirty="0"/>
              <a:t>() </a:t>
            </a:r>
          </a:p>
          <a:p>
            <a:pPr marL="0" lvl="0" indent="0">
              <a:buNone/>
            </a:pPr>
            <a:r>
              <a:rPr lang="en-IN" b="1" dirty="0"/>
              <a:t>print</a:t>
            </a:r>
            <a:r>
              <a:rPr lang="en-IN" dirty="0"/>
              <a:t>(</a:t>
            </a:r>
            <a:r>
              <a:rPr lang="en-IN" dirty="0" err="1"/>
              <a:t>t.isoweekday</a:t>
            </a:r>
            <a:r>
              <a:rPr lang="en-IN" dirty="0"/>
              <a:t>()) # output of the code?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/>
              <a:t>Mon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 </a:t>
            </a:r>
            <a:r>
              <a:rPr lang="en-GB" dirty="0"/>
              <a:t>Monday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/>
              <a:t>1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/>
              <a:t>3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6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whether </a:t>
            </a:r>
            <a:r>
              <a:rPr lang="en-IN" dirty="0" err="1"/>
              <a:t>datetime.datetime.today</a:t>
            </a:r>
            <a:r>
              <a:rPr lang="en-IN" dirty="0"/>
              <a:t>() == </a:t>
            </a:r>
            <a:r>
              <a:rPr lang="en-IN" dirty="0" err="1"/>
              <a:t>datetime.datetime.now</a:t>
            </a:r>
            <a:r>
              <a:rPr lang="en-IN" dirty="0"/>
              <a:t>()?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True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8766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6 -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43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b="1" dirty="0"/>
              <a:t>import</a:t>
            </a:r>
            <a:r>
              <a:rPr lang="en-GB" dirty="0"/>
              <a:t> random </a:t>
            </a:r>
          </a:p>
          <a:p>
            <a:pPr marL="0" lvl="0" indent="0">
              <a:buNone/>
            </a:pPr>
            <a:r>
              <a:rPr lang="en-GB" dirty="0" err="1"/>
              <a:t>random.choice</a:t>
            </a:r>
            <a:r>
              <a:rPr lang="en-GB" dirty="0"/>
              <a:t>([10.4, 56.99, 76]) #output of this code?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Any number from 10.4,56.99,76 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B)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Any number other than </a:t>
            </a:r>
            <a:r>
              <a:rPr lang="en-IN" dirty="0"/>
              <a:t>10.4,56.99,76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GB" dirty="0">
                <a:hlinkClick r:id="" action="ppaction://noaction"/>
              </a:rPr>
              <a:t>)</a:t>
            </a:r>
            <a:r>
              <a:rPr lang="en-GB" dirty="0"/>
              <a:t> </a:t>
            </a:r>
            <a:r>
              <a:rPr lang="en-GB" dirty="0" err="1"/>
              <a:t>Erro</a:t>
            </a:r>
            <a:r>
              <a:rPr lang="en-IN" dirty="0"/>
              <a:t>r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D</a:t>
            </a:r>
            <a:r>
              <a:rPr lang="en-GB" dirty="0">
                <a:hlinkClick r:id="" action="ppaction://noaction"/>
              </a:rPr>
              <a:t>)</a:t>
            </a:r>
            <a:r>
              <a:rPr lang="en-GB" dirty="0"/>
              <a:t> None</a:t>
            </a:r>
          </a:p>
        </p:txBody>
      </p:sp>
    </p:spTree>
    <p:extLst>
      <p:ext uri="{BB962C8B-B14F-4D97-AF65-F5344CB8AC3E}">
        <p14:creationId xmlns:p14="http://schemas.microsoft.com/office/powerpoint/2010/main" val="368306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7 -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43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8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Which functions from the given options is not available in sys module?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/>
              <a:t>sys.platform</a:t>
            </a:r>
            <a:endParaRPr lang="en-IN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sys.line</a:t>
            </a:r>
            <a:endParaRPr lang="en-IN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GB" dirty="0">
                <a:hlinkClick r:id="" action="ppaction://noaction"/>
              </a:rPr>
              <a:t>)</a:t>
            </a:r>
            <a:r>
              <a:rPr lang="en-GB" dirty="0"/>
              <a:t> </a:t>
            </a:r>
            <a:r>
              <a:rPr lang="en-GB" dirty="0" err="1"/>
              <a:t>sys.version</a:t>
            </a:r>
            <a:endParaRPr lang="en-IN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D</a:t>
            </a:r>
            <a:r>
              <a:rPr lang="en-GB" dirty="0">
                <a:hlinkClick r:id="" action="ppaction://noaction"/>
              </a:rPr>
              <a:t>)</a:t>
            </a:r>
            <a:r>
              <a:rPr lang="en-GB" dirty="0"/>
              <a:t> </a:t>
            </a:r>
            <a:r>
              <a:rPr lang="en-IN" dirty="0"/>
              <a:t> </a:t>
            </a:r>
            <a:r>
              <a:rPr lang="en-IN" dirty="0" err="1"/>
              <a:t>sys.path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48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8 -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on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38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9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Which of the following can be used to create a directory?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/>
              <a:t>os.creat_dir</a:t>
            </a:r>
            <a:r>
              <a:rPr lang="en-IN" dirty="0"/>
              <a:t>()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B)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os.mkdir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()</a:t>
            </a:r>
            <a:endParaRPr lang="en-IN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GB" dirty="0">
                <a:hlinkClick r:id="" action="ppaction://noaction"/>
              </a:rPr>
              <a:t>)</a:t>
            </a:r>
            <a:r>
              <a:rPr lang="en-GB" dirty="0"/>
              <a:t> </a:t>
            </a:r>
            <a:r>
              <a:rPr lang="en-GB" dirty="0" err="1"/>
              <a:t>os.make_dir</a:t>
            </a:r>
            <a:r>
              <a:rPr lang="en-GB" dirty="0"/>
              <a:t>()</a:t>
            </a:r>
            <a:endParaRPr lang="en-IN"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D</a:t>
            </a:r>
            <a:r>
              <a:rPr lang="en-GB" dirty="0">
                <a:hlinkClick r:id="" action="ppaction://noaction"/>
              </a:rPr>
              <a:t>)</a:t>
            </a:r>
            <a:r>
              <a:rPr lang="en-GB" dirty="0"/>
              <a:t> </a:t>
            </a:r>
            <a:r>
              <a:rPr lang="en-IN" dirty="0" err="1"/>
              <a:t>os.create_dir</a:t>
            </a:r>
            <a:r>
              <a:rPr lang="en-IN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400" dirty="0"/>
              <a:t>Out of the given below, which one correctly describes a module?</a:t>
            </a:r>
          </a:p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 I</a:t>
            </a:r>
            <a:r>
              <a:rPr lang="en-GB" sz="2400" dirty="0"/>
              <a:t>implementations of the functionality which is incorporated into a program called module</a:t>
            </a:r>
          </a:p>
          <a:p>
            <a:pPr marL="0" lvl="0" indent="0"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B)</a:t>
            </a: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sz="2400" dirty="0"/>
              <a:t>The specification of the module how it is used</a:t>
            </a:r>
            <a:endParaRPr sz="2400" dirty="0"/>
          </a:p>
          <a:p>
            <a:pPr marL="0" lvl="0" indent="0"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Re</a:t>
            </a:r>
            <a:r>
              <a:rPr lang="en-IN" sz="2400" dirty="0"/>
              <a:t>usability of code</a:t>
            </a:r>
            <a:endParaRPr lang="en-GB" sz="2400" dirty="0"/>
          </a:p>
          <a:p>
            <a:pPr marL="0" lvl="0" indent="0"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</a:t>
            </a:r>
            <a:r>
              <a:rPr lang="en" sz="2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sz="2400" dirty="0"/>
              <a:t>None of the above is correct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25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t">
              <a:buNone/>
            </a:pPr>
            <a:r>
              <a:rPr lang="en-GB" dirty="0"/>
              <a:t>Which is false about importing module?</a:t>
            </a:r>
          </a:p>
          <a:p>
            <a:pPr marL="38100" indent="0" fontAlgn="t">
              <a:buNone/>
            </a:pPr>
            <a:r>
              <a:rPr lang="en-GB" dirty="0" err="1"/>
              <a:t>Module_name</a:t>
            </a:r>
            <a:r>
              <a:rPr lang="en-GB" dirty="0"/>
              <a:t>=&gt; </a:t>
            </a:r>
            <a:r>
              <a:rPr lang="en-GB" dirty="0" err="1"/>
              <a:t>modulename</a:t>
            </a:r>
            <a:r>
              <a:rPr lang="en-GB" dirty="0"/>
              <a:t> &amp; xyz= method defined in </a:t>
            </a:r>
            <a:r>
              <a:rPr lang="en-GB" dirty="0" err="1"/>
              <a:t>modulename</a:t>
            </a:r>
            <a:endParaRPr lang="en-GB" dirty="0"/>
          </a:p>
          <a:p>
            <a:pPr marL="38100" indent="0" fontAlgn="t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mport modulename</a:t>
            </a:r>
          </a:p>
          <a:p>
            <a:pPr marL="38100" indent="0" fontAlgn="t">
              <a:buNone/>
            </a:pP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B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 From </a:t>
            </a:r>
            <a:r>
              <a:rPr lang="en-IN" dirty="0" err="1">
                <a:solidFill>
                  <a:schemeClr val="hlink"/>
                </a:solidFill>
                <a:uFill>
                  <a:noFill/>
                </a:uFill>
              </a:rPr>
              <a:t>modulename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 import *</a:t>
            </a:r>
            <a:endParaRPr lang="en-GB" dirty="0"/>
          </a:p>
          <a:p>
            <a:pPr marL="38100" indent="0" fontAlgn="t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From </a:t>
            </a:r>
            <a:r>
              <a:rPr lang="en-GB" dirty="0" err="1">
                <a:solidFill>
                  <a:schemeClr val="hlink"/>
                </a:solidFill>
                <a:uFill>
                  <a:noFill/>
                </a:uFill>
              </a:rPr>
              <a:t>modulename</a:t>
            </a:r>
            <a:r>
              <a:rPr lang="en-GB" dirty="0">
                <a:solidFill>
                  <a:schemeClr val="hlink"/>
                </a:solidFill>
                <a:uFill>
                  <a:noFill/>
                </a:uFill>
              </a:rPr>
              <a:t> import xyz</a:t>
            </a:r>
            <a:endParaRPr lang="en-GB" dirty="0"/>
          </a:p>
          <a:p>
            <a:pPr marL="38100" indent="0" fontAlgn="t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mport xyz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2 -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will be the value of x if x = </a:t>
            </a:r>
            <a:r>
              <a:rPr lang="en-GB" dirty="0" err="1"/>
              <a:t>math.factorial</a:t>
            </a:r>
            <a:r>
              <a:rPr lang="en-GB" dirty="0"/>
              <a:t>(0)?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 </a:t>
            </a:r>
            <a:r>
              <a:rPr lang="en-GB" dirty="0"/>
              <a:t>0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/>
              <a:t>1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/>
              <a:t>Error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None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is similar as </a:t>
            </a:r>
            <a:r>
              <a:rPr lang="en-GB" dirty="0" err="1"/>
              <a:t>math.exp</a:t>
            </a:r>
            <a:r>
              <a:rPr lang="en-GB" dirty="0"/>
              <a:t>(n)?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e ** n</a:t>
            </a:r>
            <a:endParaRPr lang="en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IN" dirty="0" err="1"/>
              <a:t>math.e</a:t>
            </a:r>
            <a:r>
              <a:rPr lang="en-IN" dirty="0"/>
              <a:t> ** n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/>
              <a:t>n ** e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IN" dirty="0"/>
              <a:t>n ** </a:t>
            </a:r>
            <a:r>
              <a:rPr lang="en-IN" dirty="0" err="1"/>
              <a:t>math.e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4 -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510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Built-in modules</vt:lpstr>
      <vt:lpstr>Question 1</vt:lpstr>
      <vt:lpstr>Question 1 - Correct Answer</vt:lpstr>
      <vt:lpstr>Question 2</vt:lpstr>
      <vt:lpstr>Question 2 - Correct Answer</vt:lpstr>
      <vt:lpstr>Question 3</vt:lpstr>
      <vt:lpstr>Question 3 - Correct Answer</vt:lpstr>
      <vt:lpstr>Question 4</vt:lpstr>
      <vt:lpstr>Question 4 - Correct Answer</vt:lpstr>
      <vt:lpstr>Question 5</vt:lpstr>
      <vt:lpstr>Question 5 - Correct Answer</vt:lpstr>
      <vt:lpstr>Question 6</vt:lpstr>
      <vt:lpstr>Question 6 - Correct Answer</vt:lpstr>
      <vt:lpstr>Question 7</vt:lpstr>
      <vt:lpstr>Question 7 - Correct Answer</vt:lpstr>
      <vt:lpstr>Question 8</vt:lpstr>
      <vt:lpstr>Question 8 - Correct Answer</vt:lpstr>
      <vt:lpstr>Question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ROHIT KUMAR</cp:lastModifiedBy>
  <cp:revision>134</cp:revision>
  <dcterms:modified xsi:type="dcterms:W3CDTF">2024-04-30T08:22:45Z</dcterms:modified>
</cp:coreProperties>
</file>