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Dictinary manipulation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includes </a:t>
            </a:r>
            <a:r>
              <a:rPr lang="en-GB" sz="1600" dirty="0" smtClean="0"/>
              <a:t>dictionary manipulation</a:t>
            </a:r>
            <a:r>
              <a:rPr lang="en-GB" sz="1600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new sorted list of keys in the </a:t>
            </a:r>
            <a:r>
              <a:rPr lang="en-GB" dirty="0" smtClean="0"/>
              <a:t>dictionary</a:t>
            </a:r>
            <a:r>
              <a:rPr lang="en-GB" dirty="0" smtClean="0"/>
              <a:t>.</a:t>
            </a:r>
            <a:endParaRPr lang="en-GB" dirty="0" smtClean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If </a:t>
            </a:r>
            <a:r>
              <a:rPr lang="en-IN" dirty="0"/>
              <a:t>a</a:t>
            </a:r>
            <a:r>
              <a:rPr lang="en-IN" dirty="0"/>
              <a:t>={</a:t>
            </a:r>
            <a:r>
              <a:rPr lang="en-IN" dirty="0"/>
              <a:t>i: i*i </a:t>
            </a:r>
            <a:r>
              <a:rPr lang="en-IN" b="1" dirty="0"/>
              <a:t>for</a:t>
            </a:r>
            <a:r>
              <a:rPr lang="en-IN" dirty="0"/>
              <a:t> i </a:t>
            </a:r>
            <a:r>
              <a:rPr lang="en-IN" b="1" dirty="0"/>
              <a:t>in</a:t>
            </a:r>
            <a:r>
              <a:rPr lang="en-IN" dirty="0"/>
              <a:t> </a:t>
            </a:r>
            <a:r>
              <a:rPr lang="en-IN" dirty="0"/>
              <a:t>range(6</a:t>
            </a:r>
            <a:r>
              <a:rPr lang="en-IN" dirty="0" smtClean="0"/>
              <a:t>)} then a?</a:t>
            </a:r>
            <a:endParaRPr lang="en-IN"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{0: 0, 1: 1, 2: 4, 3: 9, 4: 16, 5: 25, 6:36}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{0: 0, 1: 1, 4: 4, 9: 9, 16: 16, 25: 25}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IN" dirty="0"/>
              <a:t>{0: 0, 1: 1, 2: 4, 3: 9, 4: 16, 5: 25}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IN" dirty="0"/>
              <a:t>Dictionary comprehension doesn’t exist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</a:t>
            </a:r>
            <a:r>
              <a:rPr lang="en-GB" dirty="0" smtClean="0"/>
              <a:t>will be </a:t>
            </a:r>
            <a:r>
              <a:rPr lang="en-GB" dirty="0"/>
              <a:t>the output when we </a:t>
            </a:r>
            <a:r>
              <a:rPr lang="en-GB" dirty="0" smtClean="0"/>
              <a:t>execute </a:t>
            </a:r>
            <a:r>
              <a:rPr lang="en-GB" dirty="0" smtClean="0"/>
              <a:t>this command? </a:t>
            </a:r>
            <a:r>
              <a:rPr lang="en-GB" dirty="0"/>
              <a:t>d </a:t>
            </a:r>
            <a:r>
              <a:rPr lang="en-GB" dirty="0"/>
              <a:t>=</a:t>
            </a:r>
            <a:r>
              <a:rPr lang="en-GB" dirty="0"/>
              <a:t> </a:t>
            </a:r>
            <a:r>
              <a:rPr lang="en-GB" dirty="0" smtClean="0"/>
              <a:t>{“ineuron":</a:t>
            </a:r>
            <a:r>
              <a:rPr lang="en-GB" dirty="0"/>
              <a:t>40</a:t>
            </a:r>
            <a:r>
              <a:rPr lang="en-GB" dirty="0"/>
              <a:t>, </a:t>
            </a:r>
            <a:r>
              <a:rPr lang="en-GB" dirty="0" smtClean="0"/>
              <a:t>“sudh":</a:t>
            </a:r>
            <a:r>
              <a:rPr lang="en-GB" dirty="0"/>
              <a:t>45</a:t>
            </a:r>
            <a:r>
              <a:rPr lang="en-GB" dirty="0" smtClean="0"/>
              <a:t>}</a:t>
            </a:r>
          </a:p>
          <a:p>
            <a:pPr marL="0" lvl="0" indent="0">
              <a:buNone/>
            </a:pPr>
            <a:r>
              <a:rPr lang="en-IN" dirty="0"/>
              <a:t>print</a:t>
            </a:r>
            <a:r>
              <a:rPr lang="en-IN" dirty="0"/>
              <a:t>(</a:t>
            </a:r>
            <a:r>
              <a:rPr lang="en-IN" dirty="0"/>
              <a:t>list</a:t>
            </a:r>
            <a:r>
              <a:rPr lang="en-IN" dirty="0"/>
              <a:t>(</a:t>
            </a:r>
            <a:r>
              <a:rPr lang="en-IN" dirty="0" err="1"/>
              <a:t>d.</a:t>
            </a:r>
            <a:r>
              <a:rPr lang="en-IN" dirty="0" err="1"/>
              <a:t>keys</a:t>
            </a:r>
            <a:r>
              <a:rPr lang="en-IN" dirty="0" smtClean="0"/>
              <a:t>()))?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[“</a:t>
            </a:r>
            <a:r>
              <a:rPr lang="en-GB" dirty="0" err="1"/>
              <a:t>ineuron</a:t>
            </a:r>
            <a:r>
              <a:rPr lang="en-IN" dirty="0" smtClean="0"/>
              <a:t>”, “</a:t>
            </a:r>
            <a:r>
              <a:rPr lang="en-GB" dirty="0" err="1"/>
              <a:t>sudh</a:t>
            </a:r>
            <a:r>
              <a:rPr lang="en-IN" dirty="0" smtClean="0"/>
              <a:t>”]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[“</a:t>
            </a:r>
            <a:r>
              <a:rPr lang="en-GB" dirty="0" err="1"/>
              <a:t>ineuron</a:t>
            </a:r>
            <a:r>
              <a:rPr lang="en-IN" dirty="0" smtClean="0"/>
              <a:t>”:</a:t>
            </a:r>
            <a:r>
              <a:rPr lang="en-IN" dirty="0"/>
              <a:t>40, </a:t>
            </a:r>
            <a:r>
              <a:rPr lang="en-IN" dirty="0" smtClean="0"/>
              <a:t>“</a:t>
            </a:r>
            <a:r>
              <a:rPr lang="en-GB" dirty="0" err="1"/>
              <a:t>sudh</a:t>
            </a:r>
            <a:r>
              <a:rPr lang="en-IN" dirty="0" smtClean="0"/>
              <a:t>”:</a:t>
            </a:r>
            <a:r>
              <a:rPr lang="en-IN" dirty="0"/>
              <a:t>45]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(</a:t>
            </a:r>
            <a:r>
              <a:rPr lang="en-IN" dirty="0" smtClean="0"/>
              <a:t>“</a:t>
            </a:r>
            <a:r>
              <a:rPr lang="en-GB" dirty="0" err="1"/>
              <a:t>ineuron</a:t>
            </a:r>
            <a:r>
              <a:rPr lang="en-IN" dirty="0" smtClean="0"/>
              <a:t>”, “</a:t>
            </a:r>
            <a:r>
              <a:rPr lang="en-GB" dirty="0" err="1"/>
              <a:t>sudh</a:t>
            </a:r>
            <a:r>
              <a:rPr lang="en-IN" dirty="0" smtClean="0"/>
              <a:t>”)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(</a:t>
            </a:r>
            <a:r>
              <a:rPr lang="en-IN" dirty="0" smtClean="0"/>
              <a:t>“</a:t>
            </a:r>
            <a:r>
              <a:rPr lang="en-GB" dirty="0" err="1"/>
              <a:t>ineuron</a:t>
            </a:r>
            <a:r>
              <a:rPr lang="en-IN" dirty="0" smtClean="0"/>
              <a:t>”:</a:t>
            </a:r>
            <a:r>
              <a:rPr lang="en-IN" dirty="0"/>
              <a:t>40, </a:t>
            </a:r>
            <a:r>
              <a:rPr lang="en-IN" dirty="0" smtClean="0"/>
              <a:t>“</a:t>
            </a:r>
            <a:r>
              <a:rPr lang="en-GB" dirty="0" err="1"/>
              <a:t>sudh</a:t>
            </a:r>
            <a:r>
              <a:rPr lang="en-IN" dirty="0" smtClean="0"/>
              <a:t>”:</a:t>
            </a:r>
            <a:r>
              <a:rPr lang="en-IN" dirty="0"/>
              <a:t>45)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Result will be </a:t>
            </a:r>
            <a:r>
              <a:rPr lang="en-GB" dirty="0" smtClean="0"/>
              <a:t>list </a:t>
            </a:r>
            <a:r>
              <a:rPr lang="en-GB" dirty="0"/>
              <a:t>containing only keys of the dictionary</a:t>
            </a:r>
            <a:r>
              <a:rPr lang="en-GB" dirty="0" smtClean="0"/>
              <a:t>.</a:t>
            </a:r>
            <a:endParaRPr lang="en-GB" dirty="0" smtClean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Result will be list containing only keys of the dictionary</a:t>
            </a:r>
            <a:r>
              <a:rPr lang="en-GB" dirty="0" smtClean="0"/>
              <a:t>.</a:t>
            </a:r>
            <a:endParaRPr lang="en-GB" dirty="0" smtClean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If </a:t>
            </a:r>
            <a:r>
              <a:rPr lang="pt-BR" dirty="0"/>
              <a:t>a</a:t>
            </a:r>
            <a:r>
              <a:rPr lang="pt-BR" dirty="0"/>
              <a:t>={1</a:t>
            </a:r>
            <a:r>
              <a:rPr lang="pt-BR" dirty="0"/>
              <a:t>:</a:t>
            </a:r>
            <a:r>
              <a:rPr lang="pt-BR" dirty="0"/>
              <a:t>"A",2</a:t>
            </a:r>
            <a:r>
              <a:rPr lang="pt-BR" dirty="0"/>
              <a:t>:</a:t>
            </a:r>
            <a:r>
              <a:rPr lang="pt-BR" dirty="0"/>
              <a:t>"B",3</a:t>
            </a:r>
            <a:r>
              <a:rPr lang="pt-BR" dirty="0"/>
              <a:t>:</a:t>
            </a:r>
            <a:r>
              <a:rPr lang="pt-BR" dirty="0"/>
              <a:t>"C"}</a:t>
            </a:r>
            <a:r>
              <a:rPr lang="en-GB" dirty="0" smtClean="0"/>
              <a:t> what </a:t>
            </a:r>
            <a:r>
              <a:rPr lang="en-GB" dirty="0" smtClean="0"/>
              <a:t>will </a:t>
            </a:r>
            <a:r>
              <a:rPr lang="en-GB" dirty="0" smtClean="0"/>
              <a:t>be </a:t>
            </a:r>
            <a:r>
              <a:rPr lang="en-IN" dirty="0" err="1"/>
              <a:t>a.</a:t>
            </a:r>
            <a:r>
              <a:rPr lang="en-IN" dirty="0" err="1"/>
              <a:t>items</a:t>
            </a:r>
            <a:r>
              <a:rPr lang="en-IN" dirty="0" smtClean="0"/>
              <a:t>()?</a:t>
            </a:r>
            <a:r>
              <a:rPr lang="en-GB" dirty="0" smtClean="0"/>
              <a:t>: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/>
              <a:t>dict_items</a:t>
            </a:r>
            <a:r>
              <a:rPr lang="en-GB" dirty="0"/>
              <a:t>([(‘A’), (‘B’), (‘C’)])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/>
              <a:t>dict_items</a:t>
            </a:r>
            <a:r>
              <a:rPr lang="en-IN" dirty="0"/>
              <a:t>([(1,2,3)])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err="1"/>
              <a:t>dict_items</a:t>
            </a:r>
            <a:r>
              <a:rPr lang="en-GB" dirty="0"/>
              <a:t>([(1, ‘A’), (2, ‘B’), (3, ‘C’)])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items() returns list of tuples with each tuple having a key-value </a:t>
            </a:r>
            <a:r>
              <a:rPr lang="en-GB" dirty="0" smtClean="0"/>
              <a:t>pair</a:t>
            </a:r>
            <a:r>
              <a:rPr lang="en-GB" dirty="0" smtClean="0"/>
              <a:t>.</a:t>
            </a:r>
            <a:endParaRPr lang="en-GB" dirty="0" smtClean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items() returns list of tuples with each tuple having a key-value </a:t>
            </a:r>
            <a:r>
              <a:rPr lang="en-GB" dirty="0" smtClean="0"/>
              <a:t>pair</a:t>
            </a:r>
            <a:r>
              <a:rPr lang="en-GB" dirty="0" smtClean="0"/>
              <a:t>.</a:t>
            </a:r>
            <a:endParaRPr lang="en-GB" dirty="0" smtClean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If </a:t>
            </a:r>
            <a:r>
              <a:rPr lang="en-IN" dirty="0"/>
              <a:t>a</a:t>
            </a:r>
            <a:r>
              <a:rPr lang="en-IN" dirty="0"/>
              <a:t>={'B'</a:t>
            </a:r>
            <a:r>
              <a:rPr lang="en-IN" dirty="0"/>
              <a:t>:</a:t>
            </a:r>
            <a:r>
              <a:rPr lang="en-IN" dirty="0"/>
              <a:t>5,'A'</a:t>
            </a:r>
            <a:r>
              <a:rPr lang="en-IN" dirty="0"/>
              <a:t>:</a:t>
            </a:r>
            <a:r>
              <a:rPr lang="en-IN" dirty="0"/>
              <a:t>9,'C'</a:t>
            </a:r>
            <a:r>
              <a:rPr lang="en-IN" dirty="0"/>
              <a:t>:</a:t>
            </a:r>
            <a:r>
              <a:rPr lang="en-IN" dirty="0"/>
              <a:t>7} </a:t>
            </a:r>
            <a:r>
              <a:rPr lang="en-IN" dirty="0" smtClean="0"/>
              <a:t>,</a:t>
            </a:r>
            <a:r>
              <a:rPr lang="en-GB" dirty="0" smtClean="0"/>
              <a:t>what </a:t>
            </a:r>
            <a:r>
              <a:rPr lang="en-GB" dirty="0" smtClean="0"/>
              <a:t>will be the result after executing </a:t>
            </a:r>
            <a:r>
              <a:rPr lang="en-IN" dirty="0"/>
              <a:t>sorted(</a:t>
            </a:r>
            <a:r>
              <a:rPr lang="en-IN" dirty="0"/>
              <a:t>a</a:t>
            </a:r>
            <a:r>
              <a:rPr lang="en-IN" dirty="0"/>
              <a:t>)</a:t>
            </a:r>
            <a:r>
              <a:rPr lang="en-GB" dirty="0" smtClean="0"/>
              <a:t>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[‘A’,’B’,’C’]</a:t>
            </a:r>
            <a:endParaRPr lang="en-GB"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[‘B’,’C’,’A’]</a:t>
            </a:r>
            <a:endParaRPr lang="en-GB"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[</a:t>
            </a:r>
            <a:r>
              <a:rPr lang="en-IN" dirty="0" smtClean="0"/>
              <a:t>5,7,9</a:t>
            </a:r>
            <a:r>
              <a:rPr lang="en-IN" dirty="0"/>
              <a:t>]</a:t>
            </a:r>
            <a:endParaRPr lang="en-GB" dirty="0"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[9,5,7]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new sorted list of keys in the dictionary.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503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Dictinary manipulation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96</cp:revision>
  <dcterms:modified xsi:type="dcterms:W3CDTF">2020-08-13T06:13:54Z</dcterms:modified>
</cp:coreProperties>
</file>