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List manipulation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This quiz includes List-manipulation.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begin the quiz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List1 = [1,2,3,4]</a:t>
            </a:r>
          </a:p>
          <a:p>
            <a:pPr marL="0" lvl="0" indent="0">
              <a:buNone/>
            </a:pPr>
            <a:r>
              <a:rPr lang="en-GB" dirty="0"/>
              <a:t>List1.append([5,6])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What will be result of print(</a:t>
            </a:r>
            <a:r>
              <a:rPr lang="en-IN" dirty="0" err="1"/>
              <a:t>len</a:t>
            </a:r>
            <a:r>
              <a:rPr lang="en-IN" dirty="0"/>
              <a:t>(list1))?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) 4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5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6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4 -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4 -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code? res = [[x, x + 1, x + 2] for x in range(0, 5)]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[[1, 2, 3], [4, 5, 6], [7, 8, 9],[10,11,12]]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[</a:t>
            </a:r>
            <a:r>
              <a:rPr lang="en-IN" dirty="0"/>
              <a:t>[0, 1, 2], [1, 2, 3], [2, 3, 4],[3,4,5],[4,5,6]]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[</a:t>
            </a:r>
            <a:r>
              <a:rPr lang="en-IN" dirty="0"/>
              <a:t>1, 2, 3, 4, 5, 6, 7, 8, 9,10,11,12]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[0,1, 2, 3, 4, 5, 6, 7, 8, 9,10,11]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code? </a:t>
            </a:r>
            <a:r>
              <a:rPr lang="en-IN" dirty="0"/>
              <a:t>a=[10,23,50,[78]], a[3][0]=95, a[1]=34</a:t>
            </a:r>
          </a:p>
          <a:p>
            <a:pPr marL="0" lvl="0" indent="0">
              <a:buNone/>
            </a:pPr>
            <a:r>
              <a:rPr lang="en-GB" dirty="0"/>
              <a:t>Print(b) 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[10,34,50,[95]]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/>
              <a:t>[10,23,50,[78]]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/>
              <a:t>[</a:t>
            </a:r>
            <a:r>
              <a:rPr lang="en-IN" dirty="0"/>
              <a:t>10,23,50,[95]]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GB" dirty="0"/>
              <a:t>[</a:t>
            </a:r>
            <a:r>
              <a:rPr lang="en-IN" dirty="0"/>
              <a:t>10,34,50,[78]]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6 -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6 -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will be the output when we execute the command list(“Python”)?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[‘P’, ‘y’, ‘t’, ‘h’, ‘</a:t>
            </a:r>
            <a:r>
              <a:rPr lang="en-IN" dirty="0" err="1"/>
              <a:t>o’,’n</a:t>
            </a:r>
            <a:r>
              <a:rPr lang="en-IN" dirty="0"/>
              <a:t>’]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[‘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Python’]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[‘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python’]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[‘nohtyP’]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code? print(</a:t>
            </a:r>
            <a:r>
              <a:rPr lang="en-IN" dirty="0"/>
              <a:t>[(</a:t>
            </a:r>
            <a:r>
              <a:rPr lang="en-IN" dirty="0" err="1"/>
              <a:t>i.upper</a:t>
            </a:r>
            <a:r>
              <a:rPr lang="en-IN" dirty="0"/>
              <a:t>(), </a:t>
            </a:r>
            <a:r>
              <a:rPr lang="en-IN" dirty="0" err="1"/>
              <a:t>len</a:t>
            </a:r>
            <a:r>
              <a:rPr lang="en-IN" dirty="0"/>
              <a:t>(i)) </a:t>
            </a:r>
            <a:r>
              <a:rPr lang="en-IN" b="1" dirty="0"/>
              <a:t>for</a:t>
            </a:r>
            <a:r>
              <a:rPr lang="en-IN" dirty="0"/>
              <a:t> i </a:t>
            </a:r>
            <a:r>
              <a:rPr lang="en-IN" b="1" dirty="0"/>
              <a:t>in ‘</a:t>
            </a:r>
            <a:r>
              <a:rPr lang="en-IN" b="1" dirty="0" err="1"/>
              <a:t>ineuron</a:t>
            </a:r>
            <a:r>
              <a:rPr lang="en-IN" b="1" dirty="0"/>
              <a:t>’</a:t>
            </a:r>
            <a:r>
              <a:rPr lang="en-IN" dirty="0"/>
              <a:t>])</a:t>
            </a:r>
            <a:endParaRPr lang="en-GB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[</a:t>
            </a:r>
            <a:r>
              <a:rPr lang="en-IN" dirty="0"/>
              <a:t>(‘INEURON’, 7)]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 </a:t>
            </a:r>
            <a:r>
              <a:rPr lang="en-IN" dirty="0"/>
              <a:t>[(‘INEURON’, 6)]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/>
              <a:t>[(‘I’,1),(‘N’,1),(‘E’,1),(‘U’,1),(‘R’,1),(‘O’,1),(‘N’,1)]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None of the 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8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87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7 -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20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8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Write a list comprehension for producing a list of numbers between 1 and 500 that are divisible by 7.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/>
              <a:t>[x in range(1, 500) if x%7==0]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/>
              <a:t>[</a:t>
            </a:r>
            <a:r>
              <a:rPr lang="en-GB" dirty="0"/>
              <a:t>x for x in range(500) if x%7==0]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[x%7 for x in range(1, 500)]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[</a:t>
            </a:r>
            <a:r>
              <a:rPr lang="en-GB" dirty="0"/>
              <a:t>x%7=0 for x in range(1, 500)]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5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8 -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01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8 -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42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807" y="-45300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9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Python statements will result in the output: 9? </a:t>
            </a:r>
          </a:p>
          <a:p>
            <a:pPr marL="0" lvl="0" indent="0">
              <a:buNone/>
            </a:pPr>
            <a:r>
              <a:rPr lang="pt-BR" dirty="0"/>
              <a:t>A = [[1, 2, 3], </a:t>
            </a:r>
          </a:p>
          <a:p>
            <a:pPr marL="0" lvl="0" indent="0">
              <a:buNone/>
            </a:pPr>
            <a:r>
              <a:rPr lang="pt-BR" dirty="0"/>
              <a:t>	[4, 5, 6],</a:t>
            </a:r>
          </a:p>
          <a:p>
            <a:pPr marL="0" lvl="0" indent="0">
              <a:buNone/>
            </a:pPr>
            <a:r>
              <a:rPr lang="pt-BR" dirty="0"/>
              <a:t>	 [7, 8, 9]]</a:t>
            </a:r>
            <a:endParaRPr lang="en-GB"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A[2][3]       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/>
              <a:t>A[1][2]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-IN" dirty="0"/>
              <a:t> A[2][2] 	      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A[3][2]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29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9 -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0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9 -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 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005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you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python </a:t>
            </a:r>
            <a:r>
              <a:rPr lang="en-GB" dirty="0" err="1"/>
              <a:t>cmd</a:t>
            </a:r>
            <a:r>
              <a:rPr lang="en-GB" dirty="0"/>
              <a:t> to verify.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python </a:t>
            </a:r>
            <a:r>
              <a:rPr lang="en-GB" dirty="0" err="1"/>
              <a:t>cmd</a:t>
            </a:r>
            <a:r>
              <a:rPr lang="en-GB" dirty="0"/>
              <a:t> to verify.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If list1 = [1 * x for x in range(0, 5)], list1 will be: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[0, 1, 2, 3]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[0,1,2,3,4]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[0,1,2,3,4,5]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[1,2,3,4,5]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2 -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If list1= [0, 2, 4, 20, 8, 5, 10, 33], what will be the result after executing list1.pop(1)?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GB" dirty="0"/>
              <a:t>[0, 2, 4, 20, 8, 5, 10]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[0, 4, 20, 8, 5, 10, 33]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[0, 2, 4, 20, 8, 5, 33]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[0, 2, 4, 20, 8, 5, 10, 33]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3 -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1177</Words>
  <Application>Microsoft Office PowerPoint</Application>
  <PresentationFormat>On-screen Show (16:9)</PresentationFormat>
  <Paragraphs>166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List manipulation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Question 7</vt:lpstr>
      <vt:lpstr>Question 7 - Wrong Answer</vt:lpstr>
      <vt:lpstr>Question 7 - Correct Answer</vt:lpstr>
      <vt:lpstr>Question 8</vt:lpstr>
      <vt:lpstr>Question 8 - Wrong Answer</vt:lpstr>
      <vt:lpstr>Question 8 - Correct Answer</vt:lpstr>
      <vt:lpstr>Question 9</vt:lpstr>
      <vt:lpstr>Question 9 - Wrong Answer</vt:lpstr>
      <vt:lpstr>Question 9 - Correct Answer</vt:lpstr>
      <vt:lpstr>End of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ROHIT KUMAR</cp:lastModifiedBy>
  <cp:revision>82</cp:revision>
  <dcterms:modified xsi:type="dcterms:W3CDTF">2024-04-30T09:25:05Z</dcterms:modified>
</cp:coreProperties>
</file>